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7175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7176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717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717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7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18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1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2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3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4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5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7186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87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88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89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90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91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92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93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7194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7195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96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97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98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199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0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1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2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3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4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5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6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7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8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09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10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11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12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213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7214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/>
              <a:endParaRPr kumimoji="1" lang="en-US"/>
            </a:p>
          </p:txBody>
        </p:sp>
      </p:grpSp>
      <p:sp>
        <p:nvSpPr>
          <p:cNvPr id="7225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0013"/>
            <a:ext cx="696595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26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0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27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28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29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4BBA35-3E51-4BDC-AFED-28DC54C2E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4304A-DE70-4E83-8D6D-38B48520E4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7713" y="227013"/>
            <a:ext cx="1868487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5" y="227013"/>
            <a:ext cx="5456238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7F394-8494-4BFF-A3BD-B4BD885FFA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51C6E-5808-4679-BB99-FB17E0D240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06160-3E3C-4F7C-8762-CA93171F28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A3BFD-E74D-40B9-A99D-B0B01D6FC2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C081D-AB3E-487D-B3FB-911926CD73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AA7EA-AC22-4035-9DF6-0E537C23B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9F86F-956E-4E37-8F80-CA53E568E0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A2544-2C00-4A51-A893-AEE0C3628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38E9B-6716-4682-A700-33FE651F12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6151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6152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615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6154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5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57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58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59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0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1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6162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63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64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65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66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67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68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69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6170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6171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72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73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74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75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76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77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78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79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0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1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2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3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4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5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6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7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8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89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6190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6199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/>
              <a:endParaRPr kumimoji="1" lang="en-US"/>
            </a:p>
          </p:txBody>
        </p:sp>
      </p:grpSp>
      <p:sp>
        <p:nvSpPr>
          <p:cNvPr id="6201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27013"/>
            <a:ext cx="7477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202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86638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3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0"/>
            <a:ext cx="1782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204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5" y="6248400"/>
            <a:ext cx="34559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205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8400"/>
            <a:ext cx="1755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E9AAA1A-39BC-4812-96A7-0CF9009EF6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Adventure Works</a:t>
            </a:r>
            <a:br>
              <a:rPr lang="en-US"/>
            </a:br>
            <a:r>
              <a:rPr lang="en-US"/>
              <a:t>Basic Guide Training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Training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mono">
  <a:themeElements>
    <a:clrScheme name="Kimono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Kimo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mono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1</TotalTime>
  <Words>4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Kimono</vt:lpstr>
      <vt:lpstr>Adventure Works Basic Guide Training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Guide Training</dc:title>
  <dc:creator>Lori Kane</dc:creator>
  <cp:keywords>Training;</cp:keywords>
  <cp:lastModifiedBy>Julian</cp:lastModifiedBy>
  <cp:revision>2</cp:revision>
  <cp:lastPrinted>1601-01-01T00:00:00Z</cp:lastPrinted>
  <dcterms:created xsi:type="dcterms:W3CDTF">1601-01-01T00:00:00Z</dcterms:created>
  <dcterms:modified xsi:type="dcterms:W3CDTF">2006-11-16T01:56:40Z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