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ms-office.legacyDiagramTex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legacyDocTextInfo.bin" ContentType="application/vnd.ms-office.legacyDocTextInfo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646" autoAdjust="0"/>
  </p:normalViewPr>
  <p:slideViewPr>
    <p:cSldViewPr>
      <p:cViewPr varScale="1">
        <p:scale>
          <a:sx n="92" d="100"/>
          <a:sy n="92" d="100"/>
        </p:scale>
        <p:origin x="-102" y="-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microsoft.com/office/2006/relationships/legacyDocTextInfo" Target="legacyDocTextInfo.bin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microsoft.com/office/2006/relationships/legacyDiagramText" Target="legacyDiagramText8.bin"/><Relationship Id="rId3" Type="http://schemas.microsoft.com/office/2006/relationships/legacyDiagramText" Target="legacyDiagramText3.bin"/><Relationship Id="rId7" Type="http://schemas.microsoft.com/office/2006/relationships/legacyDiagramText" Target="legacyDiagramText7.bin"/><Relationship Id="rId2" Type="http://schemas.microsoft.com/office/2006/relationships/legacyDiagramText" Target="legacyDiagramText2.bin"/><Relationship Id="rId1" Type="http://schemas.microsoft.com/office/2006/relationships/legacyDiagramText" Target="legacyDiagramText1.bin"/><Relationship Id="rId6" Type="http://schemas.microsoft.com/office/2006/relationships/legacyDiagramText" Target="legacyDiagramText6.bin"/><Relationship Id="rId5" Type="http://schemas.microsoft.com/office/2006/relationships/legacyDiagramText" Target="legacyDiagramText5.bin"/><Relationship Id="rId10" Type="http://schemas.microsoft.com/office/2006/relationships/legacyDiagramText" Target="legacyDiagramText10.bin"/><Relationship Id="rId4" Type="http://schemas.microsoft.com/office/2006/relationships/legacyDiagramText" Target="legacyDiagramText4.bin"/><Relationship Id="rId9" Type="http://schemas.microsoft.com/office/2006/relationships/legacyDiagramText" Target="legacyDiagramText9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/>
            </a:lvl1pPr>
          </a:lstStyle>
          <a:p>
            <a:fld id="{9DB122CD-EB0D-4A58-BD2E-AED1BAD6DD1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63A9E2-A849-4DC4-823F-E20C6D6D78A9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40EFC6-AE0B-4ED9-B0CF-ED63A69118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DB152B-968A-4DA5-8F10-3C91E2450D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D7F3EE-A839-4598-B638-D4EE229740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9ACC2C-2DA8-4B5C-B8CF-4E7DFD73C1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DB3B98-B084-4BA9-B6AD-01B37D6A86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A681E0-3400-4608-AF71-A564234B04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58979-6818-44C6-A562-CC40042CC0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08F34A-AD42-4DE1-B26C-CB36645C7C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423959-2D05-4FC1-927D-0B8A6B7310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901C63-E348-41C6-8CFE-BD963E964D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AB5307-AE77-46DE-8D41-FB15E0AB9C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fld id="{F0D0D973-0DAD-41CA-B593-AE2644C5136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rganization Chart 2"/>
          <p:cNvGraphicFramePr>
            <a:graphicFrameLocks/>
          </p:cNvGraphicFramePr>
          <p:nvPr/>
        </p:nvGraphicFramePr>
        <p:xfrm>
          <a:off x="990600" y="152400"/>
          <a:ext cx="7620000" cy="6203950"/>
        </p:xfrm>
        <a:graphic>
          <a:graphicData uri="http://schemas.openxmlformats.org/drawingml/2006/compatibility">
            <com:legacyDrawing xmlns:com="http://schemas.openxmlformats.org/drawingml/2006/compatibility" spid="_x0000_s3074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rganization Chart">
  <a:themeElements>
    <a:clrScheme name="Organization Cha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rganization Ch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rganization Char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ganization Char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ganization Char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ganization Char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ganization Char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ganization Char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ganization Char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ganization Char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ganization Char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ganization Char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ganization Char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ganization Char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Organization Chart</Template>
  <TotalTime>42</TotalTime>
  <Words>16</Words>
  <Application>Microsoft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Organization Chart</vt:lpstr>
      <vt:lpstr>Slide 1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Organization</dc:title>
  <dc:creator>Kim Abercrombie</dc:creator>
  <cp:keywords>Administration</cp:keywords>
  <cp:lastModifiedBy>Julian</cp:lastModifiedBy>
  <cp:revision>4</cp:revision>
  <dcterms:created xsi:type="dcterms:W3CDTF">2003-09-17T20:27:01Z</dcterms:created>
  <dcterms:modified xsi:type="dcterms:W3CDTF">2006-11-16T01:54:56Z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TC060889761033</vt:lpwstr>
  </property>
</Properties>
</file>