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7171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3" y="1290"/>
                </a:cxn>
                <a:cxn ang="0">
                  <a:pos x="0" y="1290"/>
                </a:cxn>
                <a:cxn ang="0">
                  <a:pos x="6" y="3210"/>
                </a:cxn>
                <a:cxn ang="0">
                  <a:pos x="5550" y="3216"/>
                </a:cxn>
                <a:cxn ang="0">
                  <a:pos x="5550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9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C0DFAA3-6940-4EE6-B0C5-4894CCBB9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ED2CE-039A-4207-98F4-D0AD0618E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A629A5-1E36-47B2-8903-66588C595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7AE239-D5FB-4AFC-A30A-D4BDCE3CC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2745C-EEE5-42CC-8221-DCEB65C2F8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6C58B-3C81-4852-ABDF-4C9C6EDAA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64CB7-0AA4-4EBC-89D7-34718E2586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B45CFB-AA8B-4EE2-B23E-F2661F6970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82525-15E7-4E57-AB5E-FB1CC04DB0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7835F-85CA-465E-B288-94A4CB6BC6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7B51A-F43A-4136-818F-BAD62D851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6147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/>
              <a:ahLst/>
              <a:cxnLst>
                <a:cxn ang="0">
                  <a:pos x="330" y="1764"/>
                </a:cxn>
                <a:cxn ang="0">
                  <a:pos x="0" y="1764"/>
                </a:cxn>
                <a:cxn ang="0">
                  <a:pos x="0" y="3168"/>
                </a:cxn>
                <a:cxn ang="0">
                  <a:pos x="5550" y="3168"/>
                </a:cxn>
                <a:cxn ang="0">
                  <a:pos x="5550" y="0"/>
                </a:cxn>
                <a:cxn ang="0">
                  <a:pos x="330" y="0"/>
                </a:cxn>
                <a:cxn ang="0">
                  <a:pos x="330" y="1764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97A3486-DB18-4B8E-BAF3-C074742669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58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9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Adventure Works Advanced First Aid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Training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2</TotalTime>
  <Words>7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Times New Roman</vt:lpstr>
      <vt:lpstr>Wingdings</vt:lpstr>
      <vt:lpstr>Glass Layers</vt:lpstr>
      <vt:lpstr>Adventure Works Advanced First Aid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First Aid Advanced</dc:title>
  <dc:creator>Lori Kane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