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2084388" y="296863"/>
            <a:ext cx="6823075" cy="5353050"/>
            <a:chOff x="1313" y="187"/>
            <a:chExt cx="4298" cy="3372"/>
          </a:xfrm>
        </p:grpSpPr>
        <p:grpSp>
          <p:nvGrpSpPr>
            <p:cNvPr id="12291" name="Group 3"/>
            <p:cNvGrpSpPr>
              <a:grpSpLocks/>
            </p:cNvGrpSpPr>
            <p:nvPr/>
          </p:nvGrpSpPr>
          <p:grpSpPr bwMode="auto">
            <a:xfrm>
              <a:off x="2194" y="601"/>
              <a:ext cx="596" cy="447"/>
              <a:chOff x="0" y="0"/>
              <a:chExt cx="768" cy="576"/>
            </a:xfrm>
          </p:grpSpPr>
          <p:sp>
            <p:nvSpPr>
              <p:cNvPr id="12292" name="Oval 4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3" name="Oval 5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94" name="Group 6"/>
            <p:cNvGrpSpPr>
              <a:grpSpLocks/>
            </p:cNvGrpSpPr>
            <p:nvPr/>
          </p:nvGrpSpPr>
          <p:grpSpPr bwMode="auto">
            <a:xfrm>
              <a:off x="1313" y="187"/>
              <a:ext cx="4298" cy="3372"/>
              <a:chOff x="0" y="0"/>
              <a:chExt cx="5533" cy="4341"/>
            </a:xfrm>
          </p:grpSpPr>
          <p:grpSp>
            <p:nvGrpSpPr>
              <p:cNvPr id="12295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5470" cy="4341"/>
                <a:chOff x="0" y="0"/>
                <a:chExt cx="5470" cy="4341"/>
              </a:xfrm>
            </p:grpSpPr>
            <p:grpSp>
              <p:nvGrpSpPr>
                <p:cNvPr id="12296" name="Group 8"/>
                <p:cNvGrpSpPr>
                  <a:grpSpLocks/>
                </p:cNvGrpSpPr>
                <p:nvPr/>
              </p:nvGrpSpPr>
              <p:grpSpPr bwMode="auto">
                <a:xfrm>
                  <a:off x="1339" y="786"/>
                  <a:ext cx="2919" cy="2151"/>
                  <a:chOff x="1265" y="814"/>
                  <a:chExt cx="2919" cy="2151"/>
                </a:xfrm>
              </p:grpSpPr>
              <p:sp>
                <p:nvSpPr>
                  <p:cNvPr id="12297" name="Oval 9"/>
                  <p:cNvSpPr>
                    <a:spLocks noChangeArrowheads="1"/>
                  </p:cNvSpPr>
                  <p:nvPr/>
                </p:nvSpPr>
                <p:spPr bwMode="hidden">
                  <a:xfrm>
                    <a:off x="1265" y="814"/>
                    <a:ext cx="2919" cy="215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1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298" name="Oval 10"/>
                  <p:cNvSpPr>
                    <a:spLocks noChangeArrowheads="1"/>
                  </p:cNvSpPr>
                  <p:nvPr/>
                </p:nvSpPr>
                <p:spPr bwMode="hidden">
                  <a:xfrm>
                    <a:off x="2380" y="1601"/>
                    <a:ext cx="579" cy="40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bg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299" name="Group 1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470" cy="4341"/>
                  <a:chOff x="0" y="0"/>
                  <a:chExt cx="5470" cy="4341"/>
                </a:xfrm>
              </p:grpSpPr>
              <p:grpSp>
                <p:nvGrpSpPr>
                  <p:cNvPr id="12300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3545" y="1502"/>
                    <a:ext cx="1258" cy="2327"/>
                    <a:chOff x="3471" y="1530"/>
                    <a:chExt cx="1258" cy="2327"/>
                  </a:xfrm>
                </p:grpSpPr>
                <p:sp>
                  <p:nvSpPr>
                    <p:cNvPr id="12301" name="Freeform 13"/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2765" y="2236"/>
                      <a:ext cx="172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02" name="Freeform 14"/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4021" y="3150"/>
                      <a:ext cx="925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303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2938" y="1991"/>
                    <a:ext cx="2463" cy="1332"/>
                    <a:chOff x="2864" y="2019"/>
                    <a:chExt cx="2463" cy="1332"/>
                  </a:xfrm>
                </p:grpSpPr>
                <p:sp>
                  <p:nvSpPr>
                    <p:cNvPr id="12304" name="Freeform 16"/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2864" y="2019"/>
                      <a:ext cx="1814" cy="34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05" name="Freeform 17"/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4353" y="2806"/>
                      <a:ext cx="974" cy="54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306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2971" y="1804"/>
                    <a:ext cx="2477" cy="1064"/>
                    <a:chOff x="2897" y="1832"/>
                    <a:chExt cx="2477" cy="1064"/>
                  </a:xfrm>
                </p:grpSpPr>
                <p:sp>
                  <p:nvSpPr>
                    <p:cNvPr id="12307" name="Freeform 19"/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2897" y="1832"/>
                      <a:ext cx="1736" cy="30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08" name="Freeform 20"/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4442" y="2420"/>
                      <a:ext cx="932" cy="47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309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2998" y="1608"/>
                    <a:ext cx="2472" cy="927"/>
                    <a:chOff x="2924" y="1636"/>
                    <a:chExt cx="2472" cy="927"/>
                  </a:xfrm>
                </p:grpSpPr>
                <p:sp>
                  <p:nvSpPr>
                    <p:cNvPr id="12310" name="Freeform 22"/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2924" y="1636"/>
                      <a:ext cx="1677" cy="33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11" name="Freeform 23"/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4495" y="2037"/>
                      <a:ext cx="901" cy="52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312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3032" y="1386"/>
                    <a:ext cx="2342" cy="657"/>
                    <a:chOff x="2958" y="1414"/>
                    <a:chExt cx="2342" cy="657"/>
                  </a:xfrm>
                </p:grpSpPr>
                <p:sp>
                  <p:nvSpPr>
                    <p:cNvPr id="12313" name="Freeform 25"/>
                    <p:cNvSpPr>
                      <a:spLocks/>
                    </p:cNvSpPr>
                    <p:nvPr/>
                  </p:nvSpPr>
                  <p:spPr bwMode="hidden">
                    <a:xfrm rot="463793">
                      <a:off x="2958" y="1414"/>
                      <a:ext cx="1545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14" name="Freeform 26"/>
                    <p:cNvSpPr>
                      <a:spLocks/>
                    </p:cNvSpPr>
                    <p:nvPr/>
                  </p:nvSpPr>
                  <p:spPr bwMode="hidden">
                    <a:xfrm rot="463793">
                      <a:off x="4470" y="1582"/>
                      <a:ext cx="830" cy="48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315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3057" y="1241"/>
                    <a:ext cx="2150" cy="343"/>
                    <a:chOff x="2983" y="1269"/>
                    <a:chExt cx="2150" cy="343"/>
                  </a:xfrm>
                </p:grpSpPr>
                <p:sp>
                  <p:nvSpPr>
                    <p:cNvPr id="12316" name="Freeform 28"/>
                    <p:cNvSpPr>
                      <a:spLocks/>
                    </p:cNvSpPr>
                    <p:nvPr/>
                  </p:nvSpPr>
                  <p:spPr bwMode="hidden">
                    <a:xfrm rot="-84182">
                      <a:off x="2983" y="1289"/>
                      <a:ext cx="1404" cy="21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17" name="Freeform 29"/>
                    <p:cNvSpPr>
                      <a:spLocks/>
                    </p:cNvSpPr>
                    <p:nvPr/>
                  </p:nvSpPr>
                  <p:spPr bwMode="hidden">
                    <a:xfrm rot="-84182">
                      <a:off x="4379" y="1269"/>
                      <a:ext cx="754" cy="343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318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3012" y="889"/>
                    <a:ext cx="1879" cy="427"/>
                    <a:chOff x="2938" y="917"/>
                    <a:chExt cx="1879" cy="427"/>
                  </a:xfrm>
                </p:grpSpPr>
                <p:sp>
                  <p:nvSpPr>
                    <p:cNvPr id="12319" name="Freeform 31"/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2938" y="1129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20" name="Freeform 32"/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4155" y="917"/>
                      <a:ext cx="66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321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711" y="1625"/>
                    <a:ext cx="1257" cy="2326"/>
                    <a:chOff x="637" y="1653"/>
                    <a:chExt cx="1257" cy="2326"/>
                  </a:xfrm>
                </p:grpSpPr>
                <p:sp>
                  <p:nvSpPr>
                    <p:cNvPr id="12322" name="Freeform 34"/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876" y="2359"/>
                      <a:ext cx="172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23" name="Freeform 35"/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419" y="3272"/>
                      <a:ext cx="925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324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69" y="2168"/>
                    <a:ext cx="2463" cy="1332"/>
                    <a:chOff x="-5" y="2196"/>
                    <a:chExt cx="2463" cy="1332"/>
                  </a:xfrm>
                </p:grpSpPr>
                <p:sp>
                  <p:nvSpPr>
                    <p:cNvPr id="12325" name="Freeform 37"/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644" y="2196"/>
                      <a:ext cx="1814" cy="34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26" name="Freeform 38"/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-5" y="2983"/>
                      <a:ext cx="974" cy="54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327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22" y="1981"/>
                    <a:ext cx="2477" cy="1064"/>
                    <a:chOff x="-52" y="2009"/>
                    <a:chExt cx="2477" cy="1064"/>
                  </a:xfrm>
                </p:grpSpPr>
                <p:sp>
                  <p:nvSpPr>
                    <p:cNvPr id="12328" name="Freeform 40"/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689" y="2009"/>
                      <a:ext cx="1736" cy="30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29" name="Freeform 41"/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-52" y="2597"/>
                      <a:ext cx="932" cy="47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330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0" y="1785"/>
                    <a:ext cx="2472" cy="927"/>
                    <a:chOff x="-74" y="1813"/>
                    <a:chExt cx="2472" cy="927"/>
                  </a:xfrm>
                </p:grpSpPr>
                <p:sp>
                  <p:nvSpPr>
                    <p:cNvPr id="12331" name="Freeform 43"/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721" y="1813"/>
                      <a:ext cx="1677" cy="33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32" name="Freeform 44"/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-74" y="2214"/>
                      <a:ext cx="901" cy="52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333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96" y="1563"/>
                    <a:ext cx="2342" cy="657"/>
                    <a:chOff x="22" y="1591"/>
                    <a:chExt cx="2342" cy="657"/>
                  </a:xfrm>
                </p:grpSpPr>
                <p:sp>
                  <p:nvSpPr>
                    <p:cNvPr id="12334" name="Freeform 46"/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819" y="1591"/>
                      <a:ext cx="1545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35" name="Freeform 47"/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22" y="1759"/>
                      <a:ext cx="830" cy="48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336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263" y="1418"/>
                    <a:ext cx="2150" cy="343"/>
                    <a:chOff x="189" y="1446"/>
                    <a:chExt cx="2150" cy="343"/>
                  </a:xfrm>
                </p:grpSpPr>
                <p:sp>
                  <p:nvSpPr>
                    <p:cNvPr id="12337" name="Freeform 49"/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935" y="1466"/>
                      <a:ext cx="1404" cy="21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38" name="Freeform 50"/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189" y="1446"/>
                      <a:ext cx="754" cy="343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339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579" y="1066"/>
                    <a:ext cx="1879" cy="427"/>
                    <a:chOff x="505" y="1094"/>
                    <a:chExt cx="1879" cy="427"/>
                  </a:xfrm>
                </p:grpSpPr>
                <p:sp>
                  <p:nvSpPr>
                    <p:cNvPr id="12340" name="Freeform 52"/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1151" y="1306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41" name="Freeform 53"/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505" y="1094"/>
                      <a:ext cx="66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342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690" y="871"/>
                    <a:ext cx="1850" cy="554"/>
                    <a:chOff x="616" y="899"/>
                    <a:chExt cx="1850" cy="554"/>
                  </a:xfrm>
                </p:grpSpPr>
                <p:sp>
                  <p:nvSpPr>
                    <p:cNvPr id="12343" name="Freeform 55"/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1233" y="1238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44" name="Freeform 56"/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616" y="899"/>
                      <a:ext cx="66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345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911" y="589"/>
                    <a:ext cx="1767" cy="743"/>
                    <a:chOff x="911" y="589"/>
                    <a:chExt cx="1767" cy="743"/>
                  </a:xfrm>
                </p:grpSpPr>
                <p:sp>
                  <p:nvSpPr>
                    <p:cNvPr id="12346" name="Freeform 58"/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1445" y="1117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47" name="Freeform 59"/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911" y="589"/>
                      <a:ext cx="66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348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1120" y="300"/>
                    <a:ext cx="1693" cy="892"/>
                    <a:chOff x="1120" y="300"/>
                    <a:chExt cx="1693" cy="892"/>
                  </a:xfrm>
                </p:grpSpPr>
                <p:sp>
                  <p:nvSpPr>
                    <p:cNvPr id="12349" name="Freeform 61"/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562" y="977"/>
                      <a:ext cx="1251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50" name="Freeform 62"/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120" y="300"/>
                      <a:ext cx="67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351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1707" y="76"/>
                    <a:ext cx="778" cy="1512"/>
                    <a:chOff x="1633" y="104"/>
                    <a:chExt cx="778" cy="1512"/>
                  </a:xfrm>
                </p:grpSpPr>
                <p:sp>
                  <p:nvSpPr>
                    <p:cNvPr id="12352" name="Freeform 64"/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754" y="958"/>
                      <a:ext cx="1100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53" name="Freeform 65"/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506" y="231"/>
                      <a:ext cx="591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354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2009" y="0"/>
                    <a:ext cx="634" cy="1534"/>
                    <a:chOff x="1935" y="28"/>
                    <a:chExt cx="634" cy="1534"/>
                  </a:xfrm>
                </p:grpSpPr>
                <p:sp>
                  <p:nvSpPr>
                    <p:cNvPr id="12355" name="Freeform 67"/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931" y="924"/>
                      <a:ext cx="1061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56" name="Freeform 68"/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819" y="144"/>
                      <a:ext cx="570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357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2896" y="644"/>
                    <a:ext cx="1845" cy="566"/>
                    <a:chOff x="2822" y="672"/>
                    <a:chExt cx="1845" cy="566"/>
                  </a:xfrm>
                </p:grpSpPr>
                <p:sp>
                  <p:nvSpPr>
                    <p:cNvPr id="12358" name="Freeform 70"/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2822" y="1023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59" name="Freeform 71"/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4005" y="672"/>
                      <a:ext cx="66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360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2757" y="417"/>
                    <a:ext cx="1781" cy="717"/>
                    <a:chOff x="2683" y="445"/>
                    <a:chExt cx="1781" cy="717"/>
                  </a:xfrm>
                </p:grpSpPr>
                <p:sp>
                  <p:nvSpPr>
                    <p:cNvPr id="12361" name="Freeform 73"/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2683" y="947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62" name="Freeform 74"/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3802" y="445"/>
                      <a:ext cx="662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2363" name="Freeform 75"/>
                  <p:cNvSpPr>
                    <a:spLocks/>
                  </p:cNvSpPr>
                  <p:nvPr/>
                </p:nvSpPr>
                <p:spPr bwMode="hidden">
                  <a:xfrm rot="4578755" flipH="1">
                    <a:off x="2175" y="949"/>
                    <a:ext cx="1027" cy="14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64" name="Freeform 76"/>
                  <p:cNvSpPr>
                    <a:spLocks/>
                  </p:cNvSpPr>
                  <p:nvPr/>
                </p:nvSpPr>
                <p:spPr bwMode="hidden">
                  <a:xfrm rot="4578755" flipH="1">
                    <a:off x="2199" y="196"/>
                    <a:ext cx="552" cy="22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2365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2874" y="13"/>
                    <a:ext cx="640" cy="1520"/>
                    <a:chOff x="2800" y="41"/>
                    <a:chExt cx="640" cy="1520"/>
                  </a:xfrm>
                </p:grpSpPr>
                <p:sp>
                  <p:nvSpPr>
                    <p:cNvPr id="12366" name="Freeform 78"/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2361" y="938"/>
                      <a:ext cx="1062" cy="18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67" name="Freeform 79"/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3011" y="181"/>
                      <a:ext cx="570" cy="28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368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3008" y="135"/>
                    <a:ext cx="1017" cy="1464"/>
                    <a:chOff x="2934" y="163"/>
                    <a:chExt cx="1017" cy="1464"/>
                  </a:xfrm>
                </p:grpSpPr>
                <p:sp>
                  <p:nvSpPr>
                    <p:cNvPr id="12369" name="Freeform 81"/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2491" y="915"/>
                      <a:ext cx="1155" cy="27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70" name="Freeform 82"/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3430" y="261"/>
                      <a:ext cx="620" cy="423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371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2804" y="4"/>
                    <a:ext cx="243" cy="1448"/>
                    <a:chOff x="2730" y="32"/>
                    <a:chExt cx="243" cy="1448"/>
                  </a:xfrm>
                </p:grpSpPr>
                <p:sp>
                  <p:nvSpPr>
                    <p:cNvPr id="12372" name="Freeform 84"/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296" y="960"/>
                      <a:ext cx="954" cy="8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73" name="Freeform 85"/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650" y="220"/>
                      <a:ext cx="512" cy="13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374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1017" y="1741"/>
                    <a:ext cx="1085" cy="2450"/>
                    <a:chOff x="943" y="1769"/>
                    <a:chExt cx="1085" cy="2450"/>
                  </a:xfrm>
                </p:grpSpPr>
                <p:sp>
                  <p:nvSpPr>
                    <p:cNvPr id="12375" name="Freeform 87"/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1010" y="2475"/>
                      <a:ext cx="172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76" name="Freeform 88"/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725" y="3512"/>
                      <a:ext cx="925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377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1529" y="1908"/>
                    <a:ext cx="766" cy="2373"/>
                    <a:chOff x="1455" y="1936"/>
                    <a:chExt cx="766" cy="2373"/>
                  </a:xfrm>
                </p:grpSpPr>
                <p:sp>
                  <p:nvSpPr>
                    <p:cNvPr id="12378" name="Freeform 90"/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67" y="2578"/>
                      <a:ext cx="1595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79" name="Freeform 91"/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72" y="3636"/>
                      <a:ext cx="856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380" name="Group 92"/>
                  <p:cNvGrpSpPr>
                    <a:grpSpLocks/>
                  </p:cNvGrpSpPr>
                  <p:nvPr/>
                </p:nvGrpSpPr>
                <p:grpSpPr bwMode="auto">
                  <a:xfrm rot="88588">
                    <a:off x="2061" y="1962"/>
                    <a:ext cx="459" cy="2329"/>
                    <a:chOff x="1956" y="1990"/>
                    <a:chExt cx="492" cy="2604"/>
                  </a:xfrm>
                </p:grpSpPr>
                <p:sp>
                  <p:nvSpPr>
                    <p:cNvPr id="12381" name="Freeform 93"/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442" y="2695"/>
                      <a:ext cx="1711" cy="30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82" name="Freeform 94"/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734" y="3898"/>
                      <a:ext cx="918" cy="473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383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3408" y="1689"/>
                    <a:ext cx="1125" cy="2426"/>
                    <a:chOff x="3334" y="1717"/>
                    <a:chExt cx="1125" cy="2426"/>
                  </a:xfrm>
                </p:grpSpPr>
                <p:sp>
                  <p:nvSpPr>
                    <p:cNvPr id="12384" name="Freeform 96"/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2628" y="2423"/>
                      <a:ext cx="172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85" name="Freeform 97"/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3751" y="3436"/>
                      <a:ext cx="925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386" name="Group 98"/>
                  <p:cNvGrpSpPr>
                    <a:grpSpLocks/>
                  </p:cNvGrpSpPr>
                  <p:nvPr/>
                </p:nvGrpSpPr>
                <p:grpSpPr bwMode="auto">
                  <a:xfrm>
                    <a:off x="3255" y="1838"/>
                    <a:ext cx="883" cy="2426"/>
                    <a:chOff x="3181" y="1866"/>
                    <a:chExt cx="883" cy="2426"/>
                  </a:xfrm>
                </p:grpSpPr>
                <p:sp>
                  <p:nvSpPr>
                    <p:cNvPr id="12387" name="Freeform 99"/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2506" y="2541"/>
                      <a:ext cx="1650" cy="29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88" name="Freeform 100"/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3387" y="3615"/>
                      <a:ext cx="885" cy="46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389" name="Group 101"/>
                  <p:cNvGrpSpPr>
                    <a:grpSpLocks/>
                  </p:cNvGrpSpPr>
                  <p:nvPr/>
                </p:nvGrpSpPr>
                <p:grpSpPr bwMode="auto">
                  <a:xfrm>
                    <a:off x="3080" y="1955"/>
                    <a:ext cx="619" cy="2386"/>
                    <a:chOff x="3006" y="1983"/>
                    <a:chExt cx="619" cy="2386"/>
                  </a:xfrm>
                </p:grpSpPr>
                <p:sp>
                  <p:nvSpPr>
                    <p:cNvPr id="12390" name="Freeform 102"/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2328" y="2661"/>
                      <a:ext cx="1601" cy="24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91" name="Freeform 103"/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3002" y="3747"/>
                      <a:ext cx="859" cy="38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392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2893" y="2073"/>
                    <a:ext cx="405" cy="2219"/>
                    <a:chOff x="2819" y="2101"/>
                    <a:chExt cx="405" cy="2219"/>
                  </a:xfrm>
                </p:grpSpPr>
                <p:sp>
                  <p:nvSpPr>
                    <p:cNvPr id="12393" name="Freeform 105"/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206" y="2714"/>
                      <a:ext cx="1471" cy="24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94" name="Freeform 106"/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636" y="3732"/>
                      <a:ext cx="790" cy="38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395" name="Group 107"/>
                  <p:cNvGrpSpPr>
                    <a:grpSpLocks/>
                  </p:cNvGrpSpPr>
                  <p:nvPr/>
                </p:nvGrpSpPr>
                <p:grpSpPr bwMode="auto">
                  <a:xfrm>
                    <a:off x="2372" y="2107"/>
                    <a:ext cx="426" cy="2185"/>
                    <a:chOff x="2287" y="2135"/>
                    <a:chExt cx="426" cy="2185"/>
                  </a:xfrm>
                </p:grpSpPr>
                <p:sp>
                  <p:nvSpPr>
                    <p:cNvPr id="12396" name="Freeform 108"/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1900" y="2760"/>
                      <a:ext cx="1437" cy="1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97" name="Freeform 109"/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2049" y="3787"/>
                      <a:ext cx="771" cy="29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12398" name="Group 110"/>
              <p:cNvGrpSpPr>
                <a:grpSpLocks/>
              </p:cNvGrpSpPr>
              <p:nvPr/>
            </p:nvGrpSpPr>
            <p:grpSpPr bwMode="auto">
              <a:xfrm>
                <a:off x="74" y="313"/>
                <a:ext cx="5459" cy="3667"/>
                <a:chOff x="74" y="313"/>
                <a:chExt cx="5459" cy="3667"/>
              </a:xfrm>
            </p:grpSpPr>
            <p:grpSp>
              <p:nvGrpSpPr>
                <p:cNvPr id="12399" name="Group 111"/>
                <p:cNvGrpSpPr>
                  <a:grpSpLocks/>
                </p:cNvGrpSpPr>
                <p:nvPr/>
              </p:nvGrpSpPr>
              <p:grpSpPr bwMode="auto">
                <a:xfrm>
                  <a:off x="74" y="313"/>
                  <a:ext cx="5459" cy="3667"/>
                  <a:chOff x="74" y="313"/>
                  <a:chExt cx="5459" cy="3667"/>
                </a:xfrm>
              </p:grpSpPr>
              <p:sp>
                <p:nvSpPr>
                  <p:cNvPr id="12400" name="Arc 112"/>
                  <p:cNvSpPr>
                    <a:spLocks/>
                  </p:cNvSpPr>
                  <p:nvPr/>
                </p:nvSpPr>
                <p:spPr bwMode="hidden">
                  <a:xfrm flipV="1">
                    <a:off x="2966" y="456"/>
                    <a:ext cx="2567" cy="2046"/>
                  </a:xfrm>
                  <a:custGeom>
                    <a:avLst/>
                    <a:gdLst>
                      <a:gd name="G0" fmla="+- 17826 0 0"/>
                      <a:gd name="G1" fmla="+- 0 0 0"/>
                      <a:gd name="G2" fmla="+- 21600 0 0"/>
                      <a:gd name="T0" fmla="*/ 36729 w 36729"/>
                      <a:gd name="T1" fmla="*/ 10451 h 21600"/>
                      <a:gd name="T2" fmla="*/ 0 w 36729"/>
                      <a:gd name="T3" fmla="*/ 12197 h 21600"/>
                      <a:gd name="T4" fmla="*/ 17826 w 36729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729" h="21600" fill="none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</a:path>
                      <a:path w="36729" h="21600" stroke="0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  <a:lnTo>
                          <a:pt x="17826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401" name="Arc 113"/>
                  <p:cNvSpPr>
                    <a:spLocks/>
                  </p:cNvSpPr>
                  <p:nvPr/>
                </p:nvSpPr>
                <p:spPr bwMode="hidden">
                  <a:xfrm flipH="1">
                    <a:off x="388" y="1601"/>
                    <a:ext cx="2016" cy="2379"/>
                  </a:xfrm>
                  <a:custGeom>
                    <a:avLst/>
                    <a:gdLst>
                      <a:gd name="G0" fmla="+- 8873 0 0"/>
                      <a:gd name="G1" fmla="+- 21600 0 0"/>
                      <a:gd name="G2" fmla="+- 21600 0 0"/>
                      <a:gd name="T0" fmla="*/ 0 w 30473"/>
                      <a:gd name="T1" fmla="*/ 1907 h 22305"/>
                      <a:gd name="T2" fmla="*/ 30462 w 30473"/>
                      <a:gd name="T3" fmla="*/ 22305 h 22305"/>
                      <a:gd name="T4" fmla="*/ 8873 w 30473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473" h="22305" fill="none" extrusionOk="0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</a:path>
                      <a:path w="30473" h="22305" stroke="0" extrusionOk="0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  <a:lnTo>
                          <a:pt x="8873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402" name="Arc 114"/>
                  <p:cNvSpPr>
                    <a:spLocks/>
                  </p:cNvSpPr>
                  <p:nvPr/>
                </p:nvSpPr>
                <p:spPr bwMode="hidden">
                  <a:xfrm>
                    <a:off x="3029" y="1181"/>
                    <a:ext cx="1426" cy="2379"/>
                  </a:xfrm>
                  <a:custGeom>
                    <a:avLst/>
                    <a:gdLst>
                      <a:gd name="G0" fmla="+- 13212 0 0"/>
                      <a:gd name="G1" fmla="+- 21600 0 0"/>
                      <a:gd name="G2" fmla="+- 21600 0 0"/>
                      <a:gd name="T0" fmla="*/ 0 w 34812"/>
                      <a:gd name="T1" fmla="*/ 4512 h 22305"/>
                      <a:gd name="T2" fmla="*/ 34801 w 34812"/>
                      <a:gd name="T3" fmla="*/ 22305 h 22305"/>
                      <a:gd name="T4" fmla="*/ 13212 w 34812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4812" h="22305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</a:path>
                      <a:path w="34812" h="22305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  <a:lnTo>
                          <a:pt x="13212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403" name="Arc 115"/>
                  <p:cNvSpPr>
                    <a:spLocks/>
                  </p:cNvSpPr>
                  <p:nvPr/>
                </p:nvSpPr>
                <p:spPr bwMode="hidden">
                  <a:xfrm flipH="1">
                    <a:off x="74" y="813"/>
                    <a:ext cx="2540" cy="2379"/>
                  </a:xfrm>
                  <a:custGeom>
                    <a:avLst/>
                    <a:gdLst>
                      <a:gd name="G0" fmla="+- 15230 0 0"/>
                      <a:gd name="G1" fmla="+- 21600 0 0"/>
                      <a:gd name="G2" fmla="+- 21600 0 0"/>
                      <a:gd name="T0" fmla="*/ 0 w 36830"/>
                      <a:gd name="T1" fmla="*/ 6283 h 22305"/>
                      <a:gd name="T2" fmla="*/ 36819 w 36830"/>
                      <a:gd name="T3" fmla="*/ 22305 h 22305"/>
                      <a:gd name="T4" fmla="*/ 15230 w 36830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830" h="22305" fill="none" extrusionOk="0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</a:path>
                      <a:path w="36830" h="22305" stroke="0" extrusionOk="0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  <a:lnTo>
                          <a:pt x="1523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404" name="Arc 116"/>
                  <p:cNvSpPr>
                    <a:spLocks/>
                  </p:cNvSpPr>
                  <p:nvPr/>
                </p:nvSpPr>
                <p:spPr bwMode="hidden">
                  <a:xfrm flipH="1">
                    <a:off x="790" y="313"/>
                    <a:ext cx="1850" cy="2304"/>
                  </a:xfrm>
                  <a:custGeom>
                    <a:avLst/>
                    <a:gdLst>
                      <a:gd name="G0" fmla="+- 18231 0 0"/>
                      <a:gd name="G1" fmla="+- 21600 0 0"/>
                      <a:gd name="G2" fmla="+- 21600 0 0"/>
                      <a:gd name="T0" fmla="*/ 0 w 31881"/>
                      <a:gd name="T1" fmla="*/ 10016 h 21600"/>
                      <a:gd name="T2" fmla="*/ 31881 w 31881"/>
                      <a:gd name="T3" fmla="*/ 4860 h 21600"/>
                      <a:gd name="T4" fmla="*/ 18231 w 31881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881" h="21600" fill="none" extrusionOk="0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</a:path>
                      <a:path w="31881" h="21600" stroke="0" extrusionOk="0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  <a:lnTo>
                          <a:pt x="18231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405" name="Arc 117"/>
                  <p:cNvSpPr>
                    <a:spLocks/>
                  </p:cNvSpPr>
                  <p:nvPr/>
                </p:nvSpPr>
                <p:spPr bwMode="hidden">
                  <a:xfrm>
                    <a:off x="2763" y="1281"/>
                    <a:ext cx="764" cy="2304"/>
                  </a:xfrm>
                  <a:custGeom>
                    <a:avLst/>
                    <a:gdLst>
                      <a:gd name="G0" fmla="+- 13212 0 0"/>
                      <a:gd name="G1" fmla="+- 21600 0 0"/>
                      <a:gd name="G2" fmla="+- 21600 0 0"/>
                      <a:gd name="T0" fmla="*/ 0 w 31146"/>
                      <a:gd name="T1" fmla="*/ 4512 h 21600"/>
                      <a:gd name="T2" fmla="*/ 31146 w 31146"/>
                      <a:gd name="T3" fmla="*/ 9561 h 21600"/>
                      <a:gd name="T4" fmla="*/ 13212 w 31146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146" h="21600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</a:path>
                      <a:path w="31146" h="21600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  <a:lnTo>
                          <a:pt x="13212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406" name="Freeform 118"/>
                  <p:cNvSpPr>
                    <a:spLocks/>
                  </p:cNvSpPr>
                  <p:nvPr/>
                </p:nvSpPr>
                <p:spPr bwMode="hidden">
                  <a:xfrm flipH="1">
                    <a:off x="1800" y="438"/>
                    <a:ext cx="418" cy="1524"/>
                  </a:xfrm>
                  <a:custGeom>
                    <a:avLst/>
                    <a:gdLst/>
                    <a:ahLst/>
                    <a:cxnLst>
                      <a:cxn ang="0">
                        <a:pos x="0" y="64"/>
                      </a:cxn>
                      <a:cxn ang="0">
                        <a:pos x="240" y="16"/>
                      </a:cxn>
                      <a:cxn ang="0">
                        <a:pos x="96" y="160"/>
                      </a:cxn>
                      <a:cxn ang="0">
                        <a:pos x="336" y="160"/>
                      </a:cxn>
                      <a:cxn ang="0">
                        <a:pos x="192" y="304"/>
                      </a:cxn>
                      <a:cxn ang="0">
                        <a:pos x="384" y="352"/>
                      </a:cxn>
                      <a:cxn ang="0">
                        <a:pos x="288" y="448"/>
                      </a:cxn>
                      <a:cxn ang="0">
                        <a:pos x="480" y="496"/>
                      </a:cxn>
                      <a:cxn ang="0">
                        <a:pos x="384" y="592"/>
                      </a:cxn>
                      <a:cxn ang="0">
                        <a:pos x="528" y="640"/>
                      </a:cxn>
                      <a:cxn ang="0">
                        <a:pos x="480" y="736"/>
                      </a:cxn>
                      <a:cxn ang="0">
                        <a:pos x="576" y="832"/>
                      </a:cxn>
                      <a:cxn ang="0">
                        <a:pos x="576" y="928"/>
                      </a:cxn>
                      <a:cxn ang="0">
                        <a:pos x="672" y="1072"/>
                      </a:cxn>
                      <a:cxn ang="0">
                        <a:pos x="624" y="1216"/>
                      </a:cxn>
                      <a:cxn ang="0">
                        <a:pos x="720" y="1312"/>
                      </a:cxn>
                      <a:cxn ang="0">
                        <a:pos x="672" y="1456"/>
                      </a:cxn>
                      <a:cxn ang="0">
                        <a:pos x="720" y="1600"/>
                      </a:cxn>
                      <a:cxn ang="0">
                        <a:pos x="672" y="1696"/>
                      </a:cxn>
                      <a:cxn ang="0">
                        <a:pos x="768" y="1840"/>
                      </a:cxn>
                      <a:cxn ang="0">
                        <a:pos x="720" y="1984"/>
                      </a:cxn>
                      <a:cxn ang="0">
                        <a:pos x="768" y="2176"/>
                      </a:cxn>
                      <a:cxn ang="0">
                        <a:pos x="720" y="2224"/>
                      </a:cxn>
                      <a:cxn ang="0">
                        <a:pos x="768" y="2368"/>
                      </a:cxn>
                    </a:cxnLst>
                    <a:rect l="0" t="0" r="r" b="b"/>
                    <a:pathLst>
                      <a:path w="776" h="2368">
                        <a:moveTo>
                          <a:pt x="0" y="64"/>
                        </a:moveTo>
                        <a:cubicBezTo>
                          <a:pt x="112" y="32"/>
                          <a:pt x="224" y="0"/>
                          <a:pt x="240" y="16"/>
                        </a:cubicBezTo>
                        <a:cubicBezTo>
                          <a:pt x="256" y="32"/>
                          <a:pt x="80" y="136"/>
                          <a:pt x="96" y="160"/>
                        </a:cubicBezTo>
                        <a:cubicBezTo>
                          <a:pt x="112" y="184"/>
                          <a:pt x="320" y="136"/>
                          <a:pt x="336" y="160"/>
                        </a:cubicBezTo>
                        <a:cubicBezTo>
                          <a:pt x="352" y="184"/>
                          <a:pt x="184" y="272"/>
                          <a:pt x="192" y="304"/>
                        </a:cubicBezTo>
                        <a:cubicBezTo>
                          <a:pt x="200" y="336"/>
                          <a:pt x="368" y="328"/>
                          <a:pt x="384" y="352"/>
                        </a:cubicBezTo>
                        <a:cubicBezTo>
                          <a:pt x="400" y="376"/>
                          <a:pt x="272" y="424"/>
                          <a:pt x="288" y="448"/>
                        </a:cubicBezTo>
                        <a:cubicBezTo>
                          <a:pt x="304" y="472"/>
                          <a:pt x="464" y="472"/>
                          <a:pt x="480" y="496"/>
                        </a:cubicBezTo>
                        <a:cubicBezTo>
                          <a:pt x="496" y="520"/>
                          <a:pt x="376" y="568"/>
                          <a:pt x="384" y="592"/>
                        </a:cubicBezTo>
                        <a:cubicBezTo>
                          <a:pt x="392" y="616"/>
                          <a:pt x="512" y="616"/>
                          <a:pt x="528" y="640"/>
                        </a:cubicBezTo>
                        <a:cubicBezTo>
                          <a:pt x="544" y="664"/>
                          <a:pt x="472" y="704"/>
                          <a:pt x="480" y="736"/>
                        </a:cubicBezTo>
                        <a:cubicBezTo>
                          <a:pt x="488" y="768"/>
                          <a:pt x="560" y="800"/>
                          <a:pt x="576" y="832"/>
                        </a:cubicBezTo>
                        <a:cubicBezTo>
                          <a:pt x="592" y="864"/>
                          <a:pt x="560" y="888"/>
                          <a:pt x="576" y="928"/>
                        </a:cubicBezTo>
                        <a:cubicBezTo>
                          <a:pt x="592" y="968"/>
                          <a:pt x="664" y="1024"/>
                          <a:pt x="672" y="1072"/>
                        </a:cubicBezTo>
                        <a:cubicBezTo>
                          <a:pt x="680" y="1120"/>
                          <a:pt x="616" y="1176"/>
                          <a:pt x="624" y="1216"/>
                        </a:cubicBezTo>
                        <a:cubicBezTo>
                          <a:pt x="632" y="1256"/>
                          <a:pt x="712" y="1272"/>
                          <a:pt x="720" y="1312"/>
                        </a:cubicBezTo>
                        <a:cubicBezTo>
                          <a:pt x="728" y="1352"/>
                          <a:pt x="672" y="1408"/>
                          <a:pt x="672" y="1456"/>
                        </a:cubicBezTo>
                        <a:cubicBezTo>
                          <a:pt x="672" y="1504"/>
                          <a:pt x="720" y="1560"/>
                          <a:pt x="720" y="1600"/>
                        </a:cubicBezTo>
                        <a:cubicBezTo>
                          <a:pt x="720" y="1640"/>
                          <a:pt x="664" y="1656"/>
                          <a:pt x="672" y="1696"/>
                        </a:cubicBezTo>
                        <a:cubicBezTo>
                          <a:pt x="680" y="1736"/>
                          <a:pt x="760" y="1792"/>
                          <a:pt x="768" y="1840"/>
                        </a:cubicBezTo>
                        <a:cubicBezTo>
                          <a:pt x="776" y="1888"/>
                          <a:pt x="720" y="1928"/>
                          <a:pt x="720" y="1984"/>
                        </a:cubicBezTo>
                        <a:cubicBezTo>
                          <a:pt x="720" y="2040"/>
                          <a:pt x="768" y="2136"/>
                          <a:pt x="768" y="2176"/>
                        </a:cubicBezTo>
                        <a:cubicBezTo>
                          <a:pt x="768" y="2216"/>
                          <a:pt x="720" y="2192"/>
                          <a:pt x="720" y="2224"/>
                        </a:cubicBezTo>
                        <a:cubicBezTo>
                          <a:pt x="720" y="2256"/>
                          <a:pt x="744" y="2312"/>
                          <a:pt x="768" y="236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407" name="Freeform 119"/>
                <p:cNvSpPr>
                  <a:spLocks/>
                </p:cNvSpPr>
                <p:nvPr/>
              </p:nvSpPr>
              <p:spPr bwMode="hidden">
                <a:xfrm rot="20253369">
                  <a:off x="3280" y="1529"/>
                  <a:ext cx="442" cy="837"/>
                </a:xfrm>
                <a:custGeom>
                  <a:avLst/>
                  <a:gdLst/>
                  <a:ahLst/>
                  <a:cxnLst>
                    <a:cxn ang="0">
                      <a:pos x="0" y="64"/>
                    </a:cxn>
                    <a:cxn ang="0">
                      <a:pos x="240" y="16"/>
                    </a:cxn>
                    <a:cxn ang="0">
                      <a:pos x="96" y="160"/>
                    </a:cxn>
                    <a:cxn ang="0">
                      <a:pos x="336" y="160"/>
                    </a:cxn>
                    <a:cxn ang="0">
                      <a:pos x="192" y="304"/>
                    </a:cxn>
                    <a:cxn ang="0">
                      <a:pos x="384" y="352"/>
                    </a:cxn>
                    <a:cxn ang="0">
                      <a:pos x="288" y="448"/>
                    </a:cxn>
                    <a:cxn ang="0">
                      <a:pos x="480" y="496"/>
                    </a:cxn>
                    <a:cxn ang="0">
                      <a:pos x="384" y="592"/>
                    </a:cxn>
                    <a:cxn ang="0">
                      <a:pos x="528" y="640"/>
                    </a:cxn>
                    <a:cxn ang="0">
                      <a:pos x="480" y="736"/>
                    </a:cxn>
                    <a:cxn ang="0">
                      <a:pos x="576" y="832"/>
                    </a:cxn>
                    <a:cxn ang="0">
                      <a:pos x="576" y="928"/>
                    </a:cxn>
                    <a:cxn ang="0">
                      <a:pos x="672" y="1072"/>
                    </a:cxn>
                    <a:cxn ang="0">
                      <a:pos x="624" y="1216"/>
                    </a:cxn>
                    <a:cxn ang="0">
                      <a:pos x="720" y="1312"/>
                    </a:cxn>
                    <a:cxn ang="0">
                      <a:pos x="672" y="1456"/>
                    </a:cxn>
                    <a:cxn ang="0">
                      <a:pos x="720" y="1600"/>
                    </a:cxn>
                    <a:cxn ang="0">
                      <a:pos x="672" y="1696"/>
                    </a:cxn>
                    <a:cxn ang="0">
                      <a:pos x="768" y="1840"/>
                    </a:cxn>
                    <a:cxn ang="0">
                      <a:pos x="720" y="1984"/>
                    </a:cxn>
                    <a:cxn ang="0">
                      <a:pos x="768" y="2176"/>
                    </a:cxn>
                    <a:cxn ang="0">
                      <a:pos x="720" y="2224"/>
                    </a:cxn>
                    <a:cxn ang="0">
                      <a:pos x="768" y="2368"/>
                    </a:cxn>
                  </a:cxnLst>
                  <a:rect l="0" t="0" r="r" b="b"/>
                  <a:pathLst>
                    <a:path w="776" h="2368">
                      <a:moveTo>
                        <a:pt x="0" y="64"/>
                      </a:moveTo>
                      <a:cubicBezTo>
                        <a:pt x="112" y="32"/>
                        <a:pt x="224" y="0"/>
                        <a:pt x="240" y="16"/>
                      </a:cubicBezTo>
                      <a:cubicBezTo>
                        <a:pt x="256" y="32"/>
                        <a:pt x="80" y="136"/>
                        <a:pt x="96" y="160"/>
                      </a:cubicBezTo>
                      <a:cubicBezTo>
                        <a:pt x="112" y="184"/>
                        <a:pt x="320" y="136"/>
                        <a:pt x="336" y="160"/>
                      </a:cubicBezTo>
                      <a:cubicBezTo>
                        <a:pt x="352" y="184"/>
                        <a:pt x="184" y="272"/>
                        <a:pt x="192" y="304"/>
                      </a:cubicBezTo>
                      <a:cubicBezTo>
                        <a:pt x="200" y="336"/>
                        <a:pt x="368" y="328"/>
                        <a:pt x="384" y="352"/>
                      </a:cubicBezTo>
                      <a:cubicBezTo>
                        <a:pt x="400" y="376"/>
                        <a:pt x="272" y="424"/>
                        <a:pt x="288" y="448"/>
                      </a:cubicBezTo>
                      <a:cubicBezTo>
                        <a:pt x="304" y="472"/>
                        <a:pt x="464" y="472"/>
                        <a:pt x="480" y="496"/>
                      </a:cubicBezTo>
                      <a:cubicBezTo>
                        <a:pt x="496" y="520"/>
                        <a:pt x="376" y="568"/>
                        <a:pt x="384" y="592"/>
                      </a:cubicBezTo>
                      <a:cubicBezTo>
                        <a:pt x="392" y="616"/>
                        <a:pt x="512" y="616"/>
                        <a:pt x="528" y="640"/>
                      </a:cubicBezTo>
                      <a:cubicBezTo>
                        <a:pt x="544" y="664"/>
                        <a:pt x="472" y="704"/>
                        <a:pt x="480" y="736"/>
                      </a:cubicBezTo>
                      <a:cubicBezTo>
                        <a:pt x="488" y="768"/>
                        <a:pt x="560" y="800"/>
                        <a:pt x="576" y="832"/>
                      </a:cubicBezTo>
                      <a:cubicBezTo>
                        <a:pt x="592" y="864"/>
                        <a:pt x="560" y="888"/>
                        <a:pt x="576" y="928"/>
                      </a:cubicBezTo>
                      <a:cubicBezTo>
                        <a:pt x="592" y="968"/>
                        <a:pt x="664" y="1024"/>
                        <a:pt x="672" y="1072"/>
                      </a:cubicBezTo>
                      <a:cubicBezTo>
                        <a:pt x="680" y="1120"/>
                        <a:pt x="616" y="1176"/>
                        <a:pt x="624" y="1216"/>
                      </a:cubicBezTo>
                      <a:cubicBezTo>
                        <a:pt x="632" y="1256"/>
                        <a:pt x="712" y="1272"/>
                        <a:pt x="720" y="1312"/>
                      </a:cubicBezTo>
                      <a:cubicBezTo>
                        <a:pt x="728" y="1352"/>
                        <a:pt x="672" y="1408"/>
                        <a:pt x="672" y="1456"/>
                      </a:cubicBezTo>
                      <a:cubicBezTo>
                        <a:pt x="672" y="1504"/>
                        <a:pt x="720" y="1560"/>
                        <a:pt x="720" y="1600"/>
                      </a:cubicBezTo>
                      <a:cubicBezTo>
                        <a:pt x="720" y="1640"/>
                        <a:pt x="664" y="1656"/>
                        <a:pt x="672" y="1696"/>
                      </a:cubicBezTo>
                      <a:cubicBezTo>
                        <a:pt x="680" y="1736"/>
                        <a:pt x="760" y="1792"/>
                        <a:pt x="768" y="1840"/>
                      </a:cubicBezTo>
                      <a:cubicBezTo>
                        <a:pt x="776" y="1888"/>
                        <a:pt x="720" y="1928"/>
                        <a:pt x="720" y="1984"/>
                      </a:cubicBezTo>
                      <a:cubicBezTo>
                        <a:pt x="720" y="2040"/>
                        <a:pt x="768" y="2136"/>
                        <a:pt x="768" y="2176"/>
                      </a:cubicBezTo>
                      <a:cubicBezTo>
                        <a:pt x="768" y="2216"/>
                        <a:pt x="720" y="2192"/>
                        <a:pt x="720" y="2224"/>
                      </a:cubicBezTo>
                      <a:cubicBezTo>
                        <a:pt x="720" y="2256"/>
                        <a:pt x="744" y="2312"/>
                        <a:pt x="768" y="2368"/>
                      </a:cubicBezTo>
                    </a:path>
                  </a:pathLst>
                </a:cu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408" name="Group 120"/>
            <p:cNvGrpSpPr>
              <a:grpSpLocks/>
            </p:cNvGrpSpPr>
            <p:nvPr/>
          </p:nvGrpSpPr>
          <p:grpSpPr bwMode="auto">
            <a:xfrm>
              <a:off x="1476" y="449"/>
              <a:ext cx="4038" cy="2966"/>
              <a:chOff x="210" y="337"/>
              <a:chExt cx="5198" cy="3818"/>
            </a:xfrm>
          </p:grpSpPr>
          <p:sp>
            <p:nvSpPr>
              <p:cNvPr id="12409" name="Freeform 121"/>
              <p:cNvSpPr>
                <a:spLocks/>
              </p:cNvSpPr>
              <p:nvPr/>
            </p:nvSpPr>
            <p:spPr bwMode="hidden">
              <a:xfrm flipH="1">
                <a:off x="1934" y="2382"/>
                <a:ext cx="485" cy="147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0" name="Arc 122"/>
              <p:cNvSpPr>
                <a:spLocks/>
              </p:cNvSpPr>
              <p:nvPr/>
            </p:nvSpPr>
            <p:spPr bwMode="hidden">
              <a:xfrm flipH="1">
                <a:off x="1054" y="1851"/>
                <a:ext cx="2122" cy="2304"/>
              </a:xfrm>
              <a:custGeom>
                <a:avLst/>
                <a:gdLst>
                  <a:gd name="G0" fmla="+- 0 0 0"/>
                  <a:gd name="G1" fmla="+- 20897 0 0"/>
                  <a:gd name="G2" fmla="+- 21600 0 0"/>
                  <a:gd name="T0" fmla="*/ 5467 w 21600"/>
                  <a:gd name="T1" fmla="*/ 0 h 21602"/>
                  <a:gd name="T2" fmla="*/ 21589 w 21600"/>
                  <a:gd name="T3" fmla="*/ 21602 h 21602"/>
                  <a:gd name="T4" fmla="*/ 0 w 21600"/>
                  <a:gd name="T5" fmla="*/ 20897 h 2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" name="Arc 123"/>
              <p:cNvSpPr>
                <a:spLocks/>
              </p:cNvSpPr>
              <p:nvPr/>
            </p:nvSpPr>
            <p:spPr bwMode="hidden">
              <a:xfrm flipH="1">
                <a:off x="1266" y="1480"/>
                <a:ext cx="1244" cy="2379"/>
              </a:xfrm>
              <a:custGeom>
                <a:avLst/>
                <a:gdLst>
                  <a:gd name="G0" fmla="+- 7340 0 0"/>
                  <a:gd name="G1" fmla="+- 21600 0 0"/>
                  <a:gd name="G2" fmla="+- 21600 0 0"/>
                  <a:gd name="T0" fmla="*/ 0 w 28940"/>
                  <a:gd name="T1" fmla="*/ 1285 h 22305"/>
                  <a:gd name="T2" fmla="*/ 28929 w 28940"/>
                  <a:gd name="T3" fmla="*/ 22305 h 22305"/>
                  <a:gd name="T4" fmla="*/ 7340 w 2894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2" name="Arc 124"/>
              <p:cNvSpPr>
                <a:spLocks/>
              </p:cNvSpPr>
              <p:nvPr/>
            </p:nvSpPr>
            <p:spPr bwMode="hidden">
              <a:xfrm flipH="1">
                <a:off x="210" y="1168"/>
                <a:ext cx="2376" cy="2379"/>
              </a:xfrm>
              <a:custGeom>
                <a:avLst/>
                <a:gdLst>
                  <a:gd name="G0" fmla="+- 12855 0 0"/>
                  <a:gd name="G1" fmla="+- 21600 0 0"/>
                  <a:gd name="G2" fmla="+- 21600 0 0"/>
                  <a:gd name="T0" fmla="*/ 0 w 34455"/>
                  <a:gd name="T1" fmla="*/ 4241 h 22305"/>
                  <a:gd name="T2" fmla="*/ 34444 w 34455"/>
                  <a:gd name="T3" fmla="*/ 22305 h 22305"/>
                  <a:gd name="T4" fmla="*/ 12855 w 34455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3" name="Arc 125"/>
              <p:cNvSpPr>
                <a:spLocks/>
              </p:cNvSpPr>
              <p:nvPr/>
            </p:nvSpPr>
            <p:spPr bwMode="hidden">
              <a:xfrm>
                <a:off x="2840" y="1503"/>
                <a:ext cx="381" cy="2379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4" name="Arc 126"/>
              <p:cNvSpPr>
                <a:spLocks/>
              </p:cNvSpPr>
              <p:nvPr/>
            </p:nvSpPr>
            <p:spPr bwMode="hidden">
              <a:xfrm>
                <a:off x="2940" y="1492"/>
                <a:ext cx="1004" cy="2379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5" name="Freeform 127"/>
              <p:cNvSpPr>
                <a:spLocks/>
              </p:cNvSpPr>
              <p:nvPr/>
            </p:nvSpPr>
            <p:spPr bwMode="hidden">
              <a:xfrm>
                <a:off x="3301" y="2635"/>
                <a:ext cx="485" cy="147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6" name="Freeform 128"/>
              <p:cNvSpPr>
                <a:spLocks/>
              </p:cNvSpPr>
              <p:nvPr/>
            </p:nvSpPr>
            <p:spPr bwMode="hidden">
              <a:xfrm rot="19660755" flipV="1">
                <a:off x="2546" y="2150"/>
                <a:ext cx="442" cy="83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7" name="Freeform 129"/>
              <p:cNvSpPr>
                <a:spLocks/>
              </p:cNvSpPr>
              <p:nvPr/>
            </p:nvSpPr>
            <p:spPr bwMode="hidden">
              <a:xfrm flipH="1">
                <a:off x="489" y="2504"/>
                <a:ext cx="1085" cy="152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8" name="Freeform 130"/>
              <p:cNvSpPr>
                <a:spLocks/>
              </p:cNvSpPr>
              <p:nvPr/>
            </p:nvSpPr>
            <p:spPr bwMode="hidden">
              <a:xfrm flipH="1">
                <a:off x="1000" y="893"/>
                <a:ext cx="696" cy="152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9" name="Freeform 131"/>
              <p:cNvSpPr>
                <a:spLocks/>
              </p:cNvSpPr>
              <p:nvPr/>
            </p:nvSpPr>
            <p:spPr bwMode="hidden">
              <a:xfrm>
                <a:off x="4401" y="2280"/>
                <a:ext cx="1007" cy="1601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20" name="Freeform 132"/>
              <p:cNvSpPr>
                <a:spLocks/>
              </p:cNvSpPr>
              <p:nvPr/>
            </p:nvSpPr>
            <p:spPr bwMode="hidden">
              <a:xfrm>
                <a:off x="3878" y="1470"/>
                <a:ext cx="1518" cy="106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21" name="Freeform 133"/>
              <p:cNvSpPr>
                <a:spLocks/>
              </p:cNvSpPr>
              <p:nvPr/>
            </p:nvSpPr>
            <p:spPr bwMode="hidden">
              <a:xfrm>
                <a:off x="3934" y="337"/>
                <a:ext cx="663" cy="143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22" name="Freeform 134"/>
              <p:cNvSpPr>
                <a:spLocks/>
              </p:cNvSpPr>
              <p:nvPr/>
            </p:nvSpPr>
            <p:spPr bwMode="hidden">
              <a:xfrm rot="1346631" flipH="1">
                <a:off x="1702" y="1506"/>
                <a:ext cx="442" cy="83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2423" name="Rectangle 13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7213"/>
            <a:ext cx="7772400" cy="16271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424" name="Rectangle 1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425" name="Rectangle 13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426" name="Rectangle 13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427" name="Rectangle 13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59513CB-BC2E-467E-A472-0D50A620FF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A7E9E-4D33-44E8-85BF-49BCD0BB1D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1625"/>
            <a:ext cx="1943100" cy="5794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1625"/>
            <a:ext cx="5676900" cy="5794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0F7F3E-C6DB-4B1E-B317-198D68EC83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017B7D-7D89-4E93-B202-A06331E7CF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3C948-17EB-4FE1-ACB8-2685A7D60F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04AA68-40D5-4758-88B0-2BB0E1C3EA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6AA2F4-1190-4FB0-A0D1-A14A00241A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27D95C-B71B-42AD-AF26-3F56CA9270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4490BF-6217-4E28-882B-138EF58D07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7ADEA-3C8D-4E6D-9688-6E49233817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E35F1A-6217-40BA-9069-39EED4344C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6303963" y="0"/>
            <a:ext cx="2840037" cy="3254375"/>
            <a:chOff x="3115" y="0"/>
            <a:chExt cx="2170" cy="2486"/>
          </a:xfrm>
        </p:grpSpPr>
        <p:grpSp>
          <p:nvGrpSpPr>
            <p:cNvPr id="11267" name="Group 3"/>
            <p:cNvGrpSpPr>
              <a:grpSpLocks/>
            </p:cNvGrpSpPr>
            <p:nvPr/>
          </p:nvGrpSpPr>
          <p:grpSpPr bwMode="auto">
            <a:xfrm>
              <a:off x="4080" y="1910"/>
              <a:ext cx="768" cy="576"/>
              <a:chOff x="0" y="0"/>
              <a:chExt cx="768" cy="576"/>
            </a:xfrm>
          </p:grpSpPr>
          <p:sp>
            <p:nvSpPr>
              <p:cNvPr id="11268" name="Oval 4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" name="Oval 5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70" name="Group 6"/>
            <p:cNvGrpSpPr>
              <a:grpSpLocks/>
            </p:cNvGrpSpPr>
            <p:nvPr/>
          </p:nvGrpSpPr>
          <p:grpSpPr bwMode="auto">
            <a:xfrm>
              <a:off x="4257" y="1103"/>
              <a:ext cx="768" cy="576"/>
              <a:chOff x="0" y="0"/>
              <a:chExt cx="768" cy="576"/>
            </a:xfrm>
          </p:grpSpPr>
          <p:sp>
            <p:nvSpPr>
              <p:cNvPr id="11271" name="Oval 7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2" name="Oval 8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73" name="Group 9"/>
            <p:cNvGrpSpPr>
              <a:grpSpLocks/>
            </p:cNvGrpSpPr>
            <p:nvPr/>
          </p:nvGrpSpPr>
          <p:grpSpPr bwMode="auto">
            <a:xfrm>
              <a:off x="3134" y="0"/>
              <a:ext cx="768" cy="576"/>
              <a:chOff x="0" y="0"/>
              <a:chExt cx="768" cy="576"/>
            </a:xfrm>
          </p:grpSpPr>
          <p:sp>
            <p:nvSpPr>
              <p:cNvPr id="11274" name="Oval 10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5" name="Oval 11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76" name="Group 12"/>
            <p:cNvGrpSpPr>
              <a:grpSpLocks/>
            </p:cNvGrpSpPr>
            <p:nvPr/>
          </p:nvGrpSpPr>
          <p:grpSpPr bwMode="auto">
            <a:xfrm>
              <a:off x="3115" y="0"/>
              <a:ext cx="2170" cy="1702"/>
              <a:chOff x="3115" y="0"/>
              <a:chExt cx="2170" cy="1702"/>
            </a:xfrm>
          </p:grpSpPr>
          <p:grpSp>
            <p:nvGrpSpPr>
              <p:cNvPr id="11277" name="Group 13"/>
              <p:cNvGrpSpPr>
                <a:grpSpLocks/>
              </p:cNvGrpSpPr>
              <p:nvPr/>
            </p:nvGrpSpPr>
            <p:grpSpPr bwMode="auto">
              <a:xfrm>
                <a:off x="3640" y="308"/>
                <a:ext cx="1145" cy="844"/>
                <a:chOff x="1265" y="814"/>
                <a:chExt cx="2919" cy="2151"/>
              </a:xfrm>
            </p:grpSpPr>
            <p:sp>
              <p:nvSpPr>
                <p:cNvPr id="11278" name="Oval 14"/>
                <p:cNvSpPr>
                  <a:spLocks noChangeArrowheads="1"/>
                </p:cNvSpPr>
                <p:nvPr/>
              </p:nvSpPr>
              <p:spPr bwMode="hidden">
                <a:xfrm>
                  <a:off x="1265" y="814"/>
                  <a:ext cx="2919" cy="215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79" name="Oval 15"/>
                <p:cNvSpPr>
                  <a:spLocks noChangeArrowheads="1"/>
                </p:cNvSpPr>
                <p:nvPr/>
              </p:nvSpPr>
              <p:spPr bwMode="hidden">
                <a:xfrm>
                  <a:off x="2380" y="1601"/>
                  <a:ext cx="579" cy="40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280" name="Group 16"/>
              <p:cNvGrpSpPr>
                <a:grpSpLocks/>
              </p:cNvGrpSpPr>
              <p:nvPr/>
            </p:nvGrpSpPr>
            <p:grpSpPr bwMode="auto">
              <a:xfrm>
                <a:off x="3115" y="0"/>
                <a:ext cx="2145" cy="1702"/>
                <a:chOff x="3115" y="0"/>
                <a:chExt cx="2145" cy="1702"/>
              </a:xfrm>
            </p:grpSpPr>
            <p:grpSp>
              <p:nvGrpSpPr>
                <p:cNvPr id="11281" name="Group 17"/>
                <p:cNvGrpSpPr>
                  <a:grpSpLocks/>
                </p:cNvGrpSpPr>
                <p:nvPr/>
              </p:nvGrpSpPr>
              <p:grpSpPr bwMode="auto">
                <a:xfrm>
                  <a:off x="4505" y="589"/>
                  <a:ext cx="493" cy="912"/>
                  <a:chOff x="3471" y="1530"/>
                  <a:chExt cx="1258" cy="2327"/>
                </a:xfrm>
              </p:grpSpPr>
              <p:sp>
                <p:nvSpPr>
                  <p:cNvPr id="11282" name="Freeform 18"/>
                  <p:cNvSpPr>
                    <a:spLocks/>
                  </p:cNvSpPr>
                  <p:nvPr/>
                </p:nvSpPr>
                <p:spPr bwMode="hidden">
                  <a:xfrm rot="2711884">
                    <a:off x="2765" y="2236"/>
                    <a:ext cx="1724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83" name="Freeform 19"/>
                  <p:cNvSpPr>
                    <a:spLocks/>
                  </p:cNvSpPr>
                  <p:nvPr/>
                </p:nvSpPr>
                <p:spPr bwMode="hidden">
                  <a:xfrm rot="2711884">
                    <a:off x="4021" y="3150"/>
                    <a:ext cx="925" cy="490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284" name="Group 20"/>
                <p:cNvGrpSpPr>
                  <a:grpSpLocks/>
                </p:cNvGrpSpPr>
                <p:nvPr/>
              </p:nvGrpSpPr>
              <p:grpSpPr bwMode="auto">
                <a:xfrm>
                  <a:off x="4267" y="781"/>
                  <a:ext cx="966" cy="522"/>
                  <a:chOff x="2864" y="2019"/>
                  <a:chExt cx="2463" cy="1332"/>
                </a:xfrm>
              </p:grpSpPr>
              <p:sp>
                <p:nvSpPr>
                  <p:cNvPr id="11285" name="Freeform 21"/>
                  <p:cNvSpPr>
                    <a:spLocks/>
                  </p:cNvSpPr>
                  <p:nvPr/>
                </p:nvSpPr>
                <p:spPr bwMode="hidden">
                  <a:xfrm rot="2104081">
                    <a:off x="2864" y="2019"/>
                    <a:ext cx="1814" cy="34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86" name="Freeform 22"/>
                  <p:cNvSpPr>
                    <a:spLocks/>
                  </p:cNvSpPr>
                  <p:nvPr/>
                </p:nvSpPr>
                <p:spPr bwMode="hidden">
                  <a:xfrm rot="2104081">
                    <a:off x="4353" y="2806"/>
                    <a:ext cx="974" cy="5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287" name="Group 23"/>
                <p:cNvGrpSpPr>
                  <a:grpSpLocks/>
                </p:cNvGrpSpPr>
                <p:nvPr/>
              </p:nvGrpSpPr>
              <p:grpSpPr bwMode="auto">
                <a:xfrm>
                  <a:off x="4280" y="707"/>
                  <a:ext cx="971" cy="417"/>
                  <a:chOff x="2897" y="1832"/>
                  <a:chExt cx="2477" cy="1064"/>
                </a:xfrm>
              </p:grpSpPr>
              <p:sp>
                <p:nvSpPr>
                  <p:cNvPr id="11288" name="Freeform 24"/>
                  <p:cNvSpPr>
                    <a:spLocks/>
                  </p:cNvSpPr>
                  <p:nvPr/>
                </p:nvSpPr>
                <p:spPr bwMode="hidden">
                  <a:xfrm rot="1582915">
                    <a:off x="2897" y="1832"/>
                    <a:ext cx="1736" cy="30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89" name="Freeform 25"/>
                  <p:cNvSpPr>
                    <a:spLocks/>
                  </p:cNvSpPr>
                  <p:nvPr/>
                </p:nvSpPr>
                <p:spPr bwMode="hidden">
                  <a:xfrm rot="1582915">
                    <a:off x="4442" y="2420"/>
                    <a:ext cx="932" cy="47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290" name="Group 26"/>
                <p:cNvGrpSpPr>
                  <a:grpSpLocks/>
                </p:cNvGrpSpPr>
                <p:nvPr/>
              </p:nvGrpSpPr>
              <p:grpSpPr bwMode="auto">
                <a:xfrm>
                  <a:off x="4291" y="630"/>
                  <a:ext cx="969" cy="364"/>
                  <a:chOff x="2924" y="1636"/>
                  <a:chExt cx="2472" cy="927"/>
                </a:xfrm>
              </p:grpSpPr>
              <p:sp>
                <p:nvSpPr>
                  <p:cNvPr id="11291" name="Freeform 27"/>
                  <p:cNvSpPr>
                    <a:spLocks/>
                  </p:cNvSpPr>
                  <p:nvPr/>
                </p:nvSpPr>
                <p:spPr bwMode="hidden">
                  <a:xfrm rot="1080363">
                    <a:off x="2924" y="1636"/>
                    <a:ext cx="1677" cy="33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2" name="Freeform 28"/>
                  <p:cNvSpPr>
                    <a:spLocks/>
                  </p:cNvSpPr>
                  <p:nvPr/>
                </p:nvSpPr>
                <p:spPr bwMode="hidden">
                  <a:xfrm rot="1080363">
                    <a:off x="4495" y="2037"/>
                    <a:ext cx="901" cy="52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293" name="Group 29"/>
                <p:cNvGrpSpPr>
                  <a:grpSpLocks/>
                </p:cNvGrpSpPr>
                <p:nvPr/>
              </p:nvGrpSpPr>
              <p:grpSpPr bwMode="auto">
                <a:xfrm>
                  <a:off x="4304" y="543"/>
                  <a:ext cx="918" cy="258"/>
                  <a:chOff x="2958" y="1414"/>
                  <a:chExt cx="2342" cy="657"/>
                </a:xfrm>
              </p:grpSpPr>
              <p:sp>
                <p:nvSpPr>
                  <p:cNvPr id="11294" name="Freeform 30"/>
                  <p:cNvSpPr>
                    <a:spLocks/>
                  </p:cNvSpPr>
                  <p:nvPr/>
                </p:nvSpPr>
                <p:spPr bwMode="hidden">
                  <a:xfrm rot="463793">
                    <a:off x="2958" y="1414"/>
                    <a:ext cx="1545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5" name="Freeform 31"/>
                  <p:cNvSpPr>
                    <a:spLocks/>
                  </p:cNvSpPr>
                  <p:nvPr/>
                </p:nvSpPr>
                <p:spPr bwMode="hidden">
                  <a:xfrm rot="463793">
                    <a:off x="4470" y="1582"/>
                    <a:ext cx="830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296" name="Group 32"/>
                <p:cNvGrpSpPr>
                  <a:grpSpLocks/>
                </p:cNvGrpSpPr>
                <p:nvPr/>
              </p:nvGrpSpPr>
              <p:grpSpPr bwMode="auto">
                <a:xfrm>
                  <a:off x="4314" y="487"/>
                  <a:ext cx="843" cy="134"/>
                  <a:chOff x="2983" y="1269"/>
                  <a:chExt cx="2150" cy="343"/>
                </a:xfrm>
              </p:grpSpPr>
              <p:sp>
                <p:nvSpPr>
                  <p:cNvPr id="11297" name="Freeform 33"/>
                  <p:cNvSpPr>
                    <a:spLocks/>
                  </p:cNvSpPr>
                  <p:nvPr/>
                </p:nvSpPr>
                <p:spPr bwMode="hidden">
                  <a:xfrm rot="-84182">
                    <a:off x="2983" y="1289"/>
                    <a:ext cx="1404" cy="219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8" name="Freeform 34"/>
                  <p:cNvSpPr>
                    <a:spLocks/>
                  </p:cNvSpPr>
                  <p:nvPr/>
                </p:nvSpPr>
                <p:spPr bwMode="hidden">
                  <a:xfrm rot="-84182">
                    <a:off x="4379" y="1269"/>
                    <a:ext cx="754" cy="343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299" name="Group 35"/>
                <p:cNvGrpSpPr>
                  <a:grpSpLocks/>
                </p:cNvGrpSpPr>
                <p:nvPr/>
              </p:nvGrpSpPr>
              <p:grpSpPr bwMode="auto">
                <a:xfrm>
                  <a:off x="4296" y="349"/>
                  <a:ext cx="737" cy="167"/>
                  <a:chOff x="2938" y="917"/>
                  <a:chExt cx="1879" cy="427"/>
                </a:xfrm>
              </p:grpSpPr>
              <p:sp>
                <p:nvSpPr>
                  <p:cNvPr id="11300" name="Freeform 36"/>
                  <p:cNvSpPr>
                    <a:spLocks/>
                  </p:cNvSpPr>
                  <p:nvPr/>
                </p:nvSpPr>
                <p:spPr bwMode="hidden">
                  <a:xfrm rot="-802576">
                    <a:off x="2938" y="1129"/>
                    <a:ext cx="1233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1" name="Freeform 37"/>
                  <p:cNvSpPr>
                    <a:spLocks/>
                  </p:cNvSpPr>
                  <p:nvPr/>
                </p:nvSpPr>
                <p:spPr bwMode="hidden">
                  <a:xfrm rot="-802576">
                    <a:off x="4155" y="917"/>
                    <a:ext cx="662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302" name="Group 38"/>
                <p:cNvGrpSpPr>
                  <a:grpSpLocks/>
                </p:cNvGrpSpPr>
                <p:nvPr/>
              </p:nvGrpSpPr>
              <p:grpSpPr bwMode="auto">
                <a:xfrm>
                  <a:off x="3394" y="637"/>
                  <a:ext cx="493" cy="912"/>
                  <a:chOff x="637" y="1653"/>
                  <a:chExt cx="1257" cy="2326"/>
                </a:xfrm>
              </p:grpSpPr>
              <p:sp>
                <p:nvSpPr>
                  <p:cNvPr id="11303" name="Freeform 39"/>
                  <p:cNvSpPr>
                    <a:spLocks/>
                  </p:cNvSpPr>
                  <p:nvPr/>
                </p:nvSpPr>
                <p:spPr bwMode="hidden">
                  <a:xfrm rot="18888116" flipH="1">
                    <a:off x="876" y="2359"/>
                    <a:ext cx="1724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4" name="Freeform 40"/>
                  <p:cNvSpPr>
                    <a:spLocks/>
                  </p:cNvSpPr>
                  <p:nvPr/>
                </p:nvSpPr>
                <p:spPr bwMode="hidden">
                  <a:xfrm rot="18888116" flipH="1">
                    <a:off x="419" y="3272"/>
                    <a:ext cx="925" cy="490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305" name="Group 41"/>
                <p:cNvGrpSpPr>
                  <a:grpSpLocks/>
                </p:cNvGrpSpPr>
                <p:nvPr/>
              </p:nvGrpSpPr>
              <p:grpSpPr bwMode="auto">
                <a:xfrm>
                  <a:off x="3142" y="850"/>
                  <a:ext cx="966" cy="522"/>
                  <a:chOff x="-5" y="2196"/>
                  <a:chExt cx="2463" cy="1332"/>
                </a:xfrm>
              </p:grpSpPr>
              <p:sp>
                <p:nvSpPr>
                  <p:cNvPr id="11306" name="Freeform 42"/>
                  <p:cNvSpPr>
                    <a:spLocks/>
                  </p:cNvSpPr>
                  <p:nvPr/>
                </p:nvSpPr>
                <p:spPr bwMode="hidden">
                  <a:xfrm rot="19495919" flipH="1">
                    <a:off x="644" y="2196"/>
                    <a:ext cx="1814" cy="34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7" name="Freeform 43"/>
                  <p:cNvSpPr>
                    <a:spLocks/>
                  </p:cNvSpPr>
                  <p:nvPr/>
                </p:nvSpPr>
                <p:spPr bwMode="hidden">
                  <a:xfrm rot="19495919" flipH="1">
                    <a:off x="-5" y="2983"/>
                    <a:ext cx="974" cy="5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308" name="Group 44"/>
                <p:cNvGrpSpPr>
                  <a:grpSpLocks/>
                </p:cNvGrpSpPr>
                <p:nvPr/>
              </p:nvGrpSpPr>
              <p:grpSpPr bwMode="auto">
                <a:xfrm>
                  <a:off x="3124" y="777"/>
                  <a:ext cx="971" cy="417"/>
                  <a:chOff x="-52" y="2009"/>
                  <a:chExt cx="2477" cy="1064"/>
                </a:xfrm>
              </p:grpSpPr>
              <p:sp>
                <p:nvSpPr>
                  <p:cNvPr id="11309" name="Freeform 45"/>
                  <p:cNvSpPr>
                    <a:spLocks/>
                  </p:cNvSpPr>
                  <p:nvPr/>
                </p:nvSpPr>
                <p:spPr bwMode="hidden">
                  <a:xfrm rot="20017085" flipH="1">
                    <a:off x="689" y="2009"/>
                    <a:ext cx="1736" cy="30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0" name="Freeform 46"/>
                  <p:cNvSpPr>
                    <a:spLocks/>
                  </p:cNvSpPr>
                  <p:nvPr/>
                </p:nvSpPr>
                <p:spPr bwMode="hidden">
                  <a:xfrm rot="20017085" flipH="1">
                    <a:off x="-52" y="2597"/>
                    <a:ext cx="932" cy="47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311" name="Group 47"/>
                <p:cNvGrpSpPr>
                  <a:grpSpLocks/>
                </p:cNvGrpSpPr>
                <p:nvPr/>
              </p:nvGrpSpPr>
              <p:grpSpPr bwMode="auto">
                <a:xfrm>
                  <a:off x="3115" y="700"/>
                  <a:ext cx="969" cy="363"/>
                  <a:chOff x="-74" y="1813"/>
                  <a:chExt cx="2472" cy="927"/>
                </a:xfrm>
              </p:grpSpPr>
              <p:sp>
                <p:nvSpPr>
                  <p:cNvPr id="11312" name="Freeform 48"/>
                  <p:cNvSpPr>
                    <a:spLocks/>
                  </p:cNvSpPr>
                  <p:nvPr/>
                </p:nvSpPr>
                <p:spPr bwMode="hidden">
                  <a:xfrm rot="20519637" flipH="1">
                    <a:off x="721" y="1813"/>
                    <a:ext cx="1677" cy="33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3" name="Freeform 49"/>
                  <p:cNvSpPr>
                    <a:spLocks/>
                  </p:cNvSpPr>
                  <p:nvPr/>
                </p:nvSpPr>
                <p:spPr bwMode="hidden">
                  <a:xfrm rot="20519637" flipH="1">
                    <a:off x="-74" y="2214"/>
                    <a:ext cx="901" cy="52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314" name="Group 50"/>
                <p:cNvGrpSpPr>
                  <a:grpSpLocks/>
                </p:cNvGrpSpPr>
                <p:nvPr/>
              </p:nvGrpSpPr>
              <p:grpSpPr bwMode="auto">
                <a:xfrm>
                  <a:off x="3153" y="613"/>
                  <a:ext cx="918" cy="257"/>
                  <a:chOff x="22" y="1591"/>
                  <a:chExt cx="2342" cy="657"/>
                </a:xfrm>
              </p:grpSpPr>
              <p:sp>
                <p:nvSpPr>
                  <p:cNvPr id="11315" name="Freeform 51"/>
                  <p:cNvSpPr>
                    <a:spLocks/>
                  </p:cNvSpPr>
                  <p:nvPr/>
                </p:nvSpPr>
                <p:spPr bwMode="hidden">
                  <a:xfrm rot="21136207" flipH="1">
                    <a:off x="819" y="1591"/>
                    <a:ext cx="1545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6" name="Freeform 52"/>
                  <p:cNvSpPr>
                    <a:spLocks/>
                  </p:cNvSpPr>
                  <p:nvPr/>
                </p:nvSpPr>
                <p:spPr bwMode="hidden">
                  <a:xfrm rot="21136207" flipH="1">
                    <a:off x="22" y="1759"/>
                    <a:ext cx="830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317" name="Group 53"/>
                <p:cNvGrpSpPr>
                  <a:grpSpLocks/>
                </p:cNvGrpSpPr>
                <p:nvPr/>
              </p:nvGrpSpPr>
              <p:grpSpPr bwMode="auto">
                <a:xfrm>
                  <a:off x="3218" y="556"/>
                  <a:ext cx="843" cy="134"/>
                  <a:chOff x="189" y="1446"/>
                  <a:chExt cx="2150" cy="343"/>
                </a:xfrm>
              </p:grpSpPr>
              <p:sp>
                <p:nvSpPr>
                  <p:cNvPr id="11318" name="Freeform 54"/>
                  <p:cNvSpPr>
                    <a:spLocks/>
                  </p:cNvSpPr>
                  <p:nvPr/>
                </p:nvSpPr>
                <p:spPr bwMode="hidden">
                  <a:xfrm rot="84182" flipH="1">
                    <a:off x="935" y="1466"/>
                    <a:ext cx="1404" cy="219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9" name="Freeform 55"/>
                  <p:cNvSpPr>
                    <a:spLocks/>
                  </p:cNvSpPr>
                  <p:nvPr/>
                </p:nvSpPr>
                <p:spPr bwMode="hidden">
                  <a:xfrm rot="84182" flipH="1">
                    <a:off x="189" y="1446"/>
                    <a:ext cx="754" cy="343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320" name="Group 56"/>
                <p:cNvGrpSpPr>
                  <a:grpSpLocks/>
                </p:cNvGrpSpPr>
                <p:nvPr/>
              </p:nvGrpSpPr>
              <p:grpSpPr bwMode="auto">
                <a:xfrm>
                  <a:off x="3342" y="418"/>
                  <a:ext cx="737" cy="167"/>
                  <a:chOff x="505" y="1094"/>
                  <a:chExt cx="1879" cy="427"/>
                </a:xfrm>
              </p:grpSpPr>
              <p:sp>
                <p:nvSpPr>
                  <p:cNvPr id="11321" name="Freeform 57"/>
                  <p:cNvSpPr>
                    <a:spLocks/>
                  </p:cNvSpPr>
                  <p:nvPr/>
                </p:nvSpPr>
                <p:spPr bwMode="hidden">
                  <a:xfrm rot="802576" flipH="1">
                    <a:off x="1151" y="1306"/>
                    <a:ext cx="1233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2" name="Freeform 58"/>
                  <p:cNvSpPr>
                    <a:spLocks/>
                  </p:cNvSpPr>
                  <p:nvPr/>
                </p:nvSpPr>
                <p:spPr bwMode="hidden">
                  <a:xfrm rot="802576" flipH="1">
                    <a:off x="505" y="1094"/>
                    <a:ext cx="662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323" name="Group 59"/>
                <p:cNvGrpSpPr>
                  <a:grpSpLocks/>
                </p:cNvGrpSpPr>
                <p:nvPr/>
              </p:nvGrpSpPr>
              <p:grpSpPr bwMode="auto">
                <a:xfrm>
                  <a:off x="3386" y="341"/>
                  <a:ext cx="725" cy="218"/>
                  <a:chOff x="616" y="899"/>
                  <a:chExt cx="1850" cy="554"/>
                </a:xfrm>
              </p:grpSpPr>
              <p:sp>
                <p:nvSpPr>
                  <p:cNvPr id="11324" name="Freeform 60"/>
                  <p:cNvSpPr>
                    <a:spLocks/>
                  </p:cNvSpPr>
                  <p:nvPr/>
                </p:nvSpPr>
                <p:spPr bwMode="hidden">
                  <a:xfrm rot="1277471" flipH="1">
                    <a:off x="1233" y="1238"/>
                    <a:ext cx="1233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5" name="Freeform 61"/>
                  <p:cNvSpPr>
                    <a:spLocks/>
                  </p:cNvSpPr>
                  <p:nvPr/>
                </p:nvSpPr>
                <p:spPr bwMode="hidden">
                  <a:xfrm rot="1277471" flipH="1">
                    <a:off x="616" y="899"/>
                    <a:ext cx="662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326" name="Group 62"/>
                <p:cNvGrpSpPr>
                  <a:grpSpLocks/>
                </p:cNvGrpSpPr>
                <p:nvPr/>
              </p:nvGrpSpPr>
              <p:grpSpPr bwMode="auto">
                <a:xfrm>
                  <a:off x="3472" y="231"/>
                  <a:ext cx="693" cy="291"/>
                  <a:chOff x="3472" y="231"/>
                  <a:chExt cx="693" cy="291"/>
                </a:xfrm>
              </p:grpSpPr>
              <p:sp>
                <p:nvSpPr>
                  <p:cNvPr id="11327" name="Freeform 63"/>
                  <p:cNvSpPr>
                    <a:spLocks/>
                  </p:cNvSpPr>
                  <p:nvPr/>
                </p:nvSpPr>
                <p:spPr bwMode="hidden">
                  <a:xfrm rot="2028410" flipH="1">
                    <a:off x="3681" y="438"/>
                    <a:ext cx="484" cy="8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8" name="Freeform 64"/>
                  <p:cNvSpPr>
                    <a:spLocks/>
                  </p:cNvSpPr>
                  <p:nvPr/>
                </p:nvSpPr>
                <p:spPr bwMode="hidden">
                  <a:xfrm rot="2028410" flipH="1">
                    <a:off x="3472" y="231"/>
                    <a:ext cx="260" cy="132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329" name="Group 65"/>
                <p:cNvGrpSpPr>
                  <a:grpSpLocks/>
                </p:cNvGrpSpPr>
                <p:nvPr/>
              </p:nvGrpSpPr>
              <p:grpSpPr bwMode="auto">
                <a:xfrm>
                  <a:off x="3554" y="118"/>
                  <a:ext cx="664" cy="349"/>
                  <a:chOff x="3554" y="118"/>
                  <a:chExt cx="664" cy="349"/>
                </a:xfrm>
              </p:grpSpPr>
              <p:sp>
                <p:nvSpPr>
                  <p:cNvPr id="11330" name="Freeform 66"/>
                  <p:cNvSpPr>
                    <a:spLocks/>
                  </p:cNvSpPr>
                  <p:nvPr/>
                </p:nvSpPr>
                <p:spPr bwMode="hidden">
                  <a:xfrm rot="2664424" flipH="1">
                    <a:off x="3727" y="383"/>
                    <a:ext cx="491" cy="8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1" name="Freeform 67"/>
                  <p:cNvSpPr>
                    <a:spLocks/>
                  </p:cNvSpPr>
                  <p:nvPr/>
                </p:nvSpPr>
                <p:spPr bwMode="hidden">
                  <a:xfrm rot="2664424" flipH="1">
                    <a:off x="3554" y="118"/>
                    <a:ext cx="264" cy="132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332" name="Group 68"/>
                <p:cNvGrpSpPr>
                  <a:grpSpLocks/>
                </p:cNvGrpSpPr>
                <p:nvPr/>
              </p:nvGrpSpPr>
              <p:grpSpPr bwMode="auto">
                <a:xfrm>
                  <a:off x="3784" y="30"/>
                  <a:ext cx="305" cy="593"/>
                  <a:chOff x="1633" y="104"/>
                  <a:chExt cx="778" cy="1512"/>
                </a:xfrm>
              </p:grpSpPr>
              <p:sp>
                <p:nvSpPr>
                  <p:cNvPr id="11333" name="Freeform 69"/>
                  <p:cNvSpPr>
                    <a:spLocks/>
                  </p:cNvSpPr>
                  <p:nvPr/>
                </p:nvSpPr>
                <p:spPr bwMode="hidden">
                  <a:xfrm rot="3473776" flipH="1">
                    <a:off x="1754" y="958"/>
                    <a:ext cx="1100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4" name="Freeform 70"/>
                  <p:cNvSpPr>
                    <a:spLocks/>
                  </p:cNvSpPr>
                  <p:nvPr/>
                </p:nvSpPr>
                <p:spPr bwMode="hidden">
                  <a:xfrm rot="3473776" flipH="1">
                    <a:off x="1506" y="231"/>
                    <a:ext cx="591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335" name="Group 71"/>
                <p:cNvGrpSpPr>
                  <a:grpSpLocks/>
                </p:cNvGrpSpPr>
                <p:nvPr/>
              </p:nvGrpSpPr>
              <p:grpSpPr bwMode="auto">
                <a:xfrm>
                  <a:off x="3903" y="0"/>
                  <a:ext cx="248" cy="601"/>
                  <a:chOff x="1935" y="28"/>
                  <a:chExt cx="634" cy="1534"/>
                </a:xfrm>
              </p:grpSpPr>
              <p:sp>
                <p:nvSpPr>
                  <p:cNvPr id="11336" name="Freeform 72"/>
                  <p:cNvSpPr>
                    <a:spLocks/>
                  </p:cNvSpPr>
                  <p:nvPr/>
                </p:nvSpPr>
                <p:spPr bwMode="hidden">
                  <a:xfrm rot="4126480" flipH="1">
                    <a:off x="1931" y="924"/>
                    <a:ext cx="1061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7" name="Freeform 73"/>
                  <p:cNvSpPr>
                    <a:spLocks/>
                  </p:cNvSpPr>
                  <p:nvPr/>
                </p:nvSpPr>
                <p:spPr bwMode="hidden">
                  <a:xfrm rot="4126480" flipH="1">
                    <a:off x="1819" y="144"/>
                    <a:ext cx="570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338" name="Group 74"/>
                <p:cNvGrpSpPr>
                  <a:grpSpLocks/>
                </p:cNvGrpSpPr>
                <p:nvPr/>
              </p:nvGrpSpPr>
              <p:grpSpPr bwMode="auto">
                <a:xfrm>
                  <a:off x="4251" y="252"/>
                  <a:ext cx="723" cy="222"/>
                  <a:chOff x="2822" y="672"/>
                  <a:chExt cx="1845" cy="566"/>
                </a:xfrm>
              </p:grpSpPr>
              <p:sp>
                <p:nvSpPr>
                  <p:cNvPr id="11339" name="Freeform 75"/>
                  <p:cNvSpPr>
                    <a:spLocks/>
                  </p:cNvSpPr>
                  <p:nvPr/>
                </p:nvSpPr>
                <p:spPr bwMode="hidden">
                  <a:xfrm rot="-1325434">
                    <a:off x="2822" y="1023"/>
                    <a:ext cx="1233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0" name="Freeform 76"/>
                  <p:cNvSpPr>
                    <a:spLocks/>
                  </p:cNvSpPr>
                  <p:nvPr/>
                </p:nvSpPr>
                <p:spPr bwMode="hidden">
                  <a:xfrm rot="-1325434">
                    <a:off x="4005" y="672"/>
                    <a:ext cx="662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341" name="Group 77"/>
                <p:cNvGrpSpPr>
                  <a:grpSpLocks/>
                </p:cNvGrpSpPr>
                <p:nvPr/>
              </p:nvGrpSpPr>
              <p:grpSpPr bwMode="auto">
                <a:xfrm>
                  <a:off x="4196" y="163"/>
                  <a:ext cx="699" cy="282"/>
                  <a:chOff x="2683" y="445"/>
                  <a:chExt cx="1781" cy="717"/>
                </a:xfrm>
              </p:grpSpPr>
              <p:sp>
                <p:nvSpPr>
                  <p:cNvPr id="11342" name="Freeform 78"/>
                  <p:cNvSpPr>
                    <a:spLocks/>
                  </p:cNvSpPr>
                  <p:nvPr/>
                </p:nvSpPr>
                <p:spPr bwMode="hidden">
                  <a:xfrm rot="-1921064">
                    <a:off x="2683" y="947"/>
                    <a:ext cx="1233" cy="215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3" name="Freeform 79"/>
                  <p:cNvSpPr>
                    <a:spLocks/>
                  </p:cNvSpPr>
                  <p:nvPr/>
                </p:nvSpPr>
                <p:spPr bwMode="hidden">
                  <a:xfrm rot="-1921064">
                    <a:off x="3802" y="445"/>
                    <a:ext cx="662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344" name="Freeform 80"/>
                <p:cNvSpPr>
                  <a:spLocks/>
                </p:cNvSpPr>
                <p:nvPr/>
              </p:nvSpPr>
              <p:spPr bwMode="hidden">
                <a:xfrm rot="4578755" flipH="1">
                  <a:off x="3968" y="372"/>
                  <a:ext cx="403" cy="57"/>
                </a:xfrm>
                <a:custGeom>
                  <a:avLst/>
                  <a:gdLst/>
                  <a:ahLst/>
                  <a:cxnLst>
                    <a:cxn ang="0">
                      <a:pos x="0" y="504"/>
                    </a:cxn>
                    <a:cxn ang="0">
                      <a:pos x="864" y="168"/>
                    </a:cxn>
                    <a:cxn ang="0">
                      <a:pos x="1776" y="24"/>
                    </a:cxn>
                    <a:cxn ang="0">
                      <a:pos x="2736" y="24"/>
                    </a:cxn>
                    <a:cxn ang="0">
                      <a:pos x="2720" y="103"/>
                    </a:cxn>
                    <a:cxn ang="0">
                      <a:pos x="1764" y="103"/>
                    </a:cxn>
                    <a:cxn ang="0">
                      <a:pos x="654" y="292"/>
                    </a:cxn>
                    <a:cxn ang="0">
                      <a:pos x="0" y="504"/>
                    </a:cxn>
                  </a:cxnLst>
                  <a:rect l="0" t="0" r="r" b="b"/>
                  <a:pathLst>
                    <a:path w="2736" h="504">
                      <a:moveTo>
                        <a:pt x="0" y="504"/>
                      </a:moveTo>
                      <a:cubicBezTo>
                        <a:pt x="24" y="488"/>
                        <a:pt x="568" y="248"/>
                        <a:pt x="864" y="168"/>
                      </a:cubicBezTo>
                      <a:cubicBezTo>
                        <a:pt x="1160" y="88"/>
                        <a:pt x="1464" y="48"/>
                        <a:pt x="1776" y="24"/>
                      </a:cubicBezTo>
                      <a:cubicBezTo>
                        <a:pt x="2088" y="0"/>
                        <a:pt x="2579" y="11"/>
                        <a:pt x="2736" y="24"/>
                      </a:cubicBezTo>
                      <a:lnTo>
                        <a:pt x="2720" y="103"/>
                      </a:lnTo>
                      <a:cubicBezTo>
                        <a:pt x="2558" y="116"/>
                        <a:pt x="2108" y="71"/>
                        <a:pt x="1764" y="103"/>
                      </a:cubicBezTo>
                      <a:cubicBezTo>
                        <a:pt x="1209" y="136"/>
                        <a:pt x="998" y="192"/>
                        <a:pt x="654" y="292"/>
                      </a:cubicBezTo>
                      <a:cubicBezTo>
                        <a:pt x="358" y="356"/>
                        <a:pt x="136" y="460"/>
                        <a:pt x="0" y="504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chemeClr val="folHlink"/>
                    </a:gs>
                    <a:gs pos="100000">
                      <a:schemeClr val="accent2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45" name="Freeform 81"/>
                <p:cNvSpPr>
                  <a:spLocks/>
                </p:cNvSpPr>
                <p:nvPr/>
              </p:nvSpPr>
              <p:spPr bwMode="hidden">
                <a:xfrm rot="4578755" flipH="1">
                  <a:off x="3977" y="77"/>
                  <a:ext cx="216" cy="90"/>
                </a:xfrm>
                <a:custGeom>
                  <a:avLst/>
                  <a:gdLst/>
                  <a:ahLst/>
                  <a:cxnLst>
                    <a:cxn ang="0">
                      <a:pos x="5" y="8"/>
                    </a:cxn>
                    <a:cxn ang="0">
                      <a:pos x="485" y="56"/>
                    </a:cxn>
                    <a:cxn ang="0">
                      <a:pos x="1157" y="200"/>
                    </a:cxn>
                    <a:cxn ang="0">
                      <a:pos x="1611" y="432"/>
                    </a:cxn>
                    <a:cxn ang="0">
                      <a:pos x="1756" y="609"/>
                    </a:cxn>
                    <a:cxn ang="0">
                      <a:pos x="1689" y="787"/>
                    </a:cxn>
                    <a:cxn ang="0">
                      <a:pos x="1589" y="632"/>
                    </a:cxn>
                    <a:cxn ang="0">
                      <a:pos x="1389" y="454"/>
                    </a:cxn>
                    <a:cxn ang="0">
                      <a:pos x="1109" y="296"/>
                    </a:cxn>
                    <a:cxn ang="0">
                      <a:pos x="581" y="152"/>
                    </a:cxn>
                    <a:cxn ang="0">
                      <a:pos x="0" y="76"/>
                    </a:cxn>
                    <a:cxn ang="0">
                      <a:pos x="5" y="8"/>
                    </a:cxn>
                  </a:cxnLst>
                  <a:rect l="0" t="0" r="r" b="b"/>
                  <a:pathLst>
                    <a:path w="1769" h="791">
                      <a:moveTo>
                        <a:pt x="5" y="8"/>
                      </a:moveTo>
                      <a:cubicBezTo>
                        <a:pt x="85" y="0"/>
                        <a:pt x="293" y="24"/>
                        <a:pt x="485" y="56"/>
                      </a:cubicBezTo>
                      <a:cubicBezTo>
                        <a:pt x="677" y="88"/>
                        <a:pt x="969" y="137"/>
                        <a:pt x="1157" y="200"/>
                      </a:cubicBezTo>
                      <a:cubicBezTo>
                        <a:pt x="1345" y="263"/>
                        <a:pt x="1511" y="364"/>
                        <a:pt x="1611" y="432"/>
                      </a:cubicBezTo>
                      <a:cubicBezTo>
                        <a:pt x="1711" y="500"/>
                        <a:pt x="1743" y="550"/>
                        <a:pt x="1756" y="609"/>
                      </a:cubicBezTo>
                      <a:cubicBezTo>
                        <a:pt x="1769" y="668"/>
                        <a:pt x="1717" y="783"/>
                        <a:pt x="1689" y="787"/>
                      </a:cubicBezTo>
                      <a:cubicBezTo>
                        <a:pt x="1661" y="791"/>
                        <a:pt x="1639" y="687"/>
                        <a:pt x="1589" y="632"/>
                      </a:cubicBezTo>
                      <a:cubicBezTo>
                        <a:pt x="1539" y="577"/>
                        <a:pt x="1469" y="510"/>
                        <a:pt x="1389" y="454"/>
                      </a:cubicBezTo>
                      <a:cubicBezTo>
                        <a:pt x="1309" y="398"/>
                        <a:pt x="1244" y="346"/>
                        <a:pt x="1109" y="296"/>
                      </a:cubicBezTo>
                      <a:cubicBezTo>
                        <a:pt x="974" y="246"/>
                        <a:pt x="766" y="189"/>
                        <a:pt x="581" y="152"/>
                      </a:cubicBezTo>
                      <a:cubicBezTo>
                        <a:pt x="396" y="115"/>
                        <a:pt x="96" y="100"/>
                        <a:pt x="0" y="76"/>
                      </a:cubicBezTo>
                      <a:lnTo>
                        <a:pt x="5" y="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folHlink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1346" name="Group 82"/>
                <p:cNvGrpSpPr>
                  <a:grpSpLocks/>
                </p:cNvGrpSpPr>
                <p:nvPr/>
              </p:nvGrpSpPr>
              <p:grpSpPr bwMode="auto">
                <a:xfrm>
                  <a:off x="4242" y="5"/>
                  <a:ext cx="251" cy="596"/>
                  <a:chOff x="2800" y="41"/>
                  <a:chExt cx="640" cy="1520"/>
                </a:xfrm>
              </p:grpSpPr>
              <p:sp>
                <p:nvSpPr>
                  <p:cNvPr id="11347" name="Freeform 83"/>
                  <p:cNvSpPr>
                    <a:spLocks/>
                  </p:cNvSpPr>
                  <p:nvPr/>
                </p:nvSpPr>
                <p:spPr bwMode="hidden">
                  <a:xfrm rot="-3857755">
                    <a:off x="2361" y="938"/>
                    <a:ext cx="1062" cy="18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8" name="Freeform 84"/>
                  <p:cNvSpPr>
                    <a:spLocks/>
                  </p:cNvSpPr>
                  <p:nvPr/>
                </p:nvSpPr>
                <p:spPr bwMode="hidden">
                  <a:xfrm rot="-3857755">
                    <a:off x="3011" y="181"/>
                    <a:ext cx="570" cy="2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349" name="Group 85"/>
                <p:cNvGrpSpPr>
                  <a:grpSpLocks/>
                </p:cNvGrpSpPr>
                <p:nvPr/>
              </p:nvGrpSpPr>
              <p:grpSpPr bwMode="auto">
                <a:xfrm>
                  <a:off x="4295" y="53"/>
                  <a:ext cx="398" cy="574"/>
                  <a:chOff x="2934" y="163"/>
                  <a:chExt cx="1017" cy="1464"/>
                </a:xfrm>
              </p:grpSpPr>
              <p:sp>
                <p:nvSpPr>
                  <p:cNvPr id="11350" name="Freeform 86"/>
                  <p:cNvSpPr>
                    <a:spLocks/>
                  </p:cNvSpPr>
                  <p:nvPr/>
                </p:nvSpPr>
                <p:spPr bwMode="hidden">
                  <a:xfrm rot="-2777260">
                    <a:off x="2491" y="915"/>
                    <a:ext cx="1155" cy="270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1" name="Freeform 87"/>
                  <p:cNvSpPr>
                    <a:spLocks/>
                  </p:cNvSpPr>
                  <p:nvPr/>
                </p:nvSpPr>
                <p:spPr bwMode="hidden">
                  <a:xfrm rot="-2777260">
                    <a:off x="3430" y="261"/>
                    <a:ext cx="620" cy="423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352" name="Group 88"/>
                <p:cNvGrpSpPr>
                  <a:grpSpLocks/>
                </p:cNvGrpSpPr>
                <p:nvPr/>
              </p:nvGrpSpPr>
              <p:grpSpPr bwMode="auto">
                <a:xfrm>
                  <a:off x="4215" y="2"/>
                  <a:ext cx="95" cy="567"/>
                  <a:chOff x="2730" y="32"/>
                  <a:chExt cx="243" cy="1448"/>
                </a:xfrm>
              </p:grpSpPr>
              <p:sp>
                <p:nvSpPr>
                  <p:cNvPr id="11353" name="Freeform 89"/>
                  <p:cNvSpPr>
                    <a:spLocks/>
                  </p:cNvSpPr>
                  <p:nvPr/>
                </p:nvSpPr>
                <p:spPr bwMode="hidden">
                  <a:xfrm rot="-4903748">
                    <a:off x="2296" y="960"/>
                    <a:ext cx="954" cy="8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4" name="Freeform 90"/>
                  <p:cNvSpPr>
                    <a:spLocks/>
                  </p:cNvSpPr>
                  <p:nvPr/>
                </p:nvSpPr>
                <p:spPr bwMode="hidden">
                  <a:xfrm rot="-4903748">
                    <a:off x="2650" y="220"/>
                    <a:ext cx="512" cy="13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355" name="Group 91"/>
                <p:cNvGrpSpPr>
                  <a:grpSpLocks/>
                </p:cNvGrpSpPr>
                <p:nvPr/>
              </p:nvGrpSpPr>
              <p:grpSpPr bwMode="auto">
                <a:xfrm>
                  <a:off x="3514" y="683"/>
                  <a:ext cx="425" cy="960"/>
                  <a:chOff x="943" y="1769"/>
                  <a:chExt cx="1085" cy="2450"/>
                </a:xfrm>
              </p:grpSpPr>
              <p:sp>
                <p:nvSpPr>
                  <p:cNvPr id="11356" name="Freeform 92"/>
                  <p:cNvSpPr>
                    <a:spLocks/>
                  </p:cNvSpPr>
                  <p:nvPr/>
                </p:nvSpPr>
                <p:spPr bwMode="hidden">
                  <a:xfrm rot="18335692" flipH="1">
                    <a:off x="1010" y="2475"/>
                    <a:ext cx="1724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7" name="Freeform 93"/>
                  <p:cNvSpPr>
                    <a:spLocks/>
                  </p:cNvSpPr>
                  <p:nvPr/>
                </p:nvSpPr>
                <p:spPr bwMode="hidden">
                  <a:xfrm rot="18335692" flipH="1">
                    <a:off x="725" y="3512"/>
                    <a:ext cx="925" cy="490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358" name="Group 94"/>
                <p:cNvGrpSpPr>
                  <a:grpSpLocks/>
                </p:cNvGrpSpPr>
                <p:nvPr/>
              </p:nvGrpSpPr>
              <p:grpSpPr bwMode="auto">
                <a:xfrm>
                  <a:off x="3715" y="748"/>
                  <a:ext cx="300" cy="930"/>
                  <a:chOff x="1455" y="1936"/>
                  <a:chExt cx="766" cy="2373"/>
                </a:xfrm>
              </p:grpSpPr>
              <p:sp>
                <p:nvSpPr>
                  <p:cNvPr id="11359" name="Freeform 95"/>
                  <p:cNvSpPr>
                    <a:spLocks/>
                  </p:cNvSpPr>
                  <p:nvPr/>
                </p:nvSpPr>
                <p:spPr bwMode="hidden">
                  <a:xfrm rot="17542885" flipH="1">
                    <a:off x="1267" y="2578"/>
                    <a:ext cx="1595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0" name="Freeform 96"/>
                  <p:cNvSpPr>
                    <a:spLocks/>
                  </p:cNvSpPr>
                  <p:nvPr/>
                </p:nvSpPr>
                <p:spPr bwMode="hidden">
                  <a:xfrm rot="17542885" flipH="1">
                    <a:off x="1272" y="3636"/>
                    <a:ext cx="856" cy="490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361" name="Group 97"/>
                <p:cNvGrpSpPr>
                  <a:grpSpLocks/>
                </p:cNvGrpSpPr>
                <p:nvPr/>
              </p:nvGrpSpPr>
              <p:grpSpPr bwMode="auto">
                <a:xfrm rot="88588">
                  <a:off x="3923" y="769"/>
                  <a:ext cx="180" cy="913"/>
                  <a:chOff x="1956" y="1990"/>
                  <a:chExt cx="492" cy="2604"/>
                </a:xfrm>
              </p:grpSpPr>
              <p:sp>
                <p:nvSpPr>
                  <p:cNvPr id="11362" name="Freeform 98"/>
                  <p:cNvSpPr>
                    <a:spLocks/>
                  </p:cNvSpPr>
                  <p:nvPr/>
                </p:nvSpPr>
                <p:spPr bwMode="hidden">
                  <a:xfrm rot="16782062" flipH="1">
                    <a:off x="1442" y="2695"/>
                    <a:ext cx="1711" cy="301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3" name="Freeform 99"/>
                  <p:cNvSpPr>
                    <a:spLocks/>
                  </p:cNvSpPr>
                  <p:nvPr/>
                </p:nvSpPr>
                <p:spPr bwMode="hidden">
                  <a:xfrm rot="16782062" flipH="1">
                    <a:off x="1734" y="3898"/>
                    <a:ext cx="918" cy="473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364" name="Group 100"/>
                <p:cNvGrpSpPr>
                  <a:grpSpLocks/>
                </p:cNvGrpSpPr>
                <p:nvPr/>
              </p:nvGrpSpPr>
              <p:grpSpPr bwMode="auto">
                <a:xfrm>
                  <a:off x="4451" y="662"/>
                  <a:ext cx="442" cy="951"/>
                  <a:chOff x="3334" y="1717"/>
                  <a:chExt cx="1125" cy="2426"/>
                </a:xfrm>
              </p:grpSpPr>
              <p:sp>
                <p:nvSpPr>
                  <p:cNvPr id="11365" name="Freeform 101"/>
                  <p:cNvSpPr>
                    <a:spLocks/>
                  </p:cNvSpPr>
                  <p:nvPr/>
                </p:nvSpPr>
                <p:spPr bwMode="hidden">
                  <a:xfrm rot="3144576">
                    <a:off x="2628" y="2423"/>
                    <a:ext cx="1724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6" name="Freeform 102"/>
                  <p:cNvSpPr>
                    <a:spLocks/>
                  </p:cNvSpPr>
                  <p:nvPr/>
                </p:nvSpPr>
                <p:spPr bwMode="hidden">
                  <a:xfrm rot="3144576">
                    <a:off x="3751" y="3436"/>
                    <a:ext cx="925" cy="490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367" name="Group 103"/>
                <p:cNvGrpSpPr>
                  <a:grpSpLocks/>
                </p:cNvGrpSpPr>
                <p:nvPr/>
              </p:nvGrpSpPr>
              <p:grpSpPr bwMode="auto">
                <a:xfrm>
                  <a:off x="4391" y="721"/>
                  <a:ext cx="347" cy="951"/>
                  <a:chOff x="3181" y="1866"/>
                  <a:chExt cx="883" cy="2426"/>
                </a:xfrm>
              </p:grpSpPr>
              <p:sp>
                <p:nvSpPr>
                  <p:cNvPr id="11368" name="Freeform 104"/>
                  <p:cNvSpPr>
                    <a:spLocks/>
                  </p:cNvSpPr>
                  <p:nvPr/>
                </p:nvSpPr>
                <p:spPr bwMode="hidden">
                  <a:xfrm rot="3745735">
                    <a:off x="2506" y="2541"/>
                    <a:ext cx="1650" cy="299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9" name="Freeform 105"/>
                  <p:cNvSpPr>
                    <a:spLocks/>
                  </p:cNvSpPr>
                  <p:nvPr/>
                </p:nvSpPr>
                <p:spPr bwMode="hidden">
                  <a:xfrm rot="3745735">
                    <a:off x="3387" y="3615"/>
                    <a:ext cx="885" cy="46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370" name="Group 106"/>
                <p:cNvGrpSpPr>
                  <a:grpSpLocks/>
                </p:cNvGrpSpPr>
                <p:nvPr/>
              </p:nvGrpSpPr>
              <p:grpSpPr bwMode="auto">
                <a:xfrm>
                  <a:off x="4323" y="767"/>
                  <a:ext cx="243" cy="935"/>
                  <a:chOff x="3006" y="1983"/>
                  <a:chExt cx="619" cy="2386"/>
                </a:xfrm>
              </p:grpSpPr>
              <p:sp>
                <p:nvSpPr>
                  <p:cNvPr id="11371" name="Freeform 107"/>
                  <p:cNvSpPr>
                    <a:spLocks/>
                  </p:cNvSpPr>
                  <p:nvPr/>
                </p:nvSpPr>
                <p:spPr bwMode="hidden">
                  <a:xfrm rot="4286818">
                    <a:off x="2328" y="2661"/>
                    <a:ext cx="1601" cy="24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2" name="Freeform 108"/>
                  <p:cNvSpPr>
                    <a:spLocks/>
                  </p:cNvSpPr>
                  <p:nvPr/>
                </p:nvSpPr>
                <p:spPr bwMode="hidden">
                  <a:xfrm rot="4286818">
                    <a:off x="3002" y="3747"/>
                    <a:ext cx="859" cy="38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373" name="Group 109"/>
                <p:cNvGrpSpPr>
                  <a:grpSpLocks/>
                </p:cNvGrpSpPr>
                <p:nvPr/>
              </p:nvGrpSpPr>
              <p:grpSpPr bwMode="auto">
                <a:xfrm>
                  <a:off x="4249" y="813"/>
                  <a:ext cx="159" cy="870"/>
                  <a:chOff x="2819" y="2101"/>
                  <a:chExt cx="405" cy="2219"/>
                </a:xfrm>
              </p:grpSpPr>
              <p:sp>
                <p:nvSpPr>
                  <p:cNvPr id="11374" name="Freeform 110"/>
                  <p:cNvSpPr>
                    <a:spLocks/>
                  </p:cNvSpPr>
                  <p:nvPr/>
                </p:nvSpPr>
                <p:spPr bwMode="hidden">
                  <a:xfrm rot="4898956">
                    <a:off x="2206" y="2714"/>
                    <a:ext cx="1471" cy="24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5" name="Freeform 111"/>
                  <p:cNvSpPr>
                    <a:spLocks/>
                  </p:cNvSpPr>
                  <p:nvPr/>
                </p:nvSpPr>
                <p:spPr bwMode="hidden">
                  <a:xfrm rot="4898956">
                    <a:off x="2636" y="3732"/>
                    <a:ext cx="790" cy="38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376" name="Group 112"/>
                <p:cNvGrpSpPr>
                  <a:grpSpLocks/>
                </p:cNvGrpSpPr>
                <p:nvPr/>
              </p:nvGrpSpPr>
              <p:grpSpPr bwMode="auto">
                <a:xfrm>
                  <a:off x="4045" y="826"/>
                  <a:ext cx="167" cy="857"/>
                  <a:chOff x="2287" y="2135"/>
                  <a:chExt cx="426" cy="2185"/>
                </a:xfrm>
              </p:grpSpPr>
              <p:sp>
                <p:nvSpPr>
                  <p:cNvPr id="11377" name="Freeform 113"/>
                  <p:cNvSpPr>
                    <a:spLocks/>
                  </p:cNvSpPr>
                  <p:nvPr/>
                </p:nvSpPr>
                <p:spPr bwMode="hidden">
                  <a:xfrm rot="5755659">
                    <a:off x="1900" y="2760"/>
                    <a:ext cx="1437" cy="188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8" name="Freeform 114"/>
                  <p:cNvSpPr>
                    <a:spLocks/>
                  </p:cNvSpPr>
                  <p:nvPr/>
                </p:nvSpPr>
                <p:spPr bwMode="hidden">
                  <a:xfrm rot="5755659">
                    <a:off x="2049" y="3787"/>
                    <a:ext cx="771" cy="29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1379" name="Freeform 115"/>
              <p:cNvSpPr>
                <a:spLocks/>
              </p:cNvSpPr>
              <p:nvPr/>
            </p:nvSpPr>
            <p:spPr bwMode="hidden">
              <a:xfrm flipH="1">
                <a:off x="3873" y="934"/>
                <a:ext cx="191" cy="580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0" name="Arc 116"/>
              <p:cNvSpPr>
                <a:spLocks/>
              </p:cNvSpPr>
              <p:nvPr/>
            </p:nvSpPr>
            <p:spPr bwMode="hidden">
              <a:xfrm flipH="1">
                <a:off x="3528" y="726"/>
                <a:ext cx="833" cy="903"/>
              </a:xfrm>
              <a:custGeom>
                <a:avLst/>
                <a:gdLst>
                  <a:gd name="G0" fmla="+- 0 0 0"/>
                  <a:gd name="G1" fmla="+- 20897 0 0"/>
                  <a:gd name="G2" fmla="+- 21600 0 0"/>
                  <a:gd name="T0" fmla="*/ 5467 w 21600"/>
                  <a:gd name="T1" fmla="*/ 0 h 21602"/>
                  <a:gd name="T2" fmla="*/ 21589 w 21600"/>
                  <a:gd name="T3" fmla="*/ 21602 h 21602"/>
                  <a:gd name="T4" fmla="*/ 0 w 21600"/>
                  <a:gd name="T5" fmla="*/ 20897 h 2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1" name="Arc 117"/>
              <p:cNvSpPr>
                <a:spLocks/>
              </p:cNvSpPr>
              <p:nvPr/>
            </p:nvSpPr>
            <p:spPr bwMode="hidden">
              <a:xfrm flipV="1">
                <a:off x="4278" y="179"/>
                <a:ext cx="1007" cy="802"/>
              </a:xfrm>
              <a:custGeom>
                <a:avLst/>
                <a:gdLst>
                  <a:gd name="G0" fmla="+- 17826 0 0"/>
                  <a:gd name="G1" fmla="+- 0 0 0"/>
                  <a:gd name="G2" fmla="+- 21600 0 0"/>
                  <a:gd name="T0" fmla="*/ 36729 w 36729"/>
                  <a:gd name="T1" fmla="*/ 10451 h 21600"/>
                  <a:gd name="T2" fmla="*/ 0 w 36729"/>
                  <a:gd name="T3" fmla="*/ 12197 h 21600"/>
                  <a:gd name="T4" fmla="*/ 17826 w 3672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729" h="21600" fill="none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</a:path>
                  <a:path w="36729" h="21600" stroke="0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  <a:lnTo>
                      <a:pt x="17826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2" name="Arc 118"/>
              <p:cNvSpPr>
                <a:spLocks/>
              </p:cNvSpPr>
              <p:nvPr/>
            </p:nvSpPr>
            <p:spPr bwMode="hidden">
              <a:xfrm flipH="1">
                <a:off x="3612" y="580"/>
                <a:ext cx="487" cy="933"/>
              </a:xfrm>
              <a:custGeom>
                <a:avLst/>
                <a:gdLst>
                  <a:gd name="G0" fmla="+- 7340 0 0"/>
                  <a:gd name="G1" fmla="+- 21600 0 0"/>
                  <a:gd name="G2" fmla="+- 21600 0 0"/>
                  <a:gd name="T0" fmla="*/ 0 w 28940"/>
                  <a:gd name="T1" fmla="*/ 1285 h 22305"/>
                  <a:gd name="T2" fmla="*/ 28929 w 28940"/>
                  <a:gd name="T3" fmla="*/ 22305 h 22305"/>
                  <a:gd name="T4" fmla="*/ 7340 w 2894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3" name="Arc 119"/>
              <p:cNvSpPr>
                <a:spLocks/>
              </p:cNvSpPr>
              <p:nvPr/>
            </p:nvSpPr>
            <p:spPr bwMode="hidden">
              <a:xfrm flipH="1">
                <a:off x="3267" y="628"/>
                <a:ext cx="791" cy="932"/>
              </a:xfrm>
              <a:custGeom>
                <a:avLst/>
                <a:gdLst>
                  <a:gd name="G0" fmla="+- 8873 0 0"/>
                  <a:gd name="G1" fmla="+- 21600 0 0"/>
                  <a:gd name="G2" fmla="+- 21600 0 0"/>
                  <a:gd name="T0" fmla="*/ 0 w 30473"/>
                  <a:gd name="T1" fmla="*/ 1907 h 22305"/>
                  <a:gd name="T2" fmla="*/ 30462 w 30473"/>
                  <a:gd name="T3" fmla="*/ 22305 h 22305"/>
                  <a:gd name="T4" fmla="*/ 8873 w 30473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473" h="22305" fill="none" extrusionOk="0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</a:path>
                  <a:path w="30473" h="22305" stroke="0" extrusionOk="0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  <a:lnTo>
                      <a:pt x="8873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4" name="Arc 120"/>
              <p:cNvSpPr>
                <a:spLocks/>
              </p:cNvSpPr>
              <p:nvPr/>
            </p:nvSpPr>
            <p:spPr bwMode="hidden">
              <a:xfrm flipH="1">
                <a:off x="3197" y="458"/>
                <a:ext cx="932" cy="933"/>
              </a:xfrm>
              <a:custGeom>
                <a:avLst/>
                <a:gdLst>
                  <a:gd name="G0" fmla="+- 12855 0 0"/>
                  <a:gd name="G1" fmla="+- 21600 0 0"/>
                  <a:gd name="G2" fmla="+- 21600 0 0"/>
                  <a:gd name="T0" fmla="*/ 0 w 34455"/>
                  <a:gd name="T1" fmla="*/ 4241 h 22305"/>
                  <a:gd name="T2" fmla="*/ 34444 w 34455"/>
                  <a:gd name="T3" fmla="*/ 22305 h 22305"/>
                  <a:gd name="T4" fmla="*/ 12855 w 34455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5" name="Arc 121"/>
              <p:cNvSpPr>
                <a:spLocks/>
              </p:cNvSpPr>
              <p:nvPr/>
            </p:nvSpPr>
            <p:spPr bwMode="hidden">
              <a:xfrm>
                <a:off x="4229" y="589"/>
                <a:ext cx="149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6" name="Arc 122"/>
              <p:cNvSpPr>
                <a:spLocks/>
              </p:cNvSpPr>
              <p:nvPr/>
            </p:nvSpPr>
            <p:spPr bwMode="hidden">
              <a:xfrm>
                <a:off x="4268" y="585"/>
                <a:ext cx="394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7" name="Arc 123"/>
              <p:cNvSpPr>
                <a:spLocks/>
              </p:cNvSpPr>
              <p:nvPr/>
            </p:nvSpPr>
            <p:spPr bwMode="hidden">
              <a:xfrm>
                <a:off x="4303" y="463"/>
                <a:ext cx="559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8" name="Freeform 124"/>
              <p:cNvSpPr>
                <a:spLocks/>
              </p:cNvSpPr>
              <p:nvPr/>
            </p:nvSpPr>
            <p:spPr bwMode="hidden">
              <a:xfrm>
                <a:off x="4410" y="1033"/>
                <a:ext cx="190" cy="580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9" name="Freeform 125"/>
              <p:cNvSpPr>
                <a:spLocks/>
              </p:cNvSpPr>
              <p:nvPr/>
            </p:nvSpPr>
            <p:spPr bwMode="hidden">
              <a:xfrm rot="19660755" flipV="1">
                <a:off x="4114" y="843"/>
                <a:ext cx="173" cy="32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90" name="Arc 126"/>
              <p:cNvSpPr>
                <a:spLocks/>
              </p:cNvSpPr>
              <p:nvPr/>
            </p:nvSpPr>
            <p:spPr bwMode="hidden">
              <a:xfrm flipH="1">
                <a:off x="3144" y="319"/>
                <a:ext cx="996" cy="933"/>
              </a:xfrm>
              <a:custGeom>
                <a:avLst/>
                <a:gdLst>
                  <a:gd name="G0" fmla="+- 15230 0 0"/>
                  <a:gd name="G1" fmla="+- 21600 0 0"/>
                  <a:gd name="G2" fmla="+- 21600 0 0"/>
                  <a:gd name="T0" fmla="*/ 0 w 36830"/>
                  <a:gd name="T1" fmla="*/ 6283 h 22305"/>
                  <a:gd name="T2" fmla="*/ 36819 w 36830"/>
                  <a:gd name="T3" fmla="*/ 22305 h 22305"/>
                  <a:gd name="T4" fmla="*/ 15230 w 3683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830" h="22305" fill="none" extrusionOk="0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</a:path>
                  <a:path w="36830" h="22305" stroke="0" extrusionOk="0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  <a:lnTo>
                      <a:pt x="1523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91" name="Arc 127"/>
              <p:cNvSpPr>
                <a:spLocks/>
              </p:cNvSpPr>
              <p:nvPr/>
            </p:nvSpPr>
            <p:spPr bwMode="hidden">
              <a:xfrm flipH="1">
                <a:off x="3425" y="123"/>
                <a:ext cx="725" cy="903"/>
              </a:xfrm>
              <a:custGeom>
                <a:avLst/>
                <a:gdLst>
                  <a:gd name="G0" fmla="+- 18231 0 0"/>
                  <a:gd name="G1" fmla="+- 21600 0 0"/>
                  <a:gd name="G2" fmla="+- 21600 0 0"/>
                  <a:gd name="T0" fmla="*/ 0 w 31881"/>
                  <a:gd name="T1" fmla="*/ 10016 h 21600"/>
                  <a:gd name="T2" fmla="*/ 31881 w 31881"/>
                  <a:gd name="T3" fmla="*/ 4860 h 21600"/>
                  <a:gd name="T4" fmla="*/ 18231 w 3188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881" h="21600" fill="none" extrusionOk="0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</a:path>
                  <a:path w="31881" h="21600" stroke="0" extrusionOk="0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  <a:lnTo>
                      <a:pt x="18231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92" name="Arc 128"/>
              <p:cNvSpPr>
                <a:spLocks/>
              </p:cNvSpPr>
              <p:nvPr/>
            </p:nvSpPr>
            <p:spPr bwMode="hidden">
              <a:xfrm>
                <a:off x="4199" y="502"/>
                <a:ext cx="299" cy="904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1146"/>
                  <a:gd name="T1" fmla="*/ 4512 h 21600"/>
                  <a:gd name="T2" fmla="*/ 31146 w 31146"/>
                  <a:gd name="T3" fmla="*/ 9561 h 21600"/>
                  <a:gd name="T4" fmla="*/ 13212 w 3114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146" h="21600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</a:path>
                  <a:path w="31146" h="21600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93" name="Freeform 129"/>
              <p:cNvSpPr>
                <a:spLocks/>
              </p:cNvSpPr>
              <p:nvPr/>
            </p:nvSpPr>
            <p:spPr bwMode="hidden">
              <a:xfrm flipH="1">
                <a:off x="3307" y="982"/>
                <a:ext cx="425" cy="59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94" name="Freeform 130"/>
              <p:cNvSpPr>
                <a:spLocks/>
              </p:cNvSpPr>
              <p:nvPr/>
            </p:nvSpPr>
            <p:spPr bwMode="hidden">
              <a:xfrm flipH="1">
                <a:off x="3507" y="350"/>
                <a:ext cx="273" cy="59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95" name="Freeform 131"/>
              <p:cNvSpPr>
                <a:spLocks/>
              </p:cNvSpPr>
              <p:nvPr/>
            </p:nvSpPr>
            <p:spPr bwMode="hidden">
              <a:xfrm flipH="1">
                <a:off x="3821" y="172"/>
                <a:ext cx="164" cy="59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96" name="Freeform 132"/>
              <p:cNvSpPr>
                <a:spLocks/>
              </p:cNvSpPr>
              <p:nvPr/>
            </p:nvSpPr>
            <p:spPr bwMode="hidden">
              <a:xfrm>
                <a:off x="4841" y="894"/>
                <a:ext cx="395" cy="62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97" name="Freeform 133"/>
              <p:cNvSpPr>
                <a:spLocks/>
              </p:cNvSpPr>
              <p:nvPr/>
            </p:nvSpPr>
            <p:spPr bwMode="hidden">
              <a:xfrm>
                <a:off x="4636" y="576"/>
                <a:ext cx="595" cy="41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98" name="Freeform 134"/>
              <p:cNvSpPr>
                <a:spLocks/>
              </p:cNvSpPr>
              <p:nvPr/>
            </p:nvSpPr>
            <p:spPr bwMode="hidden">
              <a:xfrm>
                <a:off x="4658" y="132"/>
                <a:ext cx="260" cy="562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99" name="Freeform 135"/>
              <p:cNvSpPr>
                <a:spLocks/>
              </p:cNvSpPr>
              <p:nvPr/>
            </p:nvSpPr>
            <p:spPr bwMode="hidden">
              <a:xfrm rot="20253369">
                <a:off x="4401" y="599"/>
                <a:ext cx="174" cy="32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00" name="Freeform 136"/>
              <p:cNvSpPr>
                <a:spLocks/>
              </p:cNvSpPr>
              <p:nvPr/>
            </p:nvSpPr>
            <p:spPr bwMode="hidden">
              <a:xfrm rot="1346631" flipH="1">
                <a:off x="3783" y="590"/>
                <a:ext cx="173" cy="32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401" name="Rectangle 13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1625"/>
            <a:ext cx="7772400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402" name="Rectangle 1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403" name="Rectangle 13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1404" name="Rectangle 14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1405" name="Rectangle 1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78219A4C-2B38-4709-9F47-6C17E0D59C33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−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Adventure Works Advanced Survival Tips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Training Series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ireworks">
  <a:themeElements>
    <a:clrScheme name="Fireworks 1">
      <a:dk1>
        <a:srgbClr val="AF273E"/>
      </a:dk1>
      <a:lt1>
        <a:srgbClr val="FFCC00"/>
      </a:lt1>
      <a:dk2>
        <a:srgbClr val="000000"/>
      </a:dk2>
      <a:lt2>
        <a:srgbClr val="FFFFFF"/>
      </a:lt2>
      <a:accent1>
        <a:srgbClr val="FF8B17"/>
      </a:accent1>
      <a:accent2>
        <a:srgbClr val="FFE103"/>
      </a:accent2>
      <a:accent3>
        <a:srgbClr val="AAAAAA"/>
      </a:accent3>
      <a:accent4>
        <a:srgbClr val="DAAE00"/>
      </a:accent4>
      <a:accent5>
        <a:srgbClr val="FFC4AB"/>
      </a:accent5>
      <a:accent6>
        <a:srgbClr val="E7CC02"/>
      </a:accent6>
      <a:hlink>
        <a:srgbClr val="FF3399"/>
      </a:hlink>
      <a:folHlink>
        <a:srgbClr val="FE1F08"/>
      </a:folHlink>
    </a:clrScheme>
    <a:fontScheme name="Fireworks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Fireworks 1">
        <a:dk1>
          <a:srgbClr val="AF273E"/>
        </a:dk1>
        <a:lt1>
          <a:srgbClr val="FFCC00"/>
        </a:lt1>
        <a:dk2>
          <a:srgbClr val="000000"/>
        </a:dk2>
        <a:lt2>
          <a:srgbClr val="FFFFFF"/>
        </a:lt2>
        <a:accent1>
          <a:srgbClr val="FF8B17"/>
        </a:accent1>
        <a:accent2>
          <a:srgbClr val="FFE103"/>
        </a:accent2>
        <a:accent3>
          <a:srgbClr val="AAAAAA"/>
        </a:accent3>
        <a:accent4>
          <a:srgbClr val="DAAE00"/>
        </a:accent4>
        <a:accent5>
          <a:srgbClr val="FFC4AB"/>
        </a:accent5>
        <a:accent6>
          <a:srgbClr val="E7CC02"/>
        </a:accent6>
        <a:hlink>
          <a:srgbClr val="FF3399"/>
        </a:hlink>
        <a:folHlink>
          <a:srgbClr val="FE1F0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2">
        <a:dk1>
          <a:srgbClr val="0000A4"/>
        </a:dk1>
        <a:lt1>
          <a:srgbClr val="CCFFFF"/>
        </a:lt1>
        <a:dk2>
          <a:srgbClr val="000066"/>
        </a:dk2>
        <a:lt2>
          <a:srgbClr val="00FFFF"/>
        </a:lt2>
        <a:accent1>
          <a:srgbClr val="51B2E3"/>
        </a:accent1>
        <a:accent2>
          <a:srgbClr val="04E8AC"/>
        </a:accent2>
        <a:accent3>
          <a:srgbClr val="AAAAB8"/>
        </a:accent3>
        <a:accent4>
          <a:srgbClr val="AEDADA"/>
        </a:accent4>
        <a:accent5>
          <a:srgbClr val="B3D5EF"/>
        </a:accent5>
        <a:accent6>
          <a:srgbClr val="03D29B"/>
        </a:accent6>
        <a:hlink>
          <a:srgbClr val="FF3399"/>
        </a:hlink>
        <a:folHlink>
          <a:srgbClr val="8F5FD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3">
        <a:dk1>
          <a:srgbClr val="9F237F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FF03E7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E702D1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4">
        <a:dk1>
          <a:srgbClr val="00603B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07FB18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06E315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5">
        <a:dk1>
          <a:srgbClr val="FF6600"/>
        </a:dk1>
        <a:lt1>
          <a:srgbClr val="FFFFFF"/>
        </a:lt1>
        <a:dk2>
          <a:srgbClr val="003366"/>
        </a:dk2>
        <a:lt2>
          <a:srgbClr val="FFFFFF"/>
        </a:lt2>
        <a:accent1>
          <a:srgbClr val="FF99FF"/>
        </a:accent1>
        <a:accent2>
          <a:srgbClr val="FFFF99"/>
        </a:accent2>
        <a:accent3>
          <a:srgbClr val="AAADB8"/>
        </a:accent3>
        <a:accent4>
          <a:srgbClr val="DADADA"/>
        </a:accent4>
        <a:accent5>
          <a:srgbClr val="FFCAFF"/>
        </a:accent5>
        <a:accent6>
          <a:srgbClr val="E7E78A"/>
        </a:accent6>
        <a:hlink>
          <a:srgbClr val="FF33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6">
        <a:dk1>
          <a:srgbClr val="000000"/>
        </a:dk1>
        <a:lt1>
          <a:srgbClr val="FFFFFF"/>
        </a:lt1>
        <a:dk2>
          <a:srgbClr val="993366"/>
        </a:dk2>
        <a:lt2>
          <a:srgbClr val="CCFFFF"/>
        </a:lt2>
        <a:accent1>
          <a:srgbClr val="CCECFF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8A"/>
        </a:accent6>
        <a:hlink>
          <a:srgbClr val="FFCCFF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Fireworks</Template>
  <TotalTime>2</TotalTime>
  <Words>7</Words>
  <Application>Microsoft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Times New Roman</vt:lpstr>
      <vt:lpstr>Wingdings</vt:lpstr>
      <vt:lpstr>Fireworks</vt:lpstr>
      <vt:lpstr>Adventure Works Advanced Survival Tips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 Survival Training Advanced</dc:title>
  <dc:creator>Terry Adams</dc:creator>
  <cp:keywords>Training;</cp:keywords>
  <cp:lastModifiedBy>Julian</cp:lastModifiedBy>
  <cp:revision>1</cp:revision>
  <cp:lastPrinted>1601-01-01T00:00:00Z</cp:lastPrinted>
  <dcterms:created xsi:type="dcterms:W3CDTF">1601-01-01T00:00:00Z</dcterms:created>
  <dcterms:modified xsi:type="dcterms:W3CDTF">2006-11-16T01:59:51Z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