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E814C4A-A750-47D9-81D1-A0DB4D2807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D53B0-DA17-4D14-95B0-9F5823701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807D0-46CD-4709-9EA0-216C246A24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C4E28-7890-4CEB-BAF5-AF938AC0F5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9FE09-4327-46DE-8292-DA78FF7E1C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036A1-6ECC-4760-B784-5DAC8D7D8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E1E20-7BB6-4D0F-817B-8E8E1F4995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977B0-6D19-4BEE-ABDC-03E7660B43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E2411-F037-4ACD-8A13-C54027FB6E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46126-B7F2-4159-9A10-7AECB3AB1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257D71-F1B9-4F42-AC4C-4C88ED248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10243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F6825D1-FC2A-4C3F-AB6B-F998DF51382C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Adventure Works</a:t>
            </a:r>
            <a:br>
              <a:rPr lang="en-US"/>
            </a:br>
            <a:r>
              <a:rPr lang="en-US"/>
              <a:t>Basic Survival Tips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Training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3</TotalTime>
  <Words>4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Slit</vt:lpstr>
      <vt:lpstr>Adventure Works Basic Survival Tips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Survival Training Basic</dc:title>
  <dc:creator>Erik Anderson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