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itlemaster_m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ltGray">
          <a:xfrm>
            <a:off x="0" y="0"/>
            <a:ext cx="9144000" cy="6862763"/>
          </a:xfrm>
          <a:prstGeom prst="rect">
            <a:avLst/>
          </a:prstGeom>
          <a:noFill/>
        </p:spPr>
      </p:pic>
      <p:sp>
        <p:nvSpPr>
          <p:cNvPr id="8195" name="Rectangle 3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5A0B207-C4F1-415B-BFFE-AD04299FB60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62200" y="3429000"/>
            <a:ext cx="6400800" cy="14478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838200" y="1371600"/>
            <a:ext cx="7620000" cy="2057400"/>
          </a:xfrm>
          <a:solidFill>
            <a:schemeClr val="bg1">
              <a:alpha val="50000"/>
            </a:schemeClr>
          </a:solidFill>
          <a:ln w="76200">
            <a:solidFill>
              <a:schemeClr val="tx1"/>
            </a:solidFill>
          </a:ln>
        </p:spPr>
        <p:txBody>
          <a:bodyPr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BC0515-070F-40C4-9945-DF9F3BE349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228600"/>
            <a:ext cx="16002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38400" y="228600"/>
            <a:ext cx="46482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CE0AFF-7719-4CF2-85E3-114DB9D198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BA7E1D-5B9A-422B-B85B-CEC89AB829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F95730-DF5F-4742-BF01-A0800A81F65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84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15000" y="1600200"/>
            <a:ext cx="31242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FA7C45-438C-44CB-9F9A-CB268F9C90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18FA2E-129D-44FE-9825-207D4290E25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1DE40A-8385-4D30-940F-BC80E7184B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0E592F-ACFD-478C-9C2E-324C909688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34D24E-7781-4551-8AE7-C06B2F97D3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51FCE0-F58D-4EBC-AC30-33ED8BAA7E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2667000" cy="6858000"/>
            <a:chOff x="0" y="0"/>
            <a:chExt cx="1680" cy="4320"/>
          </a:xfrm>
        </p:grpSpPr>
        <p:sp>
          <p:nvSpPr>
            <p:cNvPr id="7171" name="Rectangle 3"/>
            <p:cNvSpPr>
              <a:spLocks noChangeArrowheads="1"/>
            </p:cNvSpPr>
            <p:nvPr/>
          </p:nvSpPr>
          <p:spPr bwMode="hidden">
            <a:xfrm>
              <a:off x="1248" y="0"/>
              <a:ext cx="432" cy="4320"/>
            </a:xfrm>
            <a:prstGeom prst="rect">
              <a:avLst/>
            </a:prstGeom>
            <a:gradFill rotWithShape="0">
              <a:gsLst>
                <a:gs pos="0">
                  <a:schemeClr val="bg1">
                    <a:gamma/>
                    <a:shade val="45490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/>
              <a:endParaRPr lang="en-US"/>
            </a:p>
          </p:txBody>
        </p:sp>
        <p:pic>
          <p:nvPicPr>
            <p:cNvPr id="7172" name="Picture 4" descr="slidemaster_med3"/>
            <p:cNvPicPr>
              <a:picLocks noChangeAspect="1" noChangeArrowheads="1"/>
            </p:cNvPicPr>
            <p:nvPr/>
          </p:nvPicPr>
          <p:blipFill>
            <a:blip r:embed="rId13"/>
            <a:srcRect/>
            <a:stretch>
              <a:fillRect/>
            </a:stretch>
          </p:blipFill>
          <p:spPr bwMode="ltGray">
            <a:xfrm>
              <a:off x="0" y="0"/>
              <a:ext cx="1348" cy="4320"/>
            </a:xfrm>
            <a:prstGeom prst="rect">
              <a:avLst/>
            </a:prstGeom>
            <a:noFill/>
          </p:spPr>
        </p:pic>
      </p:grpSp>
      <p:sp>
        <p:nvSpPr>
          <p:cNvPr id="7173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438400" y="228600"/>
            <a:ext cx="6400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438400" y="1600200"/>
            <a:ext cx="64008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1901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7177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fld id="{E7129204-BB80-4087-B4D7-235B3CF626A2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slow"/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/>
              <a:t>Booking a Package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r>
              <a:rPr lang="en-US"/>
              <a:t>Step By Step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Proposal">
  <a:themeElements>
    <a:clrScheme name="Proposal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Propos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oposal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posal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posal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</Template>
  <TotalTime>2</TotalTime>
  <Words>6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Wingdings</vt:lpstr>
      <vt:lpstr>Proposal</vt:lpstr>
      <vt:lpstr>Booking a Package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Booking a Package</dc:title>
  <dc:creator>Terry Adams</dc:creator>
  <cp:keywords>Training;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