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02" y="-4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717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7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717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7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8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18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19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9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720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0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20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720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20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20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1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21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74C521CA-64DE-4CBA-A759-1BF26A268D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F57588-BDFF-4D82-BD3E-9809FF5314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9E7632-0101-4FAF-928A-A01B15F3A36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2F91EF-D891-43B4-A3D6-578931F6303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4B613-3332-44D5-B87C-B34BE67127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C21E09-D18C-4ACA-BC5E-85184D1A430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762C24-1B27-40A7-8D85-D3634CCAF3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43EF90-A1BA-42A9-BE7F-20CF2A12139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78B7D8-963F-4CE4-A6D4-703679D950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D02A39-4374-48F1-921E-D8DF563747C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E2C26-FA3B-4C2A-B726-A28E6A8EDD2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614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5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615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5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6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7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617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617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8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8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8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8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8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18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C08F696-742A-44A1-A3E4-1F456B317BD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18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Current Market Research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Know What</a:t>
            </a:r>
          </a:p>
          <a:p>
            <a:r>
              <a:rPr lang="en-US"/>
              <a:t>Our Customers Want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2</TotalTime>
  <Words>8</Words>
  <Application>Microsoft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Times New Roman</vt:lpstr>
      <vt:lpstr>Verdana</vt:lpstr>
      <vt:lpstr>Wingdings</vt:lpstr>
      <vt:lpstr>Globe</vt:lpstr>
      <vt:lpstr>Current Market Research</vt:lpstr>
    </vt:vector>
  </TitlesOfParts>
  <Company>Adventure Works, Inc.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Market Research</dc:title>
  <dc:creator>Michael Brundage</dc:creator>
  <cp:keywords>Marketing;</cp:keywords>
  <cp:lastModifiedBy>Julian</cp:lastModifiedBy>
  <cp:revision>1</cp:revision>
  <cp:lastPrinted>1601-01-01T00:00:00Z</cp:lastPrinted>
  <dcterms:created xsi:type="dcterms:W3CDTF">1601-01-01T00:00:00Z</dcterms:created>
  <dcterms:modified xsi:type="dcterms:W3CDTF">2006-11-16T01:55:31Z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