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1A91458-2BF4-4FFA-9BAF-26555F64CE5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E877B-E83F-4C42-917A-D355D979E6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346A7-F2E6-4235-9D0C-F804FAC9FC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4EBDC-8667-4688-9A43-F5A95C31E2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39200-556C-4A4E-8DBE-3DA25C3433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749E6-7910-4FBF-8B49-7CCF773E9A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E24FF-7DA5-4AE1-86B0-2648B717DA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2E6913-E9F7-414E-A886-5D0DBB3ADB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9AD1B-2A90-4ACF-A2C3-5860793EDA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8CED21-8409-4E67-951C-BEF844A6EC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8AB1A-E299-44AD-AA3A-55A1C6A171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BDCCA60-B207-4B41-B60C-6D3A4A6C684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Expanding Our Business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Growing Day by Day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</TotalTime>
  <Words>7</Words>
  <Application>Microsoft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Times New Roman</vt:lpstr>
      <vt:lpstr>Wingdings</vt:lpstr>
      <vt:lpstr>Profile</vt:lpstr>
      <vt:lpstr>Expanding Our Business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Expanding Our Business</dc:title>
  <dc:creator>Frank Contoso</dc:creator>
  <cp:keywords>Marketing;</cp:keywords>
  <cp:lastModifiedBy>Julian</cp:lastModifiedBy>
  <cp:revision>1</cp:revision>
  <cp:lastPrinted>1601-01-01T00:00:00Z</cp:lastPrinted>
  <dcterms:created xsi:type="dcterms:W3CDTF">1601-01-01T00:00:00Z</dcterms:created>
  <dcterms:modified xsi:type="dcterms:W3CDTF">2006-11-16T01:55:21Z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