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C4844E6-0223-4AFF-B091-6397E0196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0C00E-F5C4-4A2E-9A81-83E44AB878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C2ADE-FFE9-4C4C-B9D1-83D55D4A9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DDE50-7203-45A2-A243-15990039EF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3A1E5-E6B6-45FA-A359-06BF155A6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B5EA65-C26D-48EB-A3A8-FD3712990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A7D43-DBFE-447D-A2B9-71FE937A6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A385AA-3C47-4A1F-8C0A-45B7422AF3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8A366-0C9A-4311-9311-326C32AF8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8C1B7-788B-46E9-A9DD-73053E5985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FB16-AFAE-4756-919A-417AB923DC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2771DE01-B537-4F68-8816-3FA631F0532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9400" y="457200"/>
            <a:ext cx="5791200" cy="2438400"/>
          </a:xfrm>
        </p:spPr>
        <p:txBody>
          <a:bodyPr/>
          <a:lstStyle/>
          <a:p>
            <a:r>
              <a:rPr lang="en-US" sz="4800" b="1"/>
              <a:t>Adventure Works</a:t>
            </a:r>
            <a:br>
              <a:rPr lang="en-US" sz="4800" b="1"/>
            </a:br>
            <a:r>
              <a:rPr lang="en-US" sz="4800" b="1"/>
              <a:t>And You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2338388" cy="25908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Partnering for a Better Future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</TotalTime>
  <Words>7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Textured</vt:lpstr>
      <vt:lpstr>Adventure Works And You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 Pitch Deck</dc:title>
  <dc:creator>Eva Corets</dc:creator>
  <cp:keywords>Marketing;</cp:keywords>
  <cp:lastModifiedBy>Julian</cp:lastModifiedBy>
  <cp:revision>5</cp:revision>
  <cp:lastPrinted>1601-01-01T00:00:00Z</cp:lastPrinted>
  <dcterms:created xsi:type="dcterms:W3CDTF">1601-01-01T00:00:00Z</dcterms:created>
  <dcterms:modified xsi:type="dcterms:W3CDTF">2006-11-16T01:55:12Z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