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805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99FF"/>
    <a:srgbClr val="99FF99"/>
    <a:srgbClr val="FFCC6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lnSpc>
        <a:spcPct val="89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9250" y="669925"/>
            <a:ext cx="2139950" cy="54562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7813" y="669925"/>
            <a:ext cx="6269037" cy="54562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7813" y="669925"/>
            <a:ext cx="85613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Slide Title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61913" y="61913"/>
            <a:ext cx="9001125" cy="6715125"/>
          </a:xfrm>
          <a:prstGeom prst="rect">
            <a:avLst/>
          </a:prstGeom>
          <a:noFill/>
          <a:ln w="47625" cmpd="thinThick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2pPr>
      <a:lvl3pPr algn="ctr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3pPr>
      <a:lvl4pPr algn="ctr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4pPr>
      <a:lvl5pPr algn="ctr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5pPr>
      <a:lvl6pPr marL="457200" algn="ctr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6pPr>
      <a:lvl7pPr marL="914400" algn="ctr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7pPr>
      <a:lvl8pPr marL="1371600" algn="ctr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8pPr>
      <a:lvl9pPr marL="1828800" algn="ctr" rtl="0" eaLnBrk="0" fontAlgn="base" hangingPunct="0">
        <a:lnSpc>
          <a:spcPct val="89000"/>
        </a:lnSpc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40000"/>
        </a:spcBef>
        <a:spcAft>
          <a:spcPct val="0"/>
        </a:spcAft>
        <a:defRPr b="1" 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4000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40000"/>
        </a:spcBef>
        <a:spcAft>
          <a:spcPct val="0"/>
        </a:spcAft>
        <a:defRPr sz="1400" b="1" 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40000"/>
        </a:spcBef>
        <a:spcAft>
          <a:spcPct val="0"/>
        </a:spcAft>
        <a:defRPr sz="1400" b="1" 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40000"/>
        </a:spcBef>
        <a:spcAft>
          <a:spcPct val="0"/>
        </a:spcAft>
        <a:defRPr sz="1400" b="1" 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40000"/>
        </a:spcBef>
        <a:spcAft>
          <a:spcPct val="0"/>
        </a:spcAft>
        <a:defRPr sz="1400" b="1" 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40000"/>
        </a:spcBef>
        <a:spcAft>
          <a:spcPct val="0"/>
        </a:spcAft>
        <a:defRPr sz="1400" b="1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anchor="t"/>
          <a:lstStyle/>
          <a:p>
            <a:r>
              <a:rPr lang="en-US" sz="3600">
                <a:solidFill>
                  <a:schemeClr val="accent1"/>
                </a:solidFill>
              </a:rPr>
              <a:t>Logica Veritas Agricola</a:t>
            </a:r>
          </a:p>
        </p:txBody>
      </p:sp>
      <p:grpSp>
        <p:nvGrpSpPr>
          <p:cNvPr id="9248" name="Group 32"/>
          <p:cNvGrpSpPr>
            <a:grpSpLocks/>
          </p:cNvGrpSpPr>
          <p:nvPr/>
        </p:nvGrpSpPr>
        <p:grpSpPr bwMode="auto">
          <a:xfrm>
            <a:off x="671513" y="1606550"/>
            <a:ext cx="7772400" cy="4184650"/>
            <a:chOff x="423" y="1012"/>
            <a:chExt cx="4896" cy="2636"/>
          </a:xfrm>
        </p:grpSpPr>
        <p:grpSp>
          <p:nvGrpSpPr>
            <p:cNvPr id="9232" name="Group 16"/>
            <p:cNvGrpSpPr>
              <a:grpSpLocks/>
            </p:cNvGrpSpPr>
            <p:nvPr/>
          </p:nvGrpSpPr>
          <p:grpSpPr bwMode="auto">
            <a:xfrm>
              <a:off x="423" y="1012"/>
              <a:ext cx="4896" cy="2636"/>
              <a:chOff x="423" y="1012"/>
              <a:chExt cx="4896" cy="2636"/>
            </a:xfrm>
          </p:grpSpPr>
          <p:sp>
            <p:nvSpPr>
              <p:cNvPr id="9219" name="Rectangle 3"/>
              <p:cNvSpPr>
                <a:spLocks noChangeArrowheads="1"/>
              </p:cNvSpPr>
              <p:nvPr/>
            </p:nvSpPr>
            <p:spPr bwMode="auto">
              <a:xfrm>
                <a:off x="427" y="1012"/>
                <a:ext cx="4888" cy="263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20" name="Rectangle 4"/>
              <p:cNvSpPr>
                <a:spLocks noChangeArrowheads="1"/>
              </p:cNvSpPr>
              <p:nvPr/>
            </p:nvSpPr>
            <p:spPr bwMode="auto">
              <a:xfrm>
                <a:off x="427" y="1012"/>
                <a:ext cx="808" cy="32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/>
              <a:lstStyle/>
              <a:p>
                <a:pPr algn="ctr" defTabSz="1279525"/>
                <a:r>
                  <a:rPr lang="en-US" b="1">
                    <a:solidFill>
                      <a:srgbClr val="000000"/>
                    </a:solidFill>
                    <a:latin typeface="Arial" charset="0"/>
                  </a:rPr>
                  <a:t>JAN</a:t>
                </a:r>
              </a:p>
            </p:txBody>
          </p:sp>
          <p:sp>
            <p:nvSpPr>
              <p:cNvPr id="9221" name="Rectangle 5"/>
              <p:cNvSpPr>
                <a:spLocks noChangeArrowheads="1"/>
              </p:cNvSpPr>
              <p:nvPr/>
            </p:nvSpPr>
            <p:spPr bwMode="auto">
              <a:xfrm>
                <a:off x="1243" y="1012"/>
                <a:ext cx="808" cy="32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/>
              <a:lstStyle/>
              <a:p>
                <a:pPr algn="ctr" defTabSz="1279525"/>
                <a:r>
                  <a:rPr lang="en-US" b="1">
                    <a:solidFill>
                      <a:srgbClr val="000000"/>
                    </a:solidFill>
                    <a:latin typeface="Arial" charset="0"/>
                  </a:rPr>
                  <a:t>FEB</a:t>
                </a:r>
              </a:p>
            </p:txBody>
          </p:sp>
          <p:sp>
            <p:nvSpPr>
              <p:cNvPr id="9222" name="Rectangle 6"/>
              <p:cNvSpPr>
                <a:spLocks noChangeArrowheads="1"/>
              </p:cNvSpPr>
              <p:nvPr/>
            </p:nvSpPr>
            <p:spPr bwMode="auto">
              <a:xfrm>
                <a:off x="2059" y="1012"/>
                <a:ext cx="808" cy="32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/>
              <a:lstStyle/>
              <a:p>
                <a:pPr algn="ctr" defTabSz="1279525"/>
                <a:r>
                  <a:rPr lang="en-US" b="1">
                    <a:solidFill>
                      <a:srgbClr val="000000"/>
                    </a:solidFill>
                    <a:latin typeface="Arial" charset="0"/>
                  </a:rPr>
                  <a:t>MAR</a:t>
                </a:r>
              </a:p>
            </p:txBody>
          </p:sp>
          <p:sp>
            <p:nvSpPr>
              <p:cNvPr id="9223" name="Rectangle 7"/>
              <p:cNvSpPr>
                <a:spLocks noChangeArrowheads="1"/>
              </p:cNvSpPr>
              <p:nvPr/>
            </p:nvSpPr>
            <p:spPr bwMode="auto">
              <a:xfrm>
                <a:off x="2875" y="1012"/>
                <a:ext cx="808" cy="32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/>
              <a:lstStyle/>
              <a:p>
                <a:pPr algn="ctr" defTabSz="1279525"/>
                <a:r>
                  <a:rPr lang="en-US" b="1">
                    <a:solidFill>
                      <a:srgbClr val="000000"/>
                    </a:solidFill>
                    <a:latin typeface="Arial" charset="0"/>
                  </a:rPr>
                  <a:t>APR</a:t>
                </a:r>
              </a:p>
            </p:txBody>
          </p:sp>
          <p:sp>
            <p:nvSpPr>
              <p:cNvPr id="9224" name="Rectangle 8"/>
              <p:cNvSpPr>
                <a:spLocks noChangeArrowheads="1"/>
              </p:cNvSpPr>
              <p:nvPr/>
            </p:nvSpPr>
            <p:spPr bwMode="auto">
              <a:xfrm>
                <a:off x="3691" y="1012"/>
                <a:ext cx="808" cy="32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/>
              <a:lstStyle/>
              <a:p>
                <a:pPr algn="ctr" defTabSz="1279525"/>
                <a:r>
                  <a:rPr lang="en-US" b="1">
                    <a:solidFill>
                      <a:srgbClr val="000000"/>
                    </a:solidFill>
                    <a:latin typeface="Arial" charset="0"/>
                  </a:rPr>
                  <a:t>MAY</a:t>
                </a:r>
              </a:p>
            </p:txBody>
          </p:sp>
          <p:sp>
            <p:nvSpPr>
              <p:cNvPr id="9225" name="Rectangle 9"/>
              <p:cNvSpPr>
                <a:spLocks noChangeArrowheads="1"/>
              </p:cNvSpPr>
              <p:nvPr/>
            </p:nvSpPr>
            <p:spPr bwMode="auto">
              <a:xfrm>
                <a:off x="4507" y="1012"/>
                <a:ext cx="808" cy="328"/>
              </a:xfrm>
              <a:prstGeom prst="rect">
                <a:avLst/>
              </a:prstGeom>
              <a:solidFill>
                <a:schemeClr val="hlink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128588" tIns="65088" rIns="128588" bIns="65088" anchor="ctr"/>
              <a:lstStyle/>
              <a:p>
                <a:pPr algn="ctr" defTabSz="1279525"/>
                <a:r>
                  <a:rPr lang="en-US" b="1">
                    <a:solidFill>
                      <a:srgbClr val="000000"/>
                    </a:solidFill>
                    <a:latin typeface="Arial" charset="0"/>
                  </a:rPr>
                  <a:t>JUN</a:t>
                </a:r>
              </a:p>
            </p:txBody>
          </p:sp>
          <p:sp>
            <p:nvSpPr>
              <p:cNvPr id="9226" name="Line 10"/>
              <p:cNvSpPr>
                <a:spLocks noChangeShapeType="1"/>
              </p:cNvSpPr>
              <p:nvPr/>
            </p:nvSpPr>
            <p:spPr bwMode="auto">
              <a:xfrm>
                <a:off x="423" y="1344"/>
                <a:ext cx="4896" cy="0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7" name="Line 11"/>
              <p:cNvSpPr>
                <a:spLocks noChangeShapeType="1"/>
              </p:cNvSpPr>
              <p:nvPr/>
            </p:nvSpPr>
            <p:spPr bwMode="auto">
              <a:xfrm>
                <a:off x="1239" y="1344"/>
                <a:ext cx="0" cy="2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8" name="Line 12"/>
              <p:cNvSpPr>
                <a:spLocks noChangeShapeType="1"/>
              </p:cNvSpPr>
              <p:nvPr/>
            </p:nvSpPr>
            <p:spPr bwMode="auto">
              <a:xfrm>
                <a:off x="2055" y="1344"/>
                <a:ext cx="0" cy="2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29" name="Line 13"/>
              <p:cNvSpPr>
                <a:spLocks noChangeShapeType="1"/>
              </p:cNvSpPr>
              <p:nvPr/>
            </p:nvSpPr>
            <p:spPr bwMode="auto">
              <a:xfrm>
                <a:off x="2871" y="1344"/>
                <a:ext cx="0" cy="2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0" name="Line 14"/>
              <p:cNvSpPr>
                <a:spLocks noChangeShapeType="1"/>
              </p:cNvSpPr>
              <p:nvPr/>
            </p:nvSpPr>
            <p:spPr bwMode="auto">
              <a:xfrm>
                <a:off x="3687" y="1344"/>
                <a:ext cx="0" cy="2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" name="Line 15"/>
              <p:cNvSpPr>
                <a:spLocks noChangeShapeType="1"/>
              </p:cNvSpPr>
              <p:nvPr/>
            </p:nvSpPr>
            <p:spPr bwMode="auto">
              <a:xfrm>
                <a:off x="4503" y="1344"/>
                <a:ext cx="0" cy="230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33" name="AutoShape 17"/>
            <p:cNvSpPr>
              <a:spLocks noChangeArrowheads="1"/>
            </p:cNvSpPr>
            <p:nvPr/>
          </p:nvSpPr>
          <p:spPr bwMode="auto">
            <a:xfrm>
              <a:off x="673" y="1507"/>
              <a:ext cx="754" cy="169"/>
            </a:xfrm>
            <a:prstGeom prst="homePlate">
              <a:avLst>
                <a:gd name="adj" fmla="val 87165"/>
              </a:avLst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Sample Text</a:t>
              </a:r>
            </a:p>
          </p:txBody>
        </p:sp>
        <p:sp>
          <p:nvSpPr>
            <p:cNvPr id="9234" name="AutoShape 18"/>
            <p:cNvSpPr>
              <a:spLocks noChangeArrowheads="1"/>
            </p:cNvSpPr>
            <p:nvPr/>
          </p:nvSpPr>
          <p:spPr bwMode="auto">
            <a:xfrm>
              <a:off x="1339" y="1732"/>
              <a:ext cx="184" cy="184"/>
            </a:xfrm>
            <a:prstGeom prst="cube">
              <a:avLst>
                <a:gd name="adj" fmla="val 20000"/>
              </a:avLst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marL="28575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Sample Text</a:t>
              </a:r>
            </a:p>
          </p:txBody>
        </p:sp>
        <p:sp>
          <p:nvSpPr>
            <p:cNvPr id="9235" name="AutoShape 19"/>
            <p:cNvSpPr>
              <a:spLocks noChangeArrowheads="1"/>
            </p:cNvSpPr>
            <p:nvPr/>
          </p:nvSpPr>
          <p:spPr bwMode="auto">
            <a:xfrm>
              <a:off x="1339" y="1972"/>
              <a:ext cx="1096" cy="184"/>
            </a:xfrm>
            <a:prstGeom prst="cube">
              <a:avLst>
                <a:gd name="adj" fmla="val 20000"/>
              </a:avLst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marL="22860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Sample Text</a:t>
              </a:r>
            </a:p>
          </p:txBody>
        </p:sp>
        <p:sp>
          <p:nvSpPr>
            <p:cNvPr id="9236" name="AutoShape 20"/>
            <p:cNvSpPr>
              <a:spLocks noChangeArrowheads="1"/>
            </p:cNvSpPr>
            <p:nvPr/>
          </p:nvSpPr>
          <p:spPr bwMode="auto">
            <a:xfrm>
              <a:off x="1915" y="2260"/>
              <a:ext cx="808" cy="232"/>
            </a:xfrm>
            <a:prstGeom prst="rightArrow">
              <a:avLst>
                <a:gd name="adj1" fmla="val 75009"/>
                <a:gd name="adj2" fmla="val 65318"/>
              </a:avLst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8588" tIns="65088" rIns="128588" bIns="65088" anchor="ctr"/>
            <a:lstStyle/>
            <a:p>
              <a:pPr algn="ctr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Sample Text</a:t>
              </a:r>
            </a:p>
          </p:txBody>
        </p:sp>
        <p:grpSp>
          <p:nvGrpSpPr>
            <p:cNvPr id="9240" name="Group 24"/>
            <p:cNvGrpSpPr>
              <a:grpSpLocks/>
            </p:cNvGrpSpPr>
            <p:nvPr/>
          </p:nvGrpSpPr>
          <p:grpSpPr bwMode="auto">
            <a:xfrm>
              <a:off x="2083" y="2548"/>
              <a:ext cx="1432" cy="232"/>
              <a:chOff x="2083" y="2548"/>
              <a:chExt cx="1432" cy="232"/>
            </a:xfrm>
          </p:grpSpPr>
          <p:sp>
            <p:nvSpPr>
              <p:cNvPr id="9237" name="Rectangle 21"/>
              <p:cNvSpPr>
                <a:spLocks noChangeArrowheads="1"/>
              </p:cNvSpPr>
              <p:nvPr/>
            </p:nvSpPr>
            <p:spPr bwMode="auto">
              <a:xfrm>
                <a:off x="2203" y="2596"/>
                <a:ext cx="1192" cy="13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Sample Text</a:t>
                </a:r>
              </a:p>
            </p:txBody>
          </p:sp>
          <p:sp>
            <p:nvSpPr>
              <p:cNvPr id="9238" name="AutoShape 22"/>
              <p:cNvSpPr>
                <a:spLocks noChangeArrowheads="1"/>
              </p:cNvSpPr>
              <p:nvPr/>
            </p:nvSpPr>
            <p:spPr bwMode="auto">
              <a:xfrm>
                <a:off x="2083" y="2548"/>
                <a:ext cx="232" cy="232"/>
              </a:xfrm>
              <a:prstGeom prst="diamond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39" name="AutoShape 23"/>
              <p:cNvSpPr>
                <a:spLocks noChangeArrowheads="1"/>
              </p:cNvSpPr>
              <p:nvPr/>
            </p:nvSpPr>
            <p:spPr bwMode="auto">
              <a:xfrm>
                <a:off x="3283" y="2548"/>
                <a:ext cx="232" cy="232"/>
              </a:xfrm>
              <a:prstGeom prst="diamond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41" name="AutoShape 25"/>
            <p:cNvSpPr>
              <a:spLocks noChangeArrowheads="1"/>
            </p:cNvSpPr>
            <p:nvPr/>
          </p:nvSpPr>
          <p:spPr bwMode="auto">
            <a:xfrm>
              <a:off x="3283" y="2848"/>
              <a:ext cx="232" cy="232"/>
            </a:xfrm>
            <a:prstGeom prst="diamond">
              <a:avLst/>
            </a:prstGeom>
            <a:solidFill>
              <a:schemeClr val="accent2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marL="285750"/>
              <a:r>
                <a:rPr lang="en-US" sz="1400" b="1">
                  <a:solidFill>
                    <a:srgbClr val="000000"/>
                  </a:solidFill>
                  <a:latin typeface="Arial" charset="0"/>
                </a:rPr>
                <a:t>Sample Text</a:t>
              </a:r>
            </a:p>
          </p:txBody>
        </p:sp>
        <p:grpSp>
          <p:nvGrpSpPr>
            <p:cNvPr id="9245" name="Group 29"/>
            <p:cNvGrpSpPr>
              <a:grpSpLocks/>
            </p:cNvGrpSpPr>
            <p:nvPr/>
          </p:nvGrpSpPr>
          <p:grpSpPr bwMode="auto">
            <a:xfrm>
              <a:off x="2947" y="3124"/>
              <a:ext cx="1432" cy="232"/>
              <a:chOff x="2947" y="3124"/>
              <a:chExt cx="1432" cy="232"/>
            </a:xfrm>
          </p:grpSpPr>
          <p:sp>
            <p:nvSpPr>
              <p:cNvPr id="9242" name="Rectangle 26"/>
              <p:cNvSpPr>
                <a:spLocks noChangeArrowheads="1"/>
              </p:cNvSpPr>
              <p:nvPr/>
            </p:nvSpPr>
            <p:spPr bwMode="auto">
              <a:xfrm>
                <a:off x="3067" y="3172"/>
                <a:ext cx="1192" cy="136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en-US" sz="1400" b="1">
                    <a:solidFill>
                      <a:srgbClr val="000000"/>
                    </a:solidFill>
                    <a:latin typeface="Arial" charset="0"/>
                  </a:rPr>
                  <a:t>Sample Text</a:t>
                </a:r>
              </a:p>
            </p:txBody>
          </p:sp>
          <p:sp>
            <p:nvSpPr>
              <p:cNvPr id="9243" name="AutoShape 27"/>
              <p:cNvSpPr>
                <a:spLocks noChangeArrowheads="1"/>
              </p:cNvSpPr>
              <p:nvPr/>
            </p:nvSpPr>
            <p:spPr bwMode="auto">
              <a:xfrm>
                <a:off x="2947" y="3124"/>
                <a:ext cx="232" cy="232"/>
              </a:xfrm>
              <a:prstGeom prst="triangle">
                <a:avLst>
                  <a:gd name="adj" fmla="val 49995"/>
                </a:avLst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44" name="AutoShape 28"/>
              <p:cNvSpPr>
                <a:spLocks noChangeArrowheads="1"/>
              </p:cNvSpPr>
              <p:nvPr/>
            </p:nvSpPr>
            <p:spPr bwMode="auto">
              <a:xfrm>
                <a:off x="4147" y="3124"/>
                <a:ext cx="232" cy="232"/>
              </a:xfrm>
              <a:prstGeom prst="triangle">
                <a:avLst>
                  <a:gd name="adj" fmla="val 49995"/>
                </a:avLst>
              </a:prstGeom>
              <a:solidFill>
                <a:schemeClr val="accent2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246" name="AutoShape 30"/>
            <p:cNvSpPr>
              <a:spLocks noChangeArrowheads="1"/>
            </p:cNvSpPr>
            <p:nvPr/>
          </p:nvSpPr>
          <p:spPr bwMode="auto">
            <a:xfrm>
              <a:off x="4843" y="3412"/>
              <a:ext cx="232" cy="232"/>
            </a:xfrm>
            <a:prstGeom prst="star5">
              <a:avLst/>
            </a:prstGeom>
            <a:solidFill>
              <a:schemeClr val="folHlink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AutoShape 31"/>
            <p:cNvSpPr>
              <a:spLocks noChangeArrowheads="1"/>
            </p:cNvSpPr>
            <p:nvPr/>
          </p:nvSpPr>
          <p:spPr bwMode="auto">
            <a:xfrm flipH="1">
              <a:off x="4555" y="3076"/>
              <a:ext cx="712" cy="273"/>
            </a:xfrm>
            <a:prstGeom prst="wedgeRoundRectCallout">
              <a:avLst>
                <a:gd name="adj1" fmla="val -18338"/>
                <a:gd name="adj2" fmla="val 66667"/>
                <a:gd name="adj3" fmla="val 16667"/>
              </a:avLst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en-US" sz="1800" b="1">
                  <a:solidFill>
                    <a:srgbClr val="000000"/>
                  </a:solidFill>
                  <a:latin typeface="Arial" charset="0"/>
                </a:rPr>
                <a:t>On time!</a:t>
              </a:r>
            </a:p>
          </p:txBody>
        </p:sp>
      </p:grpSp>
    </p:spTree>
  </p:cSld>
  <p:clrMapOvr>
    <a:masterClrMapping/>
  </p:clrMapOvr>
  <p:transition spd="slow" advTm="0"/>
</p:sld>
</file>

<file path=ppt/theme/theme1.xml><?xml version="1.0" encoding="utf-8"?>
<a:theme xmlns:a="http://schemas.openxmlformats.org/drawingml/2006/main" name="Six-Month Timeline">
  <a:themeElements>
    <a:clrScheme name="">
      <a:dk1>
        <a:srgbClr val="000000"/>
      </a:dk1>
      <a:lt1>
        <a:srgbClr val="008080"/>
      </a:lt1>
      <a:dk2>
        <a:srgbClr val="008080"/>
      </a:dk2>
      <a:lt2>
        <a:srgbClr val="004040"/>
      </a:lt2>
      <a:accent1>
        <a:srgbClr val="FFFFFF"/>
      </a:accent1>
      <a:accent2>
        <a:srgbClr val="FCFEB9"/>
      </a:accent2>
      <a:accent3>
        <a:srgbClr val="AAC0C0"/>
      </a:accent3>
      <a:accent4>
        <a:srgbClr val="000000"/>
      </a:accent4>
      <a:accent5>
        <a:srgbClr val="FFFFFF"/>
      </a:accent5>
      <a:accent6>
        <a:srgbClr val="E4E6A7"/>
      </a:accent6>
      <a:hlink>
        <a:srgbClr val="00B7A5"/>
      </a:hlink>
      <a:folHlink>
        <a:srgbClr val="618FFD"/>
      </a:folHlink>
    </a:clrScheme>
    <a:fontScheme name="Six-Month Timelin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Six-Month Timeline 1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Six-Month Timeline</Template>
  <TotalTime>16</TotalTime>
  <Words>26</Words>
  <Application>Microsoft PowerPoint 7.0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 New Roman</vt:lpstr>
      <vt:lpstr>Six-Month Timeline</vt:lpstr>
      <vt:lpstr>Logica Veritas Agricola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Upcoming Campaign.ppt</dc:title>
  <dc:creator>Michael Brundage</dc:creator>
  <cp:keywords>Marketing;</cp:keywords>
  <cp:lastModifiedBy>Julian</cp:lastModifiedBy>
  <cp:revision>2</cp:revision>
  <dcterms:created xsi:type="dcterms:W3CDTF">2003-09-20T00:23:45Z</dcterms:created>
  <dcterms:modified xsi:type="dcterms:W3CDTF">2006-11-16T01:55:08Z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TC010162631033</vt:lpwstr>
  </property>
</Properties>
</file>