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8294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4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4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95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8295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5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6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6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7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7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97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8297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8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8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8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83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984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2985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2986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2987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32F0B92-9374-45B5-B2F0-F70B1174D4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0B94D-6DB8-4459-8C41-DB1E567327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4733B-030D-4A1F-B4E4-342A913A74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6E9146-22FF-4A85-A72A-CC23646F7A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E4141-309C-47F9-A2CC-E482C18308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0473C-1C04-479B-8AF6-D4A1F9FA61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5724FD-48B2-42F5-A436-6004799BC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63298-60DB-4051-936A-42E2620D5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4C0C5-50A0-4261-B012-9BC300EAF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E833C-2EEB-4730-95DE-B12C01BEF9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D9972-DB1E-4D3A-9EBC-02E630191B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81923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24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25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81927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8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29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0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1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2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3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4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5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6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7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8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9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40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1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2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3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4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5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6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7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8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49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50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951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81952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3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4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5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6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57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58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59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60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1961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81962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341D0680-F607-46A4-899C-5394E68F2E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33800" y="1143000"/>
            <a:ext cx="5257800" cy="1600200"/>
          </a:xfrm>
        </p:spPr>
        <p:txBody>
          <a:bodyPr/>
          <a:lstStyle/>
          <a:p>
            <a:r>
              <a:rPr lang="en-US" sz="4800" b="1"/>
              <a:t>Adventure Works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3576638" cy="39624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Vacation Package Lineup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8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Verdana</vt:lpstr>
      <vt:lpstr>Wingdings</vt:lpstr>
      <vt:lpstr>Globe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Vacation Package Pitch Deck</dc:title>
  <dc:creator>Eva Corets</dc:creator>
  <cp:keywords>Marketing;</cp:keywords>
  <cp:lastModifiedBy>Julian</cp:lastModifiedBy>
  <cp:revision>7</cp:revision>
  <cp:lastPrinted>1601-01-01T00:00:00Z</cp:lastPrinted>
  <dcterms:created xsi:type="dcterms:W3CDTF">1601-01-01T00:00:00Z</dcterms:created>
  <dcterms:modified xsi:type="dcterms:W3CDTF">2006-11-16T01:55:00Z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