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layout2.xml" ContentType="application/vnd.openxmlformats-officedocument.drawingml.diagramLayout+xml"/>
  <Default Extension="xlsx" ContentType="application/vnd.openxmlformats-officedocument.spreadsheetml.sheet"/>
  <Override PartName="/ppt/charts/chart3.xml" ContentType="application/vnd.openxmlformats-officedocument.drawingml.chart+xml"/>
  <Override PartName="/ppt/diagrams/layout1.xml" ContentType="application/vnd.openxmlformats-officedocument.drawingml.diagramLayout+xml"/>
  <Override PartName="/ppt/charts/chart4.xml" ContentType="application/vnd.openxmlformats-officedocument.drawingml.char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Kelly" initials="PJK" lastIdx="1" clrIdx="0"/>
  <p:cmAuthor id="1" name="johnc" initials="j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3296810-A885-4BE3-A3E7-6D5BEEA58F35}" styleName="Medium Style 1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27F97BB-C833-4FB7-BDE5-3F7075034690}" styleName="Themed Style 11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638B1855-1B75-4FBE-930C-398BA8C253C6}" styleName="Themed Style 12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8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49" autoAdjust="0"/>
  </p:normalViewPr>
  <p:slideViewPr>
    <p:cSldViewPr>
      <p:cViewPr>
        <p:scale>
          <a:sx n="66" d="100"/>
          <a:sy n="66" d="100"/>
        </p:scale>
        <p:origin x="-1584" y="-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style val="3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Interest Rates</c:v>
                </c:pt>
                <c:pt idx="1">
                  <c:v>Currency Rates</c:v>
                </c:pt>
                <c:pt idx="2">
                  <c:v>Equity Prices</c:v>
                </c:pt>
                <c:pt idx="3">
                  <c:v>Commodity Prices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2007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Interest Rates</c:v>
                </c:pt>
                <c:pt idx="1">
                  <c:v>Currency Rates</c:v>
                </c:pt>
                <c:pt idx="2">
                  <c:v>Equity Prices</c:v>
                </c:pt>
                <c:pt idx="3">
                  <c:v>Commodity Prices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Interest Rates</c:v>
                </c:pt>
                <c:pt idx="1">
                  <c:v>Currency Rates</c:v>
                </c:pt>
                <c:pt idx="2">
                  <c:v>Equity Prices</c:v>
                </c:pt>
                <c:pt idx="3">
                  <c:v>Commodity Prices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axId val="48685056"/>
        <c:axId val="48686592"/>
      </c:barChart>
      <c:catAx>
        <c:axId val="48685056"/>
        <c:scaling>
          <c:orientation val="minMax"/>
        </c:scaling>
        <c:axPos val="b"/>
        <c:tickLblPos val="nextTo"/>
        <c:crossAx val="48686592"/>
        <c:crosses val="autoZero"/>
        <c:auto val="1"/>
        <c:lblAlgn val="ctr"/>
        <c:lblOffset val="100"/>
      </c:catAx>
      <c:valAx>
        <c:axId val="48686592"/>
        <c:scaling>
          <c:orientation val="minMax"/>
        </c:scaling>
        <c:axPos val="l"/>
        <c:majorGridlines/>
        <c:numFmt formatCode="General" sourceLinked="1"/>
        <c:tickLblPos val="nextTo"/>
        <c:crossAx val="4868505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style val="7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Lbls>
            <c:numFmt formatCode="General" sourceLinked="0"/>
            <c:txPr>
              <a:bodyPr/>
              <a:lstStyle/>
              <a:p>
                <a:pPr>
                  <a:defRPr sz="1200"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inEnd"/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46.3</c:v>
                </c:pt>
                <c:pt idx="1">
                  <c:v>10.5</c:v>
                </c:pt>
                <c:pt idx="2">
                  <c:v>15.6</c:v>
                </c:pt>
                <c:pt idx="3">
                  <c:v>27.6</c:v>
                </c:pt>
              </c:numCache>
            </c:numRef>
          </c:val>
        </c:ser>
        <c:dLbls>
          <c:showVal val="1"/>
        </c:dLbls>
      </c:pie3DChart>
    </c:plotArea>
    <c:legend>
      <c:legendPos val="r"/>
      <c:layout/>
    </c:legend>
    <c:plotVisOnly val="1"/>
  </c:chart>
  <c:txPr>
    <a:bodyPr/>
    <a:lstStyle/>
    <a:p>
      <a:pPr>
        <a:defRPr sz="11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style val="3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10040</c:v>
                </c:pt>
                <c:pt idx="1">
                  <c:v>20300</c:v>
                </c:pt>
                <c:pt idx="2">
                  <c:v>40020</c:v>
                </c:pt>
                <c:pt idx="3">
                  <c:v>25040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Revenue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5043</c:v>
                </c:pt>
                <c:pt idx="1">
                  <c:v>8549</c:v>
                </c:pt>
                <c:pt idx="2">
                  <c:v>14003</c:v>
                </c:pt>
                <c:pt idx="3">
                  <c:v>9392</c:v>
                </c:pt>
              </c:numCache>
            </c:numRef>
          </c:val>
        </c:ser>
        <c:axId val="54556544"/>
        <c:axId val="47340544"/>
      </c:barChart>
      <c:catAx>
        <c:axId val="54556544"/>
        <c:scaling>
          <c:orientation val="minMax"/>
        </c:scaling>
        <c:axPos val="b"/>
        <c:tickLblPos val="nextTo"/>
        <c:crossAx val="47340544"/>
        <c:crosses val="autoZero"/>
        <c:auto val="1"/>
        <c:lblAlgn val="ctr"/>
        <c:lblOffset val="100"/>
      </c:catAx>
      <c:valAx>
        <c:axId val="47340544"/>
        <c:scaling>
          <c:orientation val="minMax"/>
          <c:max val="45000"/>
          <c:min val="0"/>
        </c:scaling>
        <c:axPos val="l"/>
        <c:majorGridlines/>
        <c:numFmt formatCode="[$$-1409]#,##0" sourceLinked="0"/>
        <c:tickLblPos val="nextTo"/>
        <c:crossAx val="54556544"/>
        <c:crosses val="autoZero"/>
        <c:crossBetween val="between"/>
        <c:majorUnit val="10000"/>
      </c:valAx>
    </c:plotArea>
    <c:legend>
      <c:legendPos val="r"/>
      <c:layout/>
    </c:legend>
    <c:plotVisOnly val="1"/>
  </c:chart>
  <c:txPr>
    <a:bodyPr/>
    <a:lstStyle/>
    <a:p>
      <a:pPr>
        <a:defRPr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style val="1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North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overlap val="100"/>
        <c:axId val="32582656"/>
        <c:axId val="32588544"/>
      </c:barChart>
      <c:catAx>
        <c:axId val="32582656"/>
        <c:scaling>
          <c:orientation val="minMax"/>
        </c:scaling>
        <c:axPos val="b"/>
        <c:tickLblPos val="nextTo"/>
        <c:crossAx val="32588544"/>
        <c:crosses val="autoZero"/>
        <c:auto val="1"/>
        <c:lblAlgn val="ctr"/>
        <c:lblOffset val="100"/>
      </c:catAx>
      <c:valAx>
        <c:axId val="32588544"/>
        <c:scaling>
          <c:orientation val="minMax"/>
        </c:scaling>
        <c:axPos val="l"/>
        <c:majorGridlines/>
        <c:numFmt formatCode="General" sourceLinked="1"/>
        <c:tickLblPos val="nextTo"/>
        <c:crossAx val="325826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6-06-06T01:38:25.809" idx="1">
    <p:pos x="2640" y="232"/>
    <p:text>Careful with this</p:text>
  </p:cm>
  <p:cm authorId="1" dt="2006-06-06T01:38:45.725" idx="2">
    <p:pos x="5272" y="3854"/>
    <p:text>This needs to be fixed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6-05T14:14:06.364" idx="1">
    <p:pos x="5224" y="232"/>
    <p:text>Need Chart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28A56-5080-4F88-B45B-BAE53D20A640}" type="doc">
      <dgm:prSet loTypeId="urn:microsoft.com/office/officeart/2005/8/layout/hierarchy4#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F9271B-435C-4DDC-AA40-0DC17653EAAC}">
      <dgm:prSet phldrT="[Text]"/>
      <dgm:spPr/>
      <dgm:t>
        <a:bodyPr/>
        <a:lstStyle/>
        <a:p>
          <a:r>
            <a:rPr lang="en-US" dirty="0" smtClean="0">
              <a:latin typeface="Calibri"/>
            </a:rPr>
            <a:t>Adventure Works</a:t>
          </a:r>
          <a:endParaRPr lang="en-US" dirty="0">
            <a:latin typeface="Calibri"/>
          </a:endParaRPr>
        </a:p>
      </dgm:t>
    </dgm:pt>
    <dgm:pt modelId="{02ED2CC1-6441-4B47-A045-6F2D71204C9A}" type="parTrans" cxnId="{5A02E933-6C33-4FE6-950A-4FAACA8847BA}">
      <dgm:prSet/>
      <dgm:spPr/>
    </dgm:pt>
    <dgm:pt modelId="{A708272E-A194-40A4-A715-7D2DB68091F7}" type="sibTrans" cxnId="{5A02E933-6C33-4FE6-950A-4FAACA8847BA}">
      <dgm:prSet/>
      <dgm:spPr/>
    </dgm:pt>
    <dgm:pt modelId="{3B315701-12E3-462E-A29F-15A786917023}">
      <dgm:prSet phldrT="[Text]"/>
      <dgm:spPr/>
      <dgm:t>
        <a:bodyPr/>
        <a:lstStyle/>
        <a:p>
          <a:r>
            <a:rPr lang="en-US" smtClean="0">
              <a:latin typeface="Calibri"/>
            </a:rPr>
            <a:t>Human Resources</a:t>
          </a:r>
          <a:endParaRPr lang="en-US" dirty="0">
            <a:latin typeface="Calibri"/>
          </a:endParaRPr>
        </a:p>
      </dgm:t>
    </dgm:pt>
    <dgm:pt modelId="{1D51B55C-7C9F-4A22-B502-981EEFC288EE}" type="parTrans" cxnId="{A7D3263A-72D6-44D8-A2D9-7DECAE1B2114}">
      <dgm:prSet/>
      <dgm:spPr/>
    </dgm:pt>
    <dgm:pt modelId="{D3C7F083-885A-4B54-AEF8-5074067DA270}" type="sibTrans" cxnId="{A7D3263A-72D6-44D8-A2D9-7DECAE1B2114}">
      <dgm:prSet/>
      <dgm:spPr/>
    </dgm:pt>
    <dgm:pt modelId="{3BBAB8BA-DD37-4709-B89A-0B5602526562}">
      <dgm:prSet phldrT="[Text]"/>
      <dgm:spPr/>
      <dgm:t>
        <a:bodyPr/>
        <a:lstStyle/>
        <a:p>
          <a:r>
            <a:rPr lang="en-US" smtClean="0">
              <a:latin typeface="Calibri"/>
            </a:rPr>
            <a:t>HQ</a:t>
          </a:r>
          <a:endParaRPr lang="en-US" dirty="0">
            <a:latin typeface="Calibri"/>
          </a:endParaRPr>
        </a:p>
      </dgm:t>
    </dgm:pt>
    <dgm:pt modelId="{BC32E283-9396-493D-AF62-1E86E07B46BE}" type="parTrans" cxnId="{B9BD0104-3880-4532-81D7-4C95EBAC5B10}">
      <dgm:prSet/>
      <dgm:spPr/>
    </dgm:pt>
    <dgm:pt modelId="{C91C0EA7-5CF0-4CC0-A7BA-2D7D0A4FA1B7}" type="sibTrans" cxnId="{B9BD0104-3880-4532-81D7-4C95EBAC5B10}">
      <dgm:prSet/>
      <dgm:spPr/>
    </dgm:pt>
    <dgm:pt modelId="{F3EADCAE-9C98-466B-AE07-D0503053CAAE}">
      <dgm:prSet phldrT="[Text]"/>
      <dgm:spPr/>
      <dgm:t>
        <a:bodyPr/>
        <a:lstStyle/>
        <a:p>
          <a:r>
            <a:rPr lang="en-US" smtClean="0">
              <a:latin typeface="Calibri"/>
            </a:rPr>
            <a:t>Regional</a:t>
          </a:r>
          <a:endParaRPr lang="en-US" dirty="0">
            <a:latin typeface="Calibri"/>
          </a:endParaRPr>
        </a:p>
      </dgm:t>
    </dgm:pt>
    <dgm:pt modelId="{6A8BC8E0-A62D-4854-8FD2-25F8ADEDCDE6}" type="parTrans" cxnId="{540B4603-EFA8-4C7C-B5BC-BE9A3268BF4D}">
      <dgm:prSet/>
      <dgm:spPr/>
    </dgm:pt>
    <dgm:pt modelId="{5422566A-5905-4EAF-830B-14FA015548B4}" type="sibTrans" cxnId="{540B4603-EFA8-4C7C-B5BC-BE9A3268BF4D}">
      <dgm:prSet/>
      <dgm:spPr/>
    </dgm:pt>
    <dgm:pt modelId="{2783710B-D1C4-4A0E-83E6-7491BBC246CA}">
      <dgm:prSet phldrT="[Text]"/>
      <dgm:spPr/>
      <dgm:t>
        <a:bodyPr/>
        <a:lstStyle/>
        <a:p>
          <a:r>
            <a:rPr lang="en-US" smtClean="0">
              <a:latin typeface="Calibri"/>
            </a:rPr>
            <a:t>Sales</a:t>
          </a:r>
          <a:endParaRPr lang="en-US" dirty="0">
            <a:latin typeface="Calibri"/>
          </a:endParaRPr>
        </a:p>
      </dgm:t>
    </dgm:pt>
    <dgm:pt modelId="{1074B3F0-4879-4FC6-8DFC-EA5687056960}" type="parTrans" cxnId="{3BA55171-A3EC-4E2F-B1C7-34F429BF9F00}">
      <dgm:prSet/>
      <dgm:spPr/>
    </dgm:pt>
    <dgm:pt modelId="{08E3D431-5B55-443A-8727-BFD0EDFD74E8}" type="sibTrans" cxnId="{3BA55171-A3EC-4E2F-B1C7-34F429BF9F00}">
      <dgm:prSet/>
      <dgm:spPr/>
    </dgm:pt>
    <dgm:pt modelId="{E394FE0B-728C-477C-8DBF-716826FEB9F2}">
      <dgm:prSet phldrT="[Text]"/>
      <dgm:spPr/>
      <dgm:t>
        <a:bodyPr/>
        <a:lstStyle/>
        <a:p>
          <a:r>
            <a:rPr lang="en-US" smtClean="0">
              <a:latin typeface="Calibri"/>
            </a:rPr>
            <a:t>Product Development</a:t>
          </a:r>
          <a:endParaRPr lang="en-US" dirty="0">
            <a:latin typeface="Calibri"/>
          </a:endParaRPr>
        </a:p>
      </dgm:t>
    </dgm:pt>
    <dgm:pt modelId="{EE48185F-D361-4257-BB1E-A925FA7A178B}" type="parTrans" cxnId="{B5A24F1C-42EE-4F49-A4A6-4951308F612C}">
      <dgm:prSet/>
      <dgm:spPr/>
    </dgm:pt>
    <dgm:pt modelId="{A3DB021C-9272-48A1-93E1-BCC837AF8D9A}" type="sibTrans" cxnId="{B5A24F1C-42EE-4F49-A4A6-4951308F612C}">
      <dgm:prSet/>
      <dgm:spPr/>
    </dgm:pt>
    <dgm:pt modelId="{3664ADFB-DAF4-4AA4-8084-BBC72DD3C1EF}">
      <dgm:prSet phldrT="[Text]"/>
      <dgm:spPr/>
      <dgm:t>
        <a:bodyPr/>
        <a:lstStyle/>
        <a:p>
          <a:r>
            <a:rPr lang="en-US" smtClean="0">
              <a:latin typeface="Calibri"/>
            </a:rPr>
            <a:t>Design</a:t>
          </a:r>
          <a:endParaRPr lang="en-US" dirty="0">
            <a:latin typeface="Calibri"/>
          </a:endParaRPr>
        </a:p>
      </dgm:t>
    </dgm:pt>
    <dgm:pt modelId="{70B5A141-11FC-440A-A17E-5665ECD8A81D}" type="parTrans" cxnId="{1C9D3F06-17A9-4880-8E82-9FCE70E6EC7C}">
      <dgm:prSet/>
      <dgm:spPr/>
    </dgm:pt>
    <dgm:pt modelId="{873CC15B-AED4-4F14-AE6D-3E7D2456307B}" type="sibTrans" cxnId="{1C9D3F06-17A9-4880-8E82-9FCE70E6EC7C}">
      <dgm:prSet/>
      <dgm:spPr/>
    </dgm:pt>
    <dgm:pt modelId="{64121259-6C61-4C03-8A14-9168D4FEDDF7}">
      <dgm:prSet phldrT="[Text]"/>
      <dgm:spPr/>
      <dgm:t>
        <a:bodyPr/>
        <a:lstStyle/>
        <a:p>
          <a:r>
            <a:rPr lang="en-US" smtClean="0">
              <a:latin typeface="Calibri"/>
            </a:rPr>
            <a:t>Q&amp;A</a:t>
          </a:r>
          <a:endParaRPr lang="en-US" dirty="0">
            <a:latin typeface="Calibri"/>
          </a:endParaRPr>
        </a:p>
      </dgm:t>
    </dgm:pt>
    <dgm:pt modelId="{166A7DFA-1B5A-4718-8941-3DD93202FCB9}" type="parTrans" cxnId="{A9EB07B6-48C4-4DDA-8E82-2B28C0BAD505}">
      <dgm:prSet/>
      <dgm:spPr/>
    </dgm:pt>
    <dgm:pt modelId="{C1B69D64-4D4F-41DA-AB79-481D69BCB0BB}" type="sibTrans" cxnId="{A9EB07B6-48C4-4DDA-8E82-2B28C0BAD505}">
      <dgm:prSet/>
      <dgm:spPr/>
    </dgm:pt>
    <dgm:pt modelId="{16EFD94C-65D2-48F6-AD65-29C6B760A692}" type="pres">
      <dgm:prSet presAssocID="{E0B28A56-5080-4F88-B45B-BAE53D20A6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21E236-A852-4C15-9519-F9FFDC4B1B55}" type="pres">
      <dgm:prSet presAssocID="{73F9271B-435C-4DDC-AA40-0DC17653EAAC}" presName="vertOne" presStyleCnt="0"/>
      <dgm:spPr/>
    </dgm:pt>
    <dgm:pt modelId="{6E5C1447-6622-409A-9A1F-9D5AF9D27E60}" type="pres">
      <dgm:prSet presAssocID="{73F9271B-435C-4DDC-AA40-0DC17653EAA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7D8670-1560-480C-8B3A-66FF298BCA25}" type="pres">
      <dgm:prSet presAssocID="{73F9271B-435C-4DDC-AA40-0DC17653EAAC}" presName="parTransOne" presStyleCnt="0"/>
      <dgm:spPr/>
    </dgm:pt>
    <dgm:pt modelId="{4F205DE0-22D9-4C7E-A464-573369F9AFC5}" type="pres">
      <dgm:prSet presAssocID="{73F9271B-435C-4DDC-AA40-0DC17653EAAC}" presName="horzOne" presStyleCnt="0"/>
      <dgm:spPr/>
    </dgm:pt>
    <dgm:pt modelId="{6D57809F-CB30-4CE9-8F07-41AA11213CC5}" type="pres">
      <dgm:prSet presAssocID="{E394FE0B-728C-477C-8DBF-716826FEB9F2}" presName="vertTwo" presStyleCnt="0"/>
      <dgm:spPr/>
    </dgm:pt>
    <dgm:pt modelId="{4F1E66B2-0096-4055-89C9-D5B584066288}" type="pres">
      <dgm:prSet presAssocID="{E394FE0B-728C-477C-8DBF-716826FEB9F2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4B3D6F-F9B1-42CF-894B-E298AA94AAA0}" type="pres">
      <dgm:prSet presAssocID="{E394FE0B-728C-477C-8DBF-716826FEB9F2}" presName="parTransTwo" presStyleCnt="0"/>
      <dgm:spPr/>
    </dgm:pt>
    <dgm:pt modelId="{93E2772E-CF68-4C88-8566-AF52AE6D2A1F}" type="pres">
      <dgm:prSet presAssocID="{E394FE0B-728C-477C-8DBF-716826FEB9F2}" presName="horzTwo" presStyleCnt="0"/>
      <dgm:spPr/>
    </dgm:pt>
    <dgm:pt modelId="{BD825E2F-E0A7-4581-B6E1-D2B797F8874A}" type="pres">
      <dgm:prSet presAssocID="{3664ADFB-DAF4-4AA4-8084-BBC72DD3C1EF}" presName="vertThree" presStyleCnt="0"/>
      <dgm:spPr/>
    </dgm:pt>
    <dgm:pt modelId="{C9E59D18-5972-4901-BAA8-267B973C0A5A}" type="pres">
      <dgm:prSet presAssocID="{3664ADFB-DAF4-4AA4-8084-BBC72DD3C1EF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103FB9-F4EF-4FFE-9054-1A4493E3932B}" type="pres">
      <dgm:prSet presAssocID="{3664ADFB-DAF4-4AA4-8084-BBC72DD3C1EF}" presName="parTransThree" presStyleCnt="0"/>
      <dgm:spPr/>
    </dgm:pt>
    <dgm:pt modelId="{081ADC00-32B6-468D-BF74-1F68B1CCC89B}" type="pres">
      <dgm:prSet presAssocID="{3664ADFB-DAF4-4AA4-8084-BBC72DD3C1EF}" presName="horzThree" presStyleCnt="0"/>
      <dgm:spPr/>
    </dgm:pt>
    <dgm:pt modelId="{8BF9C45F-2EB9-4667-ABCA-5D85C5342B50}" type="pres">
      <dgm:prSet presAssocID="{873CC15B-AED4-4F14-AE6D-3E7D2456307B}" presName="sibSpaceThree" presStyleCnt="0"/>
      <dgm:spPr/>
    </dgm:pt>
    <dgm:pt modelId="{CA232D71-4989-43CE-8FCA-DC129FA6F090}" type="pres">
      <dgm:prSet presAssocID="{64121259-6C61-4C03-8A14-9168D4FEDDF7}" presName="vertThree" presStyleCnt="0"/>
      <dgm:spPr/>
    </dgm:pt>
    <dgm:pt modelId="{0013152D-C1CD-4A55-B803-E56919DDD338}" type="pres">
      <dgm:prSet presAssocID="{64121259-6C61-4C03-8A14-9168D4FEDDF7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48DA59-E854-4B5B-AC53-090C36FA8803}" type="pres">
      <dgm:prSet presAssocID="{64121259-6C61-4C03-8A14-9168D4FEDDF7}" presName="parTransThree" presStyleCnt="0"/>
      <dgm:spPr/>
    </dgm:pt>
    <dgm:pt modelId="{FD0D58A8-32FA-4AA5-886C-B7793A55CE65}" type="pres">
      <dgm:prSet presAssocID="{64121259-6C61-4C03-8A14-9168D4FEDDF7}" presName="horzThree" presStyleCnt="0"/>
      <dgm:spPr/>
    </dgm:pt>
    <dgm:pt modelId="{E2B28C7D-0F37-4D12-99B5-608FBCD69549}" type="pres">
      <dgm:prSet presAssocID="{A3DB021C-9272-48A1-93E1-BCC837AF8D9A}" presName="sibSpaceTwo" presStyleCnt="0"/>
      <dgm:spPr/>
    </dgm:pt>
    <dgm:pt modelId="{0AB974D3-C3AF-405C-907F-EA3CD5F245D2}" type="pres">
      <dgm:prSet presAssocID="{3B315701-12E3-462E-A29F-15A786917023}" presName="vertTwo" presStyleCnt="0"/>
      <dgm:spPr/>
    </dgm:pt>
    <dgm:pt modelId="{933FB00B-A246-407B-A637-7800E0773FC7}" type="pres">
      <dgm:prSet presAssocID="{3B315701-12E3-462E-A29F-15A78691702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DB8801-4C55-49F4-85D6-A0543E37F9D1}" type="pres">
      <dgm:prSet presAssocID="{3B315701-12E3-462E-A29F-15A786917023}" presName="parTransTwo" presStyleCnt="0"/>
      <dgm:spPr/>
    </dgm:pt>
    <dgm:pt modelId="{05E44462-EFD9-4354-AAE3-F3BBCA00C391}" type="pres">
      <dgm:prSet presAssocID="{3B315701-12E3-462E-A29F-15A786917023}" presName="horzTwo" presStyleCnt="0"/>
      <dgm:spPr/>
    </dgm:pt>
    <dgm:pt modelId="{6170382E-3629-4C4C-9637-35AA7FC23ABF}" type="pres">
      <dgm:prSet presAssocID="{3BBAB8BA-DD37-4709-B89A-0B5602526562}" presName="vertThree" presStyleCnt="0"/>
      <dgm:spPr/>
    </dgm:pt>
    <dgm:pt modelId="{5C2FBABE-69E2-486C-8D62-EFCF5A71B8B4}" type="pres">
      <dgm:prSet presAssocID="{3BBAB8BA-DD37-4709-B89A-0B560252656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A5C403-72FE-48ED-9B40-67E6F0C82A48}" type="pres">
      <dgm:prSet presAssocID="{3BBAB8BA-DD37-4709-B89A-0B5602526562}" presName="parTransThree" presStyleCnt="0"/>
      <dgm:spPr/>
    </dgm:pt>
    <dgm:pt modelId="{D030F59D-AE26-4AA0-8F0E-77B41EFA8389}" type="pres">
      <dgm:prSet presAssocID="{3BBAB8BA-DD37-4709-B89A-0B5602526562}" presName="horzThree" presStyleCnt="0"/>
      <dgm:spPr/>
    </dgm:pt>
    <dgm:pt modelId="{FD6A465F-5379-432C-A94C-828EBA16577B}" type="pres">
      <dgm:prSet presAssocID="{C91C0EA7-5CF0-4CC0-A7BA-2D7D0A4FA1B7}" presName="sibSpaceThree" presStyleCnt="0"/>
      <dgm:spPr/>
    </dgm:pt>
    <dgm:pt modelId="{38F28F1E-BF06-4F9B-97EA-070F50ABAF05}" type="pres">
      <dgm:prSet presAssocID="{F3EADCAE-9C98-466B-AE07-D0503053CAAE}" presName="vertThree" presStyleCnt="0"/>
      <dgm:spPr/>
    </dgm:pt>
    <dgm:pt modelId="{93528B4C-1A11-49DF-9EE4-9856B42E7394}" type="pres">
      <dgm:prSet presAssocID="{F3EADCAE-9C98-466B-AE07-D0503053CAA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2982C3-40B2-4F2C-B856-421CDE9859B5}" type="pres">
      <dgm:prSet presAssocID="{F3EADCAE-9C98-466B-AE07-D0503053CAAE}" presName="parTransThree" presStyleCnt="0"/>
      <dgm:spPr/>
    </dgm:pt>
    <dgm:pt modelId="{5D2FB2F8-EEA5-4A0A-93D9-24EA3C72542C}" type="pres">
      <dgm:prSet presAssocID="{F3EADCAE-9C98-466B-AE07-D0503053CAAE}" presName="horzThree" presStyleCnt="0"/>
      <dgm:spPr/>
    </dgm:pt>
    <dgm:pt modelId="{733D5121-E376-40A5-B4F2-79A89F65FF9D}" type="pres">
      <dgm:prSet presAssocID="{D3C7F083-885A-4B54-AEF8-5074067DA270}" presName="sibSpaceTwo" presStyleCnt="0"/>
      <dgm:spPr/>
    </dgm:pt>
    <dgm:pt modelId="{96FB2FE1-404C-4919-8AF9-F444CEF7C085}" type="pres">
      <dgm:prSet presAssocID="{2783710B-D1C4-4A0E-83E6-7491BBC246CA}" presName="vertTwo" presStyleCnt="0"/>
      <dgm:spPr/>
    </dgm:pt>
    <dgm:pt modelId="{CDB005D9-8CF9-46C2-8DC9-8608A13DBDD8}" type="pres">
      <dgm:prSet presAssocID="{2783710B-D1C4-4A0E-83E6-7491BBC246CA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71EB7-B5BA-4A5E-B6D8-B04C6AA4A3D9}" type="pres">
      <dgm:prSet presAssocID="{2783710B-D1C4-4A0E-83E6-7491BBC246CA}" presName="parTransTwo" presStyleCnt="0"/>
      <dgm:spPr/>
    </dgm:pt>
    <dgm:pt modelId="{D1FF330B-AEDA-4050-9CAD-6D3004986FF4}" type="pres">
      <dgm:prSet presAssocID="{2783710B-D1C4-4A0E-83E6-7491BBC246CA}" presName="horzTwo" presStyleCnt="0"/>
      <dgm:spPr/>
    </dgm:pt>
  </dgm:ptLst>
  <dgm:cxnLst>
    <dgm:cxn modelId="{3BA55171-A3EC-4E2F-B1C7-34F429BF9F00}" srcId="{73F9271B-435C-4DDC-AA40-0DC17653EAAC}" destId="{2783710B-D1C4-4A0E-83E6-7491BBC246CA}" srcOrd="2" destOrd="0" parTransId="{1074B3F0-4879-4FC6-8DFC-EA5687056960}" sibTransId="{08E3D431-5B55-443A-8727-BFD0EDFD74E8}"/>
    <dgm:cxn modelId="{3B5A071F-A3EB-4DB9-9947-570F5333CD5F}" type="presOf" srcId="{3BBAB8BA-DD37-4709-B89A-0B5602526562}" destId="{5C2FBABE-69E2-486C-8D62-EFCF5A71B8B4}" srcOrd="0" destOrd="0" presId="urn:microsoft.com/office/officeart/2005/8/layout/hierarchy4#1"/>
    <dgm:cxn modelId="{8CF467AF-E3F1-4CC2-B2E5-29C043782074}" type="presOf" srcId="{64121259-6C61-4C03-8A14-9168D4FEDDF7}" destId="{0013152D-C1CD-4A55-B803-E56919DDD338}" srcOrd="0" destOrd="0" presId="urn:microsoft.com/office/officeart/2005/8/layout/hierarchy4#1"/>
    <dgm:cxn modelId="{540B4603-EFA8-4C7C-B5BC-BE9A3268BF4D}" srcId="{3B315701-12E3-462E-A29F-15A786917023}" destId="{F3EADCAE-9C98-466B-AE07-D0503053CAAE}" srcOrd="1" destOrd="0" parTransId="{6A8BC8E0-A62D-4854-8FD2-25F8ADEDCDE6}" sibTransId="{5422566A-5905-4EAF-830B-14FA015548B4}"/>
    <dgm:cxn modelId="{92BE2578-4484-4E7F-876F-95802603B191}" type="presOf" srcId="{2783710B-D1C4-4A0E-83E6-7491BBC246CA}" destId="{CDB005D9-8CF9-46C2-8DC9-8608A13DBDD8}" srcOrd="0" destOrd="0" presId="urn:microsoft.com/office/officeart/2005/8/layout/hierarchy4#1"/>
    <dgm:cxn modelId="{A7D3263A-72D6-44D8-A2D9-7DECAE1B2114}" srcId="{73F9271B-435C-4DDC-AA40-0DC17653EAAC}" destId="{3B315701-12E3-462E-A29F-15A786917023}" srcOrd="1" destOrd="0" parTransId="{1D51B55C-7C9F-4A22-B502-981EEFC288EE}" sibTransId="{D3C7F083-885A-4B54-AEF8-5074067DA270}"/>
    <dgm:cxn modelId="{8A2C268E-6970-4E28-937C-7805F3E4966C}" type="presOf" srcId="{3664ADFB-DAF4-4AA4-8084-BBC72DD3C1EF}" destId="{C9E59D18-5972-4901-BAA8-267B973C0A5A}" srcOrd="0" destOrd="0" presId="urn:microsoft.com/office/officeart/2005/8/layout/hierarchy4#1"/>
    <dgm:cxn modelId="{1C9D3F06-17A9-4880-8E82-9FCE70E6EC7C}" srcId="{E394FE0B-728C-477C-8DBF-716826FEB9F2}" destId="{3664ADFB-DAF4-4AA4-8084-BBC72DD3C1EF}" srcOrd="0" destOrd="0" parTransId="{70B5A141-11FC-440A-A17E-5665ECD8A81D}" sibTransId="{873CC15B-AED4-4F14-AE6D-3E7D2456307B}"/>
    <dgm:cxn modelId="{C3EB8908-C8D2-41C1-964A-D8D4E34D599A}" type="presOf" srcId="{73F9271B-435C-4DDC-AA40-0DC17653EAAC}" destId="{6E5C1447-6622-409A-9A1F-9D5AF9D27E60}" srcOrd="0" destOrd="0" presId="urn:microsoft.com/office/officeart/2005/8/layout/hierarchy4#1"/>
    <dgm:cxn modelId="{B9BD0104-3880-4532-81D7-4C95EBAC5B10}" srcId="{3B315701-12E3-462E-A29F-15A786917023}" destId="{3BBAB8BA-DD37-4709-B89A-0B5602526562}" srcOrd="0" destOrd="0" parTransId="{BC32E283-9396-493D-AF62-1E86E07B46BE}" sibTransId="{C91C0EA7-5CF0-4CC0-A7BA-2D7D0A4FA1B7}"/>
    <dgm:cxn modelId="{7E637545-CC1B-45EA-8306-DAA53A6963DC}" type="presOf" srcId="{E394FE0B-728C-477C-8DBF-716826FEB9F2}" destId="{4F1E66B2-0096-4055-89C9-D5B584066288}" srcOrd="0" destOrd="0" presId="urn:microsoft.com/office/officeart/2005/8/layout/hierarchy4#1"/>
    <dgm:cxn modelId="{DE49D924-D959-40A5-AFE5-1424097A2289}" type="presOf" srcId="{F3EADCAE-9C98-466B-AE07-D0503053CAAE}" destId="{93528B4C-1A11-49DF-9EE4-9856B42E7394}" srcOrd="0" destOrd="0" presId="urn:microsoft.com/office/officeart/2005/8/layout/hierarchy4#1"/>
    <dgm:cxn modelId="{5A02E933-6C33-4FE6-950A-4FAACA8847BA}" srcId="{E0B28A56-5080-4F88-B45B-BAE53D20A640}" destId="{73F9271B-435C-4DDC-AA40-0DC17653EAAC}" srcOrd="0" destOrd="0" parTransId="{02ED2CC1-6441-4B47-A045-6F2D71204C9A}" sibTransId="{A708272E-A194-40A4-A715-7D2DB68091F7}"/>
    <dgm:cxn modelId="{4F1F78B7-5755-4C6A-A355-D5D597ECEE2C}" type="presOf" srcId="{3B315701-12E3-462E-A29F-15A786917023}" destId="{933FB00B-A246-407B-A637-7800E0773FC7}" srcOrd="0" destOrd="0" presId="urn:microsoft.com/office/officeart/2005/8/layout/hierarchy4#1"/>
    <dgm:cxn modelId="{A9EB07B6-48C4-4DDA-8E82-2B28C0BAD505}" srcId="{E394FE0B-728C-477C-8DBF-716826FEB9F2}" destId="{64121259-6C61-4C03-8A14-9168D4FEDDF7}" srcOrd="1" destOrd="0" parTransId="{166A7DFA-1B5A-4718-8941-3DD93202FCB9}" sibTransId="{C1B69D64-4D4F-41DA-AB79-481D69BCB0BB}"/>
    <dgm:cxn modelId="{B5A24F1C-42EE-4F49-A4A6-4951308F612C}" srcId="{73F9271B-435C-4DDC-AA40-0DC17653EAAC}" destId="{E394FE0B-728C-477C-8DBF-716826FEB9F2}" srcOrd="0" destOrd="0" parTransId="{EE48185F-D361-4257-BB1E-A925FA7A178B}" sibTransId="{A3DB021C-9272-48A1-93E1-BCC837AF8D9A}"/>
    <dgm:cxn modelId="{89A99EC6-F5BC-4D8D-8188-E5769FF969F2}" type="presOf" srcId="{E0B28A56-5080-4F88-B45B-BAE53D20A640}" destId="{16EFD94C-65D2-48F6-AD65-29C6B760A692}" srcOrd="0" destOrd="0" presId="urn:microsoft.com/office/officeart/2005/8/layout/hierarchy4#1"/>
    <dgm:cxn modelId="{16A94F1F-BFD3-4F1E-9777-24C2F4E14C46}" type="presParOf" srcId="{16EFD94C-65D2-48F6-AD65-29C6B760A692}" destId="{5D21E236-A852-4C15-9519-F9FFDC4B1B55}" srcOrd="0" destOrd="0" presId="urn:microsoft.com/office/officeart/2005/8/layout/hierarchy4#1"/>
    <dgm:cxn modelId="{086D17D4-775C-49AB-A83A-E74B7E89FF1F}" type="presParOf" srcId="{5D21E236-A852-4C15-9519-F9FFDC4B1B55}" destId="{6E5C1447-6622-409A-9A1F-9D5AF9D27E60}" srcOrd="0" destOrd="0" presId="urn:microsoft.com/office/officeart/2005/8/layout/hierarchy4#1"/>
    <dgm:cxn modelId="{6A58DFBF-553A-48EA-A5D5-B59A7D9206D9}" type="presParOf" srcId="{5D21E236-A852-4C15-9519-F9FFDC4B1B55}" destId="{BA7D8670-1560-480C-8B3A-66FF298BCA25}" srcOrd="1" destOrd="0" presId="urn:microsoft.com/office/officeart/2005/8/layout/hierarchy4#1"/>
    <dgm:cxn modelId="{BCEBB891-69A4-450C-83CF-706170C72842}" type="presParOf" srcId="{5D21E236-A852-4C15-9519-F9FFDC4B1B55}" destId="{4F205DE0-22D9-4C7E-A464-573369F9AFC5}" srcOrd="2" destOrd="0" presId="urn:microsoft.com/office/officeart/2005/8/layout/hierarchy4#1"/>
    <dgm:cxn modelId="{D465A5AE-3C88-4638-B2ED-0A7D1FAA948D}" type="presParOf" srcId="{4F205DE0-22D9-4C7E-A464-573369F9AFC5}" destId="{6D57809F-CB30-4CE9-8F07-41AA11213CC5}" srcOrd="0" destOrd="0" presId="urn:microsoft.com/office/officeart/2005/8/layout/hierarchy4#1"/>
    <dgm:cxn modelId="{A949E789-A1B7-4F29-BAFE-842FC56CBF1B}" type="presParOf" srcId="{6D57809F-CB30-4CE9-8F07-41AA11213CC5}" destId="{4F1E66B2-0096-4055-89C9-D5B584066288}" srcOrd="0" destOrd="0" presId="urn:microsoft.com/office/officeart/2005/8/layout/hierarchy4#1"/>
    <dgm:cxn modelId="{2868631E-C4DC-44E0-A0C8-28483F566FBB}" type="presParOf" srcId="{6D57809F-CB30-4CE9-8F07-41AA11213CC5}" destId="{384B3D6F-F9B1-42CF-894B-E298AA94AAA0}" srcOrd="1" destOrd="0" presId="urn:microsoft.com/office/officeart/2005/8/layout/hierarchy4#1"/>
    <dgm:cxn modelId="{C29C2827-25F2-4CE0-9F7F-6AF58D2BCE01}" type="presParOf" srcId="{6D57809F-CB30-4CE9-8F07-41AA11213CC5}" destId="{93E2772E-CF68-4C88-8566-AF52AE6D2A1F}" srcOrd="2" destOrd="0" presId="urn:microsoft.com/office/officeart/2005/8/layout/hierarchy4#1"/>
    <dgm:cxn modelId="{2C71AA73-844D-4248-BA8E-201862366F42}" type="presParOf" srcId="{93E2772E-CF68-4C88-8566-AF52AE6D2A1F}" destId="{BD825E2F-E0A7-4581-B6E1-D2B797F8874A}" srcOrd="0" destOrd="0" presId="urn:microsoft.com/office/officeart/2005/8/layout/hierarchy4#1"/>
    <dgm:cxn modelId="{6EFAA8FC-54BA-4700-86C0-B16EE14132CE}" type="presParOf" srcId="{BD825E2F-E0A7-4581-B6E1-D2B797F8874A}" destId="{C9E59D18-5972-4901-BAA8-267B973C0A5A}" srcOrd="0" destOrd="0" presId="urn:microsoft.com/office/officeart/2005/8/layout/hierarchy4#1"/>
    <dgm:cxn modelId="{1186E773-4081-47FF-BD23-31D14A19C777}" type="presParOf" srcId="{BD825E2F-E0A7-4581-B6E1-D2B797F8874A}" destId="{24103FB9-F4EF-4FFE-9054-1A4493E3932B}" srcOrd="1" destOrd="0" presId="urn:microsoft.com/office/officeart/2005/8/layout/hierarchy4#1"/>
    <dgm:cxn modelId="{29F5ED14-6226-4370-90B7-D45FAB91EE62}" type="presParOf" srcId="{BD825E2F-E0A7-4581-B6E1-D2B797F8874A}" destId="{081ADC00-32B6-468D-BF74-1F68B1CCC89B}" srcOrd="2" destOrd="0" presId="urn:microsoft.com/office/officeart/2005/8/layout/hierarchy4#1"/>
    <dgm:cxn modelId="{57AFE96D-6FD6-4224-ABFF-E541E28DDB37}" type="presParOf" srcId="{93E2772E-CF68-4C88-8566-AF52AE6D2A1F}" destId="{8BF9C45F-2EB9-4667-ABCA-5D85C5342B50}" srcOrd="1" destOrd="0" presId="urn:microsoft.com/office/officeart/2005/8/layout/hierarchy4#1"/>
    <dgm:cxn modelId="{2563EAAC-CD71-4B26-8A10-3CC65E23BCAA}" type="presParOf" srcId="{93E2772E-CF68-4C88-8566-AF52AE6D2A1F}" destId="{CA232D71-4989-43CE-8FCA-DC129FA6F090}" srcOrd="2" destOrd="0" presId="urn:microsoft.com/office/officeart/2005/8/layout/hierarchy4#1"/>
    <dgm:cxn modelId="{99E18516-03F0-4923-A474-E71D70AFBB8F}" type="presParOf" srcId="{CA232D71-4989-43CE-8FCA-DC129FA6F090}" destId="{0013152D-C1CD-4A55-B803-E56919DDD338}" srcOrd="0" destOrd="0" presId="urn:microsoft.com/office/officeart/2005/8/layout/hierarchy4#1"/>
    <dgm:cxn modelId="{D29D0E2F-5177-4240-90DF-D2A4E40B1CB1}" type="presParOf" srcId="{CA232D71-4989-43CE-8FCA-DC129FA6F090}" destId="{8248DA59-E854-4B5B-AC53-090C36FA8803}" srcOrd="1" destOrd="0" presId="urn:microsoft.com/office/officeart/2005/8/layout/hierarchy4#1"/>
    <dgm:cxn modelId="{14BBE839-DF68-4A59-B944-B4858C3DC134}" type="presParOf" srcId="{CA232D71-4989-43CE-8FCA-DC129FA6F090}" destId="{FD0D58A8-32FA-4AA5-886C-B7793A55CE65}" srcOrd="2" destOrd="0" presId="urn:microsoft.com/office/officeart/2005/8/layout/hierarchy4#1"/>
    <dgm:cxn modelId="{0E1985AB-E84A-49F4-AAEE-92B06D44C7AD}" type="presParOf" srcId="{4F205DE0-22D9-4C7E-A464-573369F9AFC5}" destId="{E2B28C7D-0F37-4D12-99B5-608FBCD69549}" srcOrd="1" destOrd="0" presId="urn:microsoft.com/office/officeart/2005/8/layout/hierarchy4#1"/>
    <dgm:cxn modelId="{B8462D7B-C593-406A-8BB3-90E32D4B8698}" type="presParOf" srcId="{4F205DE0-22D9-4C7E-A464-573369F9AFC5}" destId="{0AB974D3-C3AF-405C-907F-EA3CD5F245D2}" srcOrd="2" destOrd="0" presId="urn:microsoft.com/office/officeart/2005/8/layout/hierarchy4#1"/>
    <dgm:cxn modelId="{CCF4E02D-0CD7-4F37-91B2-C59347FED509}" type="presParOf" srcId="{0AB974D3-C3AF-405C-907F-EA3CD5F245D2}" destId="{933FB00B-A246-407B-A637-7800E0773FC7}" srcOrd="0" destOrd="0" presId="urn:microsoft.com/office/officeart/2005/8/layout/hierarchy4#1"/>
    <dgm:cxn modelId="{2BC97994-6379-49C3-B0CA-9279DD67C6C9}" type="presParOf" srcId="{0AB974D3-C3AF-405C-907F-EA3CD5F245D2}" destId="{54DB8801-4C55-49F4-85D6-A0543E37F9D1}" srcOrd="1" destOrd="0" presId="urn:microsoft.com/office/officeart/2005/8/layout/hierarchy4#1"/>
    <dgm:cxn modelId="{28AEFAAF-ADC3-4BDA-9754-7BCA0CBBDA63}" type="presParOf" srcId="{0AB974D3-C3AF-405C-907F-EA3CD5F245D2}" destId="{05E44462-EFD9-4354-AAE3-F3BBCA00C391}" srcOrd="2" destOrd="0" presId="urn:microsoft.com/office/officeart/2005/8/layout/hierarchy4#1"/>
    <dgm:cxn modelId="{1C65BD9B-2BA6-4CE0-8DF9-FF630F82EC88}" type="presParOf" srcId="{05E44462-EFD9-4354-AAE3-F3BBCA00C391}" destId="{6170382E-3629-4C4C-9637-35AA7FC23ABF}" srcOrd="0" destOrd="0" presId="urn:microsoft.com/office/officeart/2005/8/layout/hierarchy4#1"/>
    <dgm:cxn modelId="{8408EA09-CFAA-48E0-9C3D-E053C7CBB1EC}" type="presParOf" srcId="{6170382E-3629-4C4C-9637-35AA7FC23ABF}" destId="{5C2FBABE-69E2-486C-8D62-EFCF5A71B8B4}" srcOrd="0" destOrd="0" presId="urn:microsoft.com/office/officeart/2005/8/layout/hierarchy4#1"/>
    <dgm:cxn modelId="{A3B9AF5E-71EB-48A1-A050-BCC234025F4C}" type="presParOf" srcId="{6170382E-3629-4C4C-9637-35AA7FC23ABF}" destId="{ECA5C403-72FE-48ED-9B40-67E6F0C82A48}" srcOrd="1" destOrd="0" presId="urn:microsoft.com/office/officeart/2005/8/layout/hierarchy4#1"/>
    <dgm:cxn modelId="{C428A887-7C23-4DBA-9F5D-592A18736C7A}" type="presParOf" srcId="{6170382E-3629-4C4C-9637-35AA7FC23ABF}" destId="{D030F59D-AE26-4AA0-8F0E-77B41EFA8389}" srcOrd="2" destOrd="0" presId="urn:microsoft.com/office/officeart/2005/8/layout/hierarchy4#1"/>
    <dgm:cxn modelId="{4E689EF7-0680-4748-9E95-F8AF624F734D}" type="presParOf" srcId="{05E44462-EFD9-4354-AAE3-F3BBCA00C391}" destId="{FD6A465F-5379-432C-A94C-828EBA16577B}" srcOrd="1" destOrd="0" presId="urn:microsoft.com/office/officeart/2005/8/layout/hierarchy4#1"/>
    <dgm:cxn modelId="{A2F84B8A-6D46-4E15-82C8-992D1965A2E4}" type="presParOf" srcId="{05E44462-EFD9-4354-AAE3-F3BBCA00C391}" destId="{38F28F1E-BF06-4F9B-97EA-070F50ABAF05}" srcOrd="2" destOrd="0" presId="urn:microsoft.com/office/officeart/2005/8/layout/hierarchy4#1"/>
    <dgm:cxn modelId="{EF7517C4-DE27-472A-A809-71E71B09EE23}" type="presParOf" srcId="{38F28F1E-BF06-4F9B-97EA-070F50ABAF05}" destId="{93528B4C-1A11-49DF-9EE4-9856B42E7394}" srcOrd="0" destOrd="0" presId="urn:microsoft.com/office/officeart/2005/8/layout/hierarchy4#1"/>
    <dgm:cxn modelId="{C9FA7DE3-7EDA-4364-B38C-35B59AD91C2B}" type="presParOf" srcId="{38F28F1E-BF06-4F9B-97EA-070F50ABAF05}" destId="{C92982C3-40B2-4F2C-B856-421CDE9859B5}" srcOrd="1" destOrd="0" presId="urn:microsoft.com/office/officeart/2005/8/layout/hierarchy4#1"/>
    <dgm:cxn modelId="{C2C13733-D22B-4A7B-A6DF-AA55C58E6D80}" type="presParOf" srcId="{38F28F1E-BF06-4F9B-97EA-070F50ABAF05}" destId="{5D2FB2F8-EEA5-4A0A-93D9-24EA3C72542C}" srcOrd="2" destOrd="0" presId="urn:microsoft.com/office/officeart/2005/8/layout/hierarchy4#1"/>
    <dgm:cxn modelId="{3A638C1D-C1A4-4B9A-977D-013091FCD2C4}" type="presParOf" srcId="{4F205DE0-22D9-4C7E-A464-573369F9AFC5}" destId="{733D5121-E376-40A5-B4F2-79A89F65FF9D}" srcOrd="3" destOrd="0" presId="urn:microsoft.com/office/officeart/2005/8/layout/hierarchy4#1"/>
    <dgm:cxn modelId="{64140DAD-EECB-4534-AFC0-CF0D2F890FC0}" type="presParOf" srcId="{4F205DE0-22D9-4C7E-A464-573369F9AFC5}" destId="{96FB2FE1-404C-4919-8AF9-F444CEF7C085}" srcOrd="4" destOrd="0" presId="urn:microsoft.com/office/officeart/2005/8/layout/hierarchy4#1"/>
    <dgm:cxn modelId="{B42F68C8-CCF2-49B7-AE7C-2B1D1BEABA06}" type="presParOf" srcId="{96FB2FE1-404C-4919-8AF9-F444CEF7C085}" destId="{CDB005D9-8CF9-46C2-8DC9-8608A13DBDD8}" srcOrd="0" destOrd="0" presId="urn:microsoft.com/office/officeart/2005/8/layout/hierarchy4#1"/>
    <dgm:cxn modelId="{2067E357-6E61-42B4-9402-6C8922CB8605}" type="presParOf" srcId="{96FB2FE1-404C-4919-8AF9-F444CEF7C085}" destId="{DEC71EB7-B5BA-4A5E-B6D8-B04C6AA4A3D9}" srcOrd="1" destOrd="0" presId="urn:microsoft.com/office/officeart/2005/8/layout/hierarchy4#1"/>
    <dgm:cxn modelId="{BD6E4086-0348-4DB7-A809-732B3E233909}" type="presParOf" srcId="{96FB2FE1-404C-4919-8AF9-F444CEF7C085}" destId="{D1FF330B-AEDA-4050-9CAD-6D3004986FF4}" srcOrd="2" destOrd="0" presId="urn:microsoft.com/office/officeart/2005/8/layout/hierarchy4#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E36EE-289C-4429-8707-E983A54BB6A5}" type="doc">
      <dgm:prSet loTypeId="urn:microsoft.com/office/officeart/2005/8/layout/hProcess9#1" loCatId="process" qsTypeId="urn:microsoft.com/office/officeart/2005/8/quickstyle/simple1" qsCatId="simple" csTypeId="urn:microsoft.com/office/officeart/2005/8/colors/colorful5" csCatId="colorful" phldr="1"/>
      <dgm:spPr/>
    </dgm:pt>
    <dgm:pt modelId="{3B15D34D-8CAB-4AC0-A9FC-FF27476BBD91}">
      <dgm:prSet phldrT="[Text]"/>
      <dgm:spPr/>
      <dgm:t>
        <a:bodyPr/>
        <a:lstStyle/>
        <a:p>
          <a:r>
            <a:rPr lang="en-US" dirty="0" smtClean="0">
              <a:latin typeface="Calibri"/>
            </a:rPr>
            <a:t>Great Products</a:t>
          </a:r>
          <a:endParaRPr lang="en-US" dirty="0">
            <a:latin typeface="Calibri"/>
          </a:endParaRPr>
        </a:p>
      </dgm:t>
    </dgm:pt>
    <dgm:pt modelId="{A578C7C5-70A7-427F-A3D0-2131595F19A8}" type="parTrans" cxnId="{AF357D98-197D-4704-ACA6-4273570952B1}">
      <dgm:prSet/>
      <dgm:spPr/>
    </dgm:pt>
    <dgm:pt modelId="{26960100-E72B-4D0E-9909-8BA73107F19F}" type="sibTrans" cxnId="{AF357D98-197D-4704-ACA6-4273570952B1}">
      <dgm:prSet/>
      <dgm:spPr/>
    </dgm:pt>
    <dgm:pt modelId="{7780A63D-8901-4908-A79A-9B900745E887}">
      <dgm:prSet phldrT="[Text]"/>
      <dgm:spPr/>
      <dgm:t>
        <a:bodyPr/>
        <a:lstStyle/>
        <a:p>
          <a:r>
            <a:rPr lang="en-US" dirty="0" smtClean="0">
              <a:latin typeface="Calibri"/>
            </a:rPr>
            <a:t>Strong sales execution</a:t>
          </a:r>
          <a:endParaRPr lang="en-US" dirty="0">
            <a:latin typeface="Calibri"/>
          </a:endParaRPr>
        </a:p>
      </dgm:t>
    </dgm:pt>
    <dgm:pt modelId="{85BF21D1-C9A0-4CCA-8512-6C2B54A53FD1}" type="parTrans" cxnId="{E7EDC095-75A7-423A-AC8D-FDE6CCB8CB09}">
      <dgm:prSet/>
      <dgm:spPr/>
    </dgm:pt>
    <dgm:pt modelId="{CB0F894E-F8DE-4A55-BA3C-34E71ADC9D98}" type="sibTrans" cxnId="{E7EDC095-75A7-423A-AC8D-FDE6CCB8CB09}">
      <dgm:prSet/>
      <dgm:spPr/>
    </dgm:pt>
    <dgm:pt modelId="{72557872-695A-424A-8CD3-EC101159B760}">
      <dgm:prSet phldrT="[Text]"/>
      <dgm:spPr/>
      <dgm:t>
        <a:bodyPr/>
        <a:lstStyle/>
        <a:p>
          <a:r>
            <a:rPr lang="en-US" dirty="0" smtClean="0">
              <a:latin typeface="Calibri"/>
            </a:rPr>
            <a:t>Market share growth</a:t>
          </a:r>
          <a:endParaRPr lang="en-US" dirty="0">
            <a:latin typeface="Calibri"/>
          </a:endParaRPr>
        </a:p>
      </dgm:t>
    </dgm:pt>
    <dgm:pt modelId="{45556069-951B-4D4F-8967-2F747D465A32}" type="parTrans" cxnId="{259964F9-91FC-4E3F-B2BD-AEB826CB28A5}">
      <dgm:prSet/>
      <dgm:spPr/>
    </dgm:pt>
    <dgm:pt modelId="{6C5F617B-0A22-4AAE-A3EA-127C18607B29}" type="sibTrans" cxnId="{259964F9-91FC-4E3F-B2BD-AEB826CB28A5}">
      <dgm:prSet/>
      <dgm:spPr/>
    </dgm:pt>
    <dgm:pt modelId="{56F5FE62-BD80-4426-ABD0-62844E660F25}" type="pres">
      <dgm:prSet presAssocID="{B1CE36EE-289C-4429-8707-E983A54BB6A5}" presName="CompostProcess" presStyleCnt="0">
        <dgm:presLayoutVars>
          <dgm:dir/>
          <dgm:resizeHandles val="exact"/>
        </dgm:presLayoutVars>
      </dgm:prSet>
      <dgm:spPr/>
    </dgm:pt>
    <dgm:pt modelId="{71FE30F5-520C-4E7E-B5F8-8EFD5D4FBE89}" type="pres">
      <dgm:prSet presAssocID="{B1CE36EE-289C-4429-8707-E983A54BB6A5}" presName="arrow" presStyleLbl="bgShp" presStyleIdx="0" presStyleCnt="1"/>
      <dgm:spPr>
        <a:solidFill>
          <a:schemeClr val="bg2">
            <a:shade val="25000"/>
          </a:schemeClr>
        </a:solidFill>
      </dgm:spPr>
    </dgm:pt>
    <dgm:pt modelId="{42043A20-652A-4AB9-9A40-6418027AA4FA}" type="pres">
      <dgm:prSet presAssocID="{B1CE36EE-289C-4429-8707-E983A54BB6A5}" presName="linearProcess" presStyleCnt="0"/>
      <dgm:spPr/>
    </dgm:pt>
    <dgm:pt modelId="{99F11642-3CC4-4176-AEE9-9D3EF1E02C9D}" type="pres">
      <dgm:prSet presAssocID="{3B15D34D-8CAB-4AC0-A9FC-FF27476BBD9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231FE-736C-4197-BE13-BC41B6089803}" type="pres">
      <dgm:prSet presAssocID="{26960100-E72B-4D0E-9909-8BA73107F19F}" presName="sibTrans" presStyleCnt="0"/>
      <dgm:spPr/>
    </dgm:pt>
    <dgm:pt modelId="{4CBDA538-4760-47BE-8019-A2556B23A1C3}" type="pres">
      <dgm:prSet presAssocID="{7780A63D-8901-4908-A79A-9B900745E88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C3290-CB02-4586-8A25-B123611C24A0}" type="pres">
      <dgm:prSet presAssocID="{CB0F894E-F8DE-4A55-BA3C-34E71ADC9D98}" presName="sibTrans" presStyleCnt="0"/>
      <dgm:spPr/>
    </dgm:pt>
    <dgm:pt modelId="{B4A6067B-8E83-4BA6-83A6-14D01A82A9EC}" type="pres">
      <dgm:prSet presAssocID="{72557872-695A-424A-8CD3-EC101159B76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357D98-197D-4704-ACA6-4273570952B1}" srcId="{B1CE36EE-289C-4429-8707-E983A54BB6A5}" destId="{3B15D34D-8CAB-4AC0-A9FC-FF27476BBD91}" srcOrd="0" destOrd="0" parTransId="{A578C7C5-70A7-427F-A3D0-2131595F19A8}" sibTransId="{26960100-E72B-4D0E-9909-8BA73107F19F}"/>
    <dgm:cxn modelId="{3C13485A-6E2C-4611-BED3-B378F36A4B25}" type="presOf" srcId="{B1CE36EE-289C-4429-8707-E983A54BB6A5}" destId="{56F5FE62-BD80-4426-ABD0-62844E660F25}" srcOrd="0" destOrd="0" presId="urn:microsoft.com/office/officeart/2005/8/layout/hProcess9#1"/>
    <dgm:cxn modelId="{259964F9-91FC-4E3F-B2BD-AEB826CB28A5}" srcId="{B1CE36EE-289C-4429-8707-E983A54BB6A5}" destId="{72557872-695A-424A-8CD3-EC101159B760}" srcOrd="2" destOrd="0" parTransId="{45556069-951B-4D4F-8967-2F747D465A32}" sibTransId="{6C5F617B-0A22-4AAE-A3EA-127C18607B29}"/>
    <dgm:cxn modelId="{C5469ADC-5C0B-4717-B6D7-9B74839FDB21}" type="presOf" srcId="{72557872-695A-424A-8CD3-EC101159B760}" destId="{B4A6067B-8E83-4BA6-83A6-14D01A82A9EC}" srcOrd="0" destOrd="0" presId="urn:microsoft.com/office/officeart/2005/8/layout/hProcess9#1"/>
    <dgm:cxn modelId="{E7EDC095-75A7-423A-AC8D-FDE6CCB8CB09}" srcId="{B1CE36EE-289C-4429-8707-E983A54BB6A5}" destId="{7780A63D-8901-4908-A79A-9B900745E887}" srcOrd="1" destOrd="0" parTransId="{85BF21D1-C9A0-4CCA-8512-6C2B54A53FD1}" sibTransId="{CB0F894E-F8DE-4A55-BA3C-34E71ADC9D98}"/>
    <dgm:cxn modelId="{1504D3E5-5611-40FC-BE80-CAA8FBF5CD1F}" type="presOf" srcId="{7780A63D-8901-4908-A79A-9B900745E887}" destId="{4CBDA538-4760-47BE-8019-A2556B23A1C3}" srcOrd="0" destOrd="0" presId="urn:microsoft.com/office/officeart/2005/8/layout/hProcess9#1"/>
    <dgm:cxn modelId="{CCAD187F-93E8-46EF-94A7-C070B4267C20}" type="presOf" srcId="{3B15D34D-8CAB-4AC0-A9FC-FF27476BBD91}" destId="{99F11642-3CC4-4176-AEE9-9D3EF1E02C9D}" srcOrd="0" destOrd="0" presId="urn:microsoft.com/office/officeart/2005/8/layout/hProcess9#1"/>
    <dgm:cxn modelId="{CF19EC87-2874-4536-8769-91C9350CA68D}" type="presParOf" srcId="{56F5FE62-BD80-4426-ABD0-62844E660F25}" destId="{71FE30F5-520C-4E7E-B5F8-8EFD5D4FBE89}" srcOrd="0" destOrd="0" presId="urn:microsoft.com/office/officeart/2005/8/layout/hProcess9#1"/>
    <dgm:cxn modelId="{9071E63A-D34E-4CA8-AC1F-B5202D479698}" type="presParOf" srcId="{56F5FE62-BD80-4426-ABD0-62844E660F25}" destId="{42043A20-652A-4AB9-9A40-6418027AA4FA}" srcOrd="1" destOrd="0" presId="urn:microsoft.com/office/officeart/2005/8/layout/hProcess9#1"/>
    <dgm:cxn modelId="{2B8B0149-2017-4238-965A-4F41470DAE9D}" type="presParOf" srcId="{42043A20-652A-4AB9-9A40-6418027AA4FA}" destId="{99F11642-3CC4-4176-AEE9-9D3EF1E02C9D}" srcOrd="0" destOrd="0" presId="urn:microsoft.com/office/officeart/2005/8/layout/hProcess9#1"/>
    <dgm:cxn modelId="{DCA0B7B9-3B5C-4357-BD66-297EFA8EB292}" type="presParOf" srcId="{42043A20-652A-4AB9-9A40-6418027AA4FA}" destId="{E6E231FE-736C-4197-BE13-BC41B6089803}" srcOrd="1" destOrd="0" presId="urn:microsoft.com/office/officeart/2005/8/layout/hProcess9#1"/>
    <dgm:cxn modelId="{C8A2A3C7-0276-408F-94C0-DC0AB21ED12C}" type="presParOf" srcId="{42043A20-652A-4AB9-9A40-6418027AA4FA}" destId="{4CBDA538-4760-47BE-8019-A2556B23A1C3}" srcOrd="2" destOrd="0" presId="urn:microsoft.com/office/officeart/2005/8/layout/hProcess9#1"/>
    <dgm:cxn modelId="{B6E5D3B5-5198-43AB-8A08-98810335B832}" type="presParOf" srcId="{42043A20-652A-4AB9-9A40-6418027AA4FA}" destId="{B89C3290-CB02-4586-8A25-B123611C24A0}" srcOrd="3" destOrd="0" presId="urn:microsoft.com/office/officeart/2005/8/layout/hProcess9#1"/>
    <dgm:cxn modelId="{9D855528-9056-4B30-992A-A4F3AA453D95}" type="presParOf" srcId="{42043A20-652A-4AB9-9A40-6418027AA4FA}" destId="{B4A6067B-8E83-4BA6-83A6-14D01A82A9EC}" srcOrd="4" destOrd="0" presId="urn:microsoft.com/office/officeart/2005/8/layout/hProcess9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#1" minVer="12.0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h" for="des" ptType="node" op="equ"/>
      <dgm:constr type="primFontSz" for="des" forName="txOne" val="100"/>
      <dgm:constr type="primFontSz" for="des" forName="txTwo" val="100"/>
      <dgm:constr type="primFontSz" for="des" forName="txTwo" refType="primFontSz" refFor="des" refForName="txOne" op="lte"/>
      <dgm:constr type="primFontSz" for="des" forName="txThree" val="100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100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horzOne" refType="w"/>
          <dgm:constr type="w" for="ch" forName="txOne" refType="w" refFor="ch" refForName="horzOne" op="equ"/>
          <dgm:constr type="h" for="ch" forName="txOne" refType="w" refFor="ch" refForName="txOne" fact="0.56"/>
          <dgm:constr type="userH" for="des" ptType="node" refType="h" refFor="ch" refForName="txOne" op="equ"/>
        </dgm:constrLst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constrLst/>
          <dgm:ruleLst>
            <dgm:rule type="primFontSz" val="2" fact="NaN" max="NaN"/>
          </dgm:ruleLst>
        </dgm:layoutNode>
        <dgm:layoutNode name="parTransOne">
          <dgm:alg type="sp"/>
          <dgm:shape xmlns:r="http://schemas.openxmlformats.org/officeDocument/2006/relationships" r:blip="">
            <dgm:adjLst/>
          </dgm:shape>
          <dgm:presOf/>
          <dgm:constrLst/>
        </dgm:layoutNode>
        <dgm:layoutNode name="horzOne">
          <dgm:choose name="Name5">
            <dgm:if name="Name6" func="var" arg="dir" op="equ" val="norm">
              <dgm:alg type="lin">
                <dgm:param type="linDir" val="fromL"/>
                <dgm:param type="nodeVertAlign" val="t"/>
              </dgm:alg>
            </dgm:if>
            <dgm:else name="Name7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vertTwo" refType="w"/>
          </dgm:constrLst>
          <dgm:forEach name="Name8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horzTwo" refType="w"/>
                <dgm:constr type="w" for="ch" forName="txTwo" refType="w" refFor="ch" refForName="horzTwo" op="equ"/>
              </dgm:constrLst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constrLst>
                  <dgm:constr type="userH"/>
                  <dgm:constr type="h" refType="userH"/>
                </dgm:constrLst>
                <dgm:ruleLst>
                  <dgm:rule type="primFontSz" val="2" fact="NaN" max="NaN"/>
                </dgm:ruleLst>
              </dgm:layoutNode>
              <dgm:layoutNode name="parTransTwo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  <dgm:layoutNode name="horzTwo">
                <dgm:choose name="Name9">
                  <dgm:if name="Name10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1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vertThree" refType="w"/>
                </dgm:constrLst>
                <dgm:forEach name="Name12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horzThree" refType="w"/>
                      <dgm:constr type="w" for="ch" forName="txThree" refType="w" refFor="ch" refForName="horzThree" op="equ"/>
                    </dgm:constrLst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constrLst>
                        <dgm:constr type="userH"/>
                        <dgm:constr type="h" refType="userH"/>
                      </dgm:constrLst>
                      <dgm:ruleLst>
                        <dgm:rule type="primFontSz" val="2" fact="NaN" max="NaN"/>
                      </dgm:ruleLst>
                    </dgm:layoutNode>
                    <dgm:layoutNode name="parTransThree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</dgm:layoutNode>
                    <dgm:layoutNode name="horzThree">
                      <dgm:choose name="Name13">
                        <dgm:if name="Name14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15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vertFour" refType="w"/>
                      </dgm:constr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horzFour" refType="w" op="equ"/>
                            <dgm:constr type="w" for="ch" forName="txFour" refType="w" refFor="ch" refForName="horzFour" op="equ"/>
                          </dgm:constrLst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constrLst>
                              <dgm:constr type="userH"/>
                              <dgm:constr type="h" refType="userH"/>
                            </dgm:constrLst>
                            <dgm:ruleLst>
                              <dgm:rule type="primFontSz" val="2" fact="NaN" max="NaN"/>
                            </dgm:ruleLst>
                          </dgm:layoutNode>
                          <dgm:layoutNode name="parTransFour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</dgm:layoutNode>
                          <dgm:layoutNode name="horzFour">
                            <dgm:choose name="Name16">
                              <dgm:if name="Name17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18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vertFour" refType="w"/>
                            </dgm:constrLst>
                            <dgm:forEach name="Name19" ref="repeat"/>
                          </dgm:layoutNode>
                        </dgm:layoutNode>
                        <dgm:choose name="Name20">
                          <dgm:if name="Name21" axis="self" ptType="node" func="revPos" op="gte" val="2">
                            <dgm:forEach name="Name22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>
                                  <dgm:constr type="w" val="15"/>
                                </dgm:constrLst>
                              </dgm:layoutNode>
                            </dgm:forEach>
                          </dgm:if>
                          <dgm:else name="Name23"/>
                        </dgm:choose>
                      </dgm:forEach>
                    </dgm:layoutNode>
                  </dgm:layoutNode>
                  <dgm:choose name="Name24">
                    <dgm:if name="Name25" axis="self" ptType="node" func="revPos" op="gte" val="2">
                      <dgm:forEach name="Name26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val="15"/>
                          </dgm:constrLst>
                        </dgm:layoutNode>
                      </dgm:forEach>
                    </dgm:if>
                    <dgm:else name="Name27"/>
                  </dgm:choose>
                </dgm:forEach>
              </dgm:layoutNode>
            </dgm:layoutNode>
            <dgm:choose name="Name28">
              <dgm:if name="Name29" axis="self" ptType="node" func="revPos" op="gte" val="2">
                <dgm:forEach name="Name30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val="15"/>
                    </dgm:constrLst>
                  </dgm:layoutNode>
                </dgm:forEach>
              </dgm:if>
              <dgm:else name="Name31"/>
            </dgm:choose>
          </dgm:forEach>
        </dgm:layoutNode>
      </dgm:layoutNode>
      <dgm:choose name="Name32">
        <dgm:if name="Name33" axis="self" ptType="node" func="revPos" op="gte" val="2">
          <dgm:forEach name="Name34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>
                <dgm:constr type="w" val="15"/>
              </dgm:constrLst>
            </dgm:layoutNode>
          </dgm:forEach>
        </dgm:if>
        <dgm:else name="Name3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#1" minVer="12.0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presOf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100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</dgm:constrLst>
          <dgm:ruleLst>
            <dgm:rule type="w" val="NaN" fact="1" max="NaN"/>
            <dgm:rule type="primFontSz" val="2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Simple 4"/>
  <dgm:desc val="Simple 4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09E3910-FF68-497C-92DF-69C9111E572D}" type="datetimeFigureOut">
              <a:rPr lang="en-US" smtClean="0"/>
              <a:pPr/>
              <a:t>9/6/2006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2F965A8-A16B-4F42-9CD2-C5FB3D1E3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Market Risk – get talking points</a:t>
            </a:r>
            <a:r>
              <a:rPr lang="en-US" baseline="0" dirty="0" smtClean="0"/>
              <a:t> from Joe</a:t>
            </a:r>
            <a:endParaRPr lang="en-US"/>
          </a:p>
          <a:p>
            <a:r>
              <a:rPr lang="en-US" dirty="0" smtClean="0"/>
              <a:t>Sales</a:t>
            </a:r>
            <a:r>
              <a:rPr lang="en-US" baseline="0" dirty="0" smtClean="0"/>
              <a:t> Breakdown – talk about trends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965A8-A16B-4F42-9CD2-C5FB3D1E38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67835"/>
            <a:ext cx="6400800" cy="1752600"/>
          </a:xfrm>
        </p:spPr>
        <p:txBody>
          <a:bodyPr rtlCol="0"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962400"/>
            <a:ext cx="9144000" cy="685800"/>
          </a:xfrm>
          <a:prstGeom prst="rect">
            <a:avLst/>
          </a:prstGeom>
          <a:solidFill>
            <a:schemeClr val="tx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3975847"/>
            <a:ext cx="7772400" cy="669926"/>
          </a:xfrm>
        </p:spPr>
        <p:txBody>
          <a:bodyPr rtlCol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pic>
        <p:nvPicPr>
          <p:cNvPr id="6" name="Rectangl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"/>
            <a:ext cx="9144000" cy="3966882"/>
          </a:xfrm>
          <a:prstGeom prst="rect">
            <a:avLst/>
          </a:prstGeom>
          <a:solidFill>
            <a:schemeClr val="accent1">
              <a:tint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quarter" idx="10"/>
          </p:nvPr>
        </p:nvSpPr>
        <p:spPr>
          <a:xfrm>
            <a:off x="381000" y="636494"/>
            <a:ext cx="3796553" cy="1752600"/>
          </a:xfrm>
        </p:spPr>
        <p:txBody>
          <a:bodyPr rtlCol="0">
            <a:noAutofit/>
          </a:bodyPr>
          <a:lstStyle>
            <a:lvl1pPr marL="222250" indent="-222250">
              <a:lnSpc>
                <a:spcPct val="100000"/>
              </a:lnSpc>
              <a:defRPr sz="1600"/>
            </a:lvl1pPr>
            <a:lvl2pPr marL="460375" indent="-177800">
              <a:lnSpc>
                <a:spcPct val="100000"/>
              </a:lnSpc>
              <a:defRPr sz="1400"/>
            </a:lvl2pPr>
            <a:lvl3pPr marL="685800" indent="-161925">
              <a:lnSpc>
                <a:spcPct val="100000"/>
              </a:lnSpc>
              <a:defRPr sz="1200"/>
            </a:lvl3pPr>
            <a:lvl4pPr marL="806450" indent="-107950">
              <a:lnSpc>
                <a:spcPct val="100000"/>
              </a:lnSpc>
              <a:defRPr sz="1100"/>
            </a:lvl4pPr>
            <a:lvl5pPr marL="1089025" indent="-107950">
              <a:lnSpc>
                <a:spcPct val="100000"/>
              </a:lnSpc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1"/>
          </p:nvPr>
        </p:nvSpPr>
        <p:spPr>
          <a:xfrm>
            <a:off x="381000" y="2680447"/>
            <a:ext cx="3796553" cy="1752600"/>
          </a:xfrm>
        </p:spPr>
        <p:txBody>
          <a:bodyPr rtlCol="0">
            <a:noAutofit/>
          </a:bodyPr>
          <a:lstStyle>
            <a:lvl1pPr marL="222250" indent="-222250">
              <a:lnSpc>
                <a:spcPct val="100000"/>
              </a:lnSpc>
              <a:defRPr sz="1600"/>
            </a:lvl1pPr>
            <a:lvl2pPr marL="460375" indent="-177800">
              <a:lnSpc>
                <a:spcPct val="100000"/>
              </a:lnSpc>
              <a:defRPr sz="1400"/>
            </a:lvl2pPr>
            <a:lvl3pPr marL="685800" indent="-161925">
              <a:lnSpc>
                <a:spcPct val="100000"/>
              </a:lnSpc>
              <a:defRPr sz="1200"/>
            </a:lvl3pPr>
            <a:lvl4pPr marL="806450" indent="-107950">
              <a:lnSpc>
                <a:spcPct val="100000"/>
              </a:lnSpc>
              <a:defRPr sz="1100"/>
            </a:lvl4pPr>
            <a:lvl5pPr marL="1089025" indent="-107950">
              <a:lnSpc>
                <a:spcPct val="100000"/>
              </a:lnSpc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hape 9"/>
          <p:cNvSpPr>
            <a:spLocks noGrp="1"/>
          </p:cNvSpPr>
          <p:nvPr>
            <p:ph sz="quarter" idx="12"/>
          </p:nvPr>
        </p:nvSpPr>
        <p:spPr>
          <a:xfrm>
            <a:off x="394447" y="4724400"/>
            <a:ext cx="3796553" cy="1752600"/>
          </a:xfrm>
        </p:spPr>
        <p:txBody>
          <a:bodyPr rtlCol="0">
            <a:noAutofit/>
          </a:bodyPr>
          <a:lstStyle>
            <a:lvl1pPr marL="222250" indent="-222250">
              <a:lnSpc>
                <a:spcPct val="100000"/>
              </a:lnSpc>
              <a:defRPr sz="1600"/>
            </a:lvl1pPr>
            <a:lvl2pPr marL="460375" indent="-177800">
              <a:lnSpc>
                <a:spcPct val="100000"/>
              </a:lnSpc>
              <a:defRPr sz="1400"/>
            </a:lvl2pPr>
            <a:lvl3pPr marL="685800" indent="-161925">
              <a:lnSpc>
                <a:spcPct val="100000"/>
              </a:lnSpc>
              <a:defRPr sz="1200"/>
            </a:lvl3pPr>
            <a:lvl4pPr marL="806450" indent="-107950">
              <a:lnSpc>
                <a:spcPct val="100000"/>
              </a:lnSpc>
              <a:defRPr sz="1100"/>
            </a:lvl4pPr>
            <a:lvl5pPr marL="1089025" indent="-107950">
              <a:lnSpc>
                <a:spcPct val="100000"/>
              </a:lnSpc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3"/>
          </p:nvPr>
        </p:nvSpPr>
        <p:spPr>
          <a:xfrm>
            <a:off x="4468395" y="636494"/>
            <a:ext cx="3796553" cy="5840506"/>
          </a:xfrm>
        </p:spPr>
        <p:txBody>
          <a:bodyPr rtlCol="0">
            <a:noAutofit/>
          </a:bodyPr>
          <a:lstStyle>
            <a:lvl1pPr marL="222250" indent="-222250">
              <a:lnSpc>
                <a:spcPct val="100000"/>
              </a:lnSpc>
              <a:defRPr sz="1600"/>
            </a:lvl1pPr>
            <a:lvl2pPr marL="460375" indent="-177800">
              <a:lnSpc>
                <a:spcPct val="100000"/>
              </a:lnSpc>
              <a:defRPr sz="1400"/>
            </a:lvl2pPr>
            <a:lvl3pPr marL="685800" indent="-161925">
              <a:lnSpc>
                <a:spcPct val="100000"/>
              </a:lnSpc>
              <a:defRPr sz="1200"/>
            </a:lvl3pPr>
            <a:lvl4pPr marL="806450" indent="-107950">
              <a:lnSpc>
                <a:spcPct val="100000"/>
              </a:lnSpc>
              <a:defRPr sz="1100"/>
            </a:lvl4pPr>
            <a:lvl5pPr marL="1089025" indent="-107950">
              <a:lnSpc>
                <a:spcPct val="100000"/>
              </a:lnSpc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Rectangle 14"/>
          <p:cNvSpPr>
            <a:spLocks noGrp="1"/>
          </p:cNvSpPr>
          <p:nvPr>
            <p:ph type="body" sz="quarter" idx="14"/>
          </p:nvPr>
        </p:nvSpPr>
        <p:spPr>
          <a:xfrm>
            <a:off x="381000" y="367552"/>
            <a:ext cx="3810000" cy="242048"/>
          </a:xfr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rtlCol="0"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body" sz="quarter" idx="15"/>
          </p:nvPr>
        </p:nvSpPr>
        <p:spPr>
          <a:xfrm>
            <a:off x="381000" y="2424952"/>
            <a:ext cx="3810000" cy="242048"/>
          </a:xfr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rtlCol="0"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body" sz="quarter" idx="16"/>
          </p:nvPr>
        </p:nvSpPr>
        <p:spPr>
          <a:xfrm>
            <a:off x="381000" y="4468905"/>
            <a:ext cx="3810000" cy="242048"/>
          </a:xfr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rtlCol="0"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type="body" sz="quarter" idx="17"/>
          </p:nvPr>
        </p:nvSpPr>
        <p:spPr>
          <a:xfrm>
            <a:off x="4468906" y="367553"/>
            <a:ext cx="3810000" cy="242048"/>
          </a:xfr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rtlCol="0"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sz="quarter" idx="10"/>
          </p:nvPr>
        </p:nvSpPr>
        <p:spPr>
          <a:xfrm>
            <a:off x="381002" y="636494"/>
            <a:ext cx="3796553" cy="2640106"/>
          </a:xfrm>
        </p:spPr>
        <p:txBody>
          <a:bodyPr rtlCol="0">
            <a:noAutofit/>
          </a:bodyPr>
          <a:lstStyle>
            <a:lvl1pPr marL="222250" indent="-222250">
              <a:lnSpc>
                <a:spcPct val="100000"/>
              </a:lnSpc>
              <a:defRPr sz="1600"/>
            </a:lvl1pPr>
            <a:lvl2pPr marL="460375" indent="-177800">
              <a:lnSpc>
                <a:spcPct val="100000"/>
              </a:lnSpc>
              <a:defRPr sz="1400"/>
            </a:lvl2pPr>
            <a:lvl3pPr marL="685800" indent="-161925">
              <a:lnSpc>
                <a:spcPct val="100000"/>
              </a:lnSpc>
              <a:defRPr sz="1200"/>
            </a:lvl3pPr>
            <a:lvl4pPr marL="806450" indent="-107950">
              <a:lnSpc>
                <a:spcPct val="100000"/>
              </a:lnSpc>
              <a:defRPr sz="1100"/>
            </a:lvl4pPr>
            <a:lvl5pPr marL="1089025" indent="-107950">
              <a:lnSpc>
                <a:spcPct val="100000"/>
              </a:lnSpc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11"/>
          </p:nvPr>
        </p:nvSpPr>
        <p:spPr>
          <a:xfrm>
            <a:off x="381002" y="3747247"/>
            <a:ext cx="3796553" cy="2640106"/>
          </a:xfrm>
        </p:spPr>
        <p:txBody>
          <a:bodyPr rtlCol="0">
            <a:noAutofit/>
          </a:bodyPr>
          <a:lstStyle>
            <a:lvl1pPr marL="222250" indent="-222250">
              <a:lnSpc>
                <a:spcPct val="100000"/>
              </a:lnSpc>
              <a:defRPr sz="1600"/>
            </a:lvl1pPr>
            <a:lvl2pPr marL="460375" indent="-177800">
              <a:lnSpc>
                <a:spcPct val="100000"/>
              </a:lnSpc>
              <a:defRPr sz="1400"/>
            </a:lvl2pPr>
            <a:lvl3pPr marL="685800" indent="-161925">
              <a:lnSpc>
                <a:spcPct val="100000"/>
              </a:lnSpc>
              <a:defRPr sz="1200"/>
            </a:lvl3pPr>
            <a:lvl4pPr marL="806450" indent="-107950">
              <a:lnSpc>
                <a:spcPct val="100000"/>
              </a:lnSpc>
              <a:defRPr sz="1100"/>
            </a:lvl4pPr>
            <a:lvl5pPr marL="1089025" indent="-107950">
              <a:lnSpc>
                <a:spcPct val="100000"/>
              </a:lnSpc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hape 9"/>
          <p:cNvSpPr>
            <a:spLocks noGrp="1"/>
          </p:cNvSpPr>
          <p:nvPr>
            <p:ph sz="quarter" idx="12"/>
          </p:nvPr>
        </p:nvSpPr>
        <p:spPr>
          <a:xfrm>
            <a:off x="4481844" y="627529"/>
            <a:ext cx="3796553" cy="3688977"/>
          </a:xfrm>
        </p:spPr>
        <p:txBody>
          <a:bodyPr rtlCol="0">
            <a:noAutofit/>
          </a:bodyPr>
          <a:lstStyle>
            <a:lvl1pPr marL="222250" indent="-222250">
              <a:lnSpc>
                <a:spcPct val="100000"/>
              </a:lnSpc>
              <a:defRPr sz="1600"/>
            </a:lvl1pPr>
            <a:lvl2pPr marL="460375" indent="-177800">
              <a:lnSpc>
                <a:spcPct val="100000"/>
              </a:lnSpc>
              <a:defRPr sz="1400"/>
            </a:lvl2pPr>
            <a:lvl3pPr marL="685800" indent="-161925">
              <a:lnSpc>
                <a:spcPct val="100000"/>
              </a:lnSpc>
              <a:defRPr sz="1200"/>
            </a:lvl3pPr>
            <a:lvl4pPr marL="806450" indent="-107950">
              <a:lnSpc>
                <a:spcPct val="100000"/>
              </a:lnSpc>
              <a:defRPr sz="1100"/>
            </a:lvl4pPr>
            <a:lvl5pPr marL="1089025" indent="-107950">
              <a:lnSpc>
                <a:spcPct val="100000"/>
              </a:lnSpc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13"/>
          </p:nvPr>
        </p:nvSpPr>
        <p:spPr>
          <a:xfrm>
            <a:off x="4481844" y="4800600"/>
            <a:ext cx="3796553" cy="1600200"/>
          </a:xfrm>
        </p:spPr>
        <p:txBody>
          <a:bodyPr rtlCol="0">
            <a:noAutofit/>
          </a:bodyPr>
          <a:lstStyle>
            <a:lvl1pPr marL="222250" indent="-222250">
              <a:lnSpc>
                <a:spcPct val="100000"/>
              </a:lnSpc>
              <a:defRPr sz="1600"/>
            </a:lvl1pPr>
            <a:lvl2pPr marL="460375" indent="-177800">
              <a:lnSpc>
                <a:spcPct val="100000"/>
              </a:lnSpc>
              <a:defRPr sz="1400"/>
            </a:lvl2pPr>
            <a:lvl3pPr marL="685800" indent="-161925">
              <a:lnSpc>
                <a:spcPct val="100000"/>
              </a:lnSpc>
              <a:defRPr sz="1200"/>
            </a:lvl3pPr>
            <a:lvl4pPr marL="806450" indent="-107950">
              <a:lnSpc>
                <a:spcPct val="100000"/>
              </a:lnSpc>
              <a:defRPr sz="1100"/>
            </a:lvl4pPr>
            <a:lvl5pPr marL="1089025" indent="-107950">
              <a:lnSpc>
                <a:spcPct val="100000"/>
              </a:lnSpc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Shape 12"/>
          <p:cNvSpPr>
            <a:spLocks noGrp="1"/>
          </p:cNvSpPr>
          <p:nvPr>
            <p:ph type="body" sz="quarter" idx="15"/>
          </p:nvPr>
        </p:nvSpPr>
        <p:spPr>
          <a:xfrm>
            <a:off x="381000" y="367552"/>
            <a:ext cx="3810000" cy="242048"/>
          </a:xfr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rtlCol="0"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body" sz="quarter" idx="16"/>
          </p:nvPr>
        </p:nvSpPr>
        <p:spPr>
          <a:xfrm>
            <a:off x="381000" y="3491752"/>
            <a:ext cx="3810000" cy="242048"/>
          </a:xfr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rtlCol="0"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body" sz="quarter" idx="17"/>
          </p:nvPr>
        </p:nvSpPr>
        <p:spPr>
          <a:xfrm>
            <a:off x="4482353" y="367552"/>
            <a:ext cx="3810000" cy="242048"/>
          </a:xfr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rtlCol="0"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body" sz="quarter" idx="18"/>
          </p:nvPr>
        </p:nvSpPr>
        <p:spPr>
          <a:xfrm>
            <a:off x="4495800" y="4536140"/>
            <a:ext cx="3810000" cy="242048"/>
          </a:xfr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rtlCol="0"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>
            <a:spLocks noGrp="1"/>
          </p:cNvSpPr>
          <p:nvPr>
            <p:ph sz="quarter" idx="12"/>
          </p:nvPr>
        </p:nvSpPr>
        <p:spPr>
          <a:xfrm>
            <a:off x="380491" y="636494"/>
            <a:ext cx="3796553" cy="5764306"/>
          </a:xfrm>
        </p:spPr>
        <p:txBody>
          <a:bodyPr rtlCol="0">
            <a:noAutofit/>
          </a:bodyPr>
          <a:lstStyle>
            <a:lvl1pPr marL="222250" indent="-222250">
              <a:lnSpc>
                <a:spcPct val="100000"/>
              </a:lnSpc>
              <a:defRPr sz="1600"/>
            </a:lvl1pPr>
            <a:lvl2pPr marL="460375" indent="-177800">
              <a:lnSpc>
                <a:spcPct val="100000"/>
              </a:lnSpc>
              <a:defRPr sz="1400"/>
            </a:lvl2pPr>
            <a:lvl3pPr marL="685800" indent="-161925">
              <a:lnSpc>
                <a:spcPct val="100000"/>
              </a:lnSpc>
              <a:defRPr sz="1200"/>
            </a:lvl3pPr>
            <a:lvl4pPr marL="806450" indent="-107950">
              <a:lnSpc>
                <a:spcPct val="100000"/>
              </a:lnSpc>
              <a:defRPr sz="1100"/>
            </a:lvl4pPr>
            <a:lvl5pPr marL="1089025" indent="-107950">
              <a:lnSpc>
                <a:spcPct val="100000"/>
              </a:lnSpc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Shape 14"/>
          <p:cNvSpPr>
            <a:spLocks noGrp="1"/>
          </p:cNvSpPr>
          <p:nvPr>
            <p:ph sz="quarter" idx="10"/>
          </p:nvPr>
        </p:nvSpPr>
        <p:spPr>
          <a:xfrm>
            <a:off x="4481843" y="654423"/>
            <a:ext cx="3796553" cy="2640106"/>
          </a:xfrm>
        </p:spPr>
        <p:txBody>
          <a:bodyPr rtlCol="0">
            <a:noAutofit/>
          </a:bodyPr>
          <a:lstStyle>
            <a:lvl1pPr marL="222250" indent="-222250">
              <a:lnSpc>
                <a:spcPct val="100000"/>
              </a:lnSpc>
              <a:defRPr sz="1600"/>
            </a:lvl1pPr>
            <a:lvl2pPr marL="460375" indent="-177800">
              <a:lnSpc>
                <a:spcPct val="100000"/>
              </a:lnSpc>
              <a:defRPr sz="1400"/>
            </a:lvl2pPr>
            <a:lvl3pPr marL="685800" indent="-161925">
              <a:lnSpc>
                <a:spcPct val="100000"/>
              </a:lnSpc>
              <a:defRPr sz="1200"/>
            </a:lvl3pPr>
            <a:lvl4pPr marL="806450" indent="-107950">
              <a:lnSpc>
                <a:spcPct val="100000"/>
              </a:lnSpc>
              <a:defRPr sz="1100"/>
            </a:lvl4pPr>
            <a:lvl5pPr marL="1089025" indent="-107950">
              <a:lnSpc>
                <a:spcPct val="100000"/>
              </a:lnSpc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Shape 16"/>
          <p:cNvSpPr>
            <a:spLocks noGrp="1"/>
          </p:cNvSpPr>
          <p:nvPr>
            <p:ph sz="quarter" idx="11"/>
          </p:nvPr>
        </p:nvSpPr>
        <p:spPr>
          <a:xfrm>
            <a:off x="4481843" y="3765176"/>
            <a:ext cx="3796553" cy="2640106"/>
          </a:xfrm>
        </p:spPr>
        <p:txBody>
          <a:bodyPr rtlCol="0">
            <a:noAutofit/>
          </a:bodyPr>
          <a:lstStyle>
            <a:lvl1pPr marL="222250" indent="-222250">
              <a:lnSpc>
                <a:spcPct val="100000"/>
              </a:lnSpc>
              <a:defRPr sz="1600"/>
            </a:lvl1pPr>
            <a:lvl2pPr marL="460375" indent="-177800">
              <a:lnSpc>
                <a:spcPct val="100000"/>
              </a:lnSpc>
              <a:defRPr sz="1400"/>
            </a:lvl2pPr>
            <a:lvl3pPr marL="685800" indent="-161925">
              <a:lnSpc>
                <a:spcPct val="100000"/>
              </a:lnSpc>
              <a:defRPr sz="1200"/>
            </a:lvl3pPr>
            <a:lvl4pPr marL="806450" indent="-107950">
              <a:lnSpc>
                <a:spcPct val="100000"/>
              </a:lnSpc>
              <a:defRPr sz="1100"/>
            </a:lvl4pPr>
            <a:lvl5pPr marL="1089025" indent="-107950">
              <a:lnSpc>
                <a:spcPct val="100000"/>
              </a:lnSpc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hape 5"/>
          <p:cNvSpPr>
            <a:spLocks noGrp="1"/>
          </p:cNvSpPr>
          <p:nvPr>
            <p:ph type="body" sz="quarter" idx="15"/>
          </p:nvPr>
        </p:nvSpPr>
        <p:spPr>
          <a:xfrm>
            <a:off x="381000" y="367552"/>
            <a:ext cx="3810000" cy="242048"/>
          </a:xfr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rtlCol="0"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body" sz="quarter" idx="16"/>
          </p:nvPr>
        </p:nvSpPr>
        <p:spPr>
          <a:xfrm>
            <a:off x="4495800" y="381000"/>
            <a:ext cx="3810000" cy="242048"/>
          </a:xfr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rtlCol="0"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body" sz="quarter" idx="17"/>
          </p:nvPr>
        </p:nvSpPr>
        <p:spPr>
          <a:xfrm>
            <a:off x="4495800" y="3505199"/>
            <a:ext cx="3810000" cy="242048"/>
          </a:xfr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rtlCol="0"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Calibri"/>
                <a:ea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56812" y="0"/>
            <a:ext cx="587189" cy="6858000"/>
          </a:xfrm>
          <a:prstGeom prst="rect">
            <a:avLst/>
          </a:prstGeom>
          <a:ln/>
          <a:effectLst>
            <a:innerShdw blurRad="50800" dist="50800" dir="10800000">
              <a:srgbClr val="000000">
                <a:alpha val="43137"/>
              </a:srgb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 rot="5400000">
            <a:off x="5732930" y="3195918"/>
            <a:ext cx="6261847" cy="47961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304800"/>
            <a:ext cx="7947212" cy="623495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sto MT"/>
          <a:ea typeface="Calisto MT"/>
          <a:cs typeface="Calisto MT"/>
        </a:defRPr>
      </a:lvl1pPr>
      <a:lvl2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2pPr>
      <a:lvl3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3pPr>
      <a:lvl4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4pPr>
      <a:lvl5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9pPr>
    </p:titleStyle>
    <p:bodyStyle>
      <a:lvl1pPr marL="342900" indent="-342900" algn="l" fontAlgn="base"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alpha val="100000"/>
            </a:schemeClr>
          </a:solidFill>
          <a:latin typeface="Calibri"/>
          <a:ea typeface="Calibri"/>
          <a:cs typeface="Calibri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800">
          <a:solidFill>
            <a:schemeClr val="tx1">
              <a:alpha val="100000"/>
            </a:schemeClr>
          </a:solidFill>
          <a:latin typeface="Calibri"/>
          <a:ea typeface="Calibri"/>
          <a:cs typeface="Calibri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alpha val="100000"/>
            </a:schemeClr>
          </a:solidFill>
          <a:latin typeface="Calibri"/>
          <a:ea typeface="Calibri"/>
          <a:cs typeface="Calibri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alpha val="100000"/>
            </a:schemeClr>
          </a:solidFill>
          <a:latin typeface="Calibri"/>
          <a:ea typeface="Calibri"/>
          <a:cs typeface="Calibri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Calibri"/>
          <a:ea typeface="Calibri"/>
          <a:cs typeface="Calibri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 Managers’ Meeting – FY07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alpha val="100000"/>
                  </a:schemeClr>
                </a:solidFill>
              </a:rPr>
              <a:t>Jeff Raikes</a:t>
            </a:r>
            <a:endParaRPr lang="en-US" dirty="0">
              <a:solidFill>
                <a:schemeClr val="tx1">
                  <a:alpha val="10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Market Analysis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 noGrp="1"/>
          </p:cNvGraphicFramePr>
          <p:nvPr>
            <p:ph sz="quarter" idx="10"/>
          </p:nvPr>
        </p:nvGraphicFramePr>
        <p:xfrm>
          <a:off x="381000" y="636588"/>
          <a:ext cx="3797300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 noGrp="1"/>
          </p:cNvGraphicFramePr>
          <p:nvPr>
            <p:ph sz="quarter" idx="11"/>
          </p:nvPr>
        </p:nvGraphicFramePr>
        <p:xfrm>
          <a:off x="381000" y="2679700"/>
          <a:ext cx="3797300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 noGrp="1"/>
          </p:cNvGraphicFramePr>
          <p:nvPr>
            <p:ph sz="quarter" idx="12"/>
          </p:nvPr>
        </p:nvGraphicFramePr>
        <p:xfrm>
          <a:off x="393700" y="4724400"/>
          <a:ext cx="3797300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Market Risk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Sales breakdown - 2007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Profit and Revenue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Fiscal Year 2007 Annual Report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ph sz="quarter" idx="13"/>
          </p:nvPr>
        </p:nvGraphicFramePr>
        <p:xfrm>
          <a:off x="4468813" y="636588"/>
          <a:ext cx="3795707" cy="539305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65187"/>
                <a:gridCol w="586104"/>
                <a:gridCol w="586104"/>
                <a:gridCol w="586104"/>
                <a:gridCol w="586104"/>
                <a:gridCol w="58610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latin typeface="Calibri"/>
                        </a:rPr>
                        <a:t>Qtr</a:t>
                      </a:r>
                      <a:r>
                        <a:rPr lang="en-US" sz="1200" b="1" u="none" strike="noStrike" baseline="0" dirty="0" smtClean="0">
                          <a:latin typeface="Calibri"/>
                        </a:rPr>
                        <a:t> </a:t>
                      </a:r>
                      <a:r>
                        <a:rPr lang="en-US" sz="1200" b="1" u="none" strike="noStrike" dirty="0" smtClean="0">
                          <a:latin typeface="Calibri"/>
                        </a:rPr>
                        <a:t>Ended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/>
                        </a:rPr>
                        <a:t>Sep. 30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/>
                        </a:rPr>
                        <a:t>Dec. 31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/>
                        </a:rPr>
                        <a:t>Mar. 31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/>
                        </a:rPr>
                        <a:t>Jun. 30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solidFill>
                      <a:schemeClr val="tx1"/>
                    </a:solidFill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latin typeface="Calibri"/>
                        </a:rPr>
                        <a:t>Fiscal year </a:t>
                      </a:r>
                      <a:r>
                        <a:rPr lang="en-US" sz="1100" b="1" u="none" strike="noStrike" dirty="0" smtClean="0">
                          <a:latin typeface="Calibri"/>
                        </a:rPr>
                        <a:t>2005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>
                    <a:solidFill>
                      <a:schemeClr val="tx1">
                        <a:tint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Revenue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$7,746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$8,541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$7,835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$8,065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$32,187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Gross profit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6,402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6,404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6,561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6,761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26,128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Net income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2,041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1,865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2,142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1,483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7,531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Basic earnings per share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0.19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0.17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0.7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Diluted earnings per share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0.19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0.17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0.69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latin typeface="Calibri"/>
                        </a:rPr>
                        <a:t>Fiscal year </a:t>
                      </a:r>
                      <a:r>
                        <a:rPr lang="en-US" sz="1100" b="1" u="none" strike="noStrike" dirty="0" smtClean="0">
                          <a:latin typeface="Calibri"/>
                        </a:rPr>
                        <a:t>2006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ctr">
                    <a:solidFill>
                      <a:schemeClr val="tx1">
                        <a:tint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Revenue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$8,215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$10,153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$9,175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$9,292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$36,835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Gross profit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6,735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7,809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7,764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7,811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30,119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latin typeface="Calibri"/>
                        </a:rPr>
                        <a:t>Net income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2,614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1,549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1,315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2,690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8,168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Basic earnings per share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0.24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0.14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0.25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0.76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Diluted earnings per share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0.24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0.14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0.25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0.75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latin typeface="Calibri"/>
                        </a:rPr>
                        <a:t>Fiscal year </a:t>
                      </a:r>
                      <a:r>
                        <a:rPr lang="en-US" sz="1100" b="1" u="none" strike="noStrike" dirty="0" smtClean="0">
                          <a:latin typeface="Calibri"/>
                        </a:rPr>
                        <a:t>2007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ctr">
                    <a:solidFill>
                      <a:schemeClr val="tx1">
                        <a:tint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Revenue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$9,189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$10,818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$9,620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$10,161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$39,788 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Gross profit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7,720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8,896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8,221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8,751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33,588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Net income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2,528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3,463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2,563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3,700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12,254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Basic earnings per share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0.23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0.32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atin typeface="Calibri"/>
                        </a:rPr>
                        <a:t>0.24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0.34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1.13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latin typeface="Calibri"/>
                        </a:rPr>
                        <a:t>Diluted earnings per share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0.23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0.32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0.23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0.34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atin typeface="Calibri"/>
                        </a:rPr>
                        <a:t>1.12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06153" y="6118412"/>
            <a:ext cx="3962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>
              <a:buAutoNum type="arabicParenBoth"/>
            </a:pPr>
            <a:r>
              <a:rPr lang="en-US" sz="700" dirty="0" smtClean="0">
                <a:latin typeface="Calibri"/>
              </a:rPr>
              <a:t>Includes charges totaling $750 million (pre-tax) related to the Fabrikam settlement and $1.15 billion in impairments of investments. </a:t>
            </a:r>
            <a:endParaRPr lang="en-US" sz="1600" dirty="0">
              <a:latin typeface="Calibri"/>
            </a:endParaRPr>
          </a:p>
          <a:p>
            <a:pPr marL="173038" indent="-173038">
              <a:buAutoNum type="arabicParenBoth"/>
            </a:pPr>
            <a:r>
              <a:rPr lang="en-US" sz="700" dirty="0" smtClean="0">
                <a:latin typeface="Calibri"/>
              </a:rPr>
              <a:t>Includes stock-based compensation charges totaling $2.2 billion for the employee stock option transfer program. </a:t>
            </a:r>
          </a:p>
          <a:p>
            <a:pPr marL="173038" indent="-173038">
              <a:buAutoNum type="arabicParenBoth"/>
            </a:pPr>
            <a:r>
              <a:rPr lang="en-US" sz="700" dirty="0" smtClean="0">
                <a:latin typeface="Calibri"/>
              </a:rPr>
              <a:t>Includes charges totaling $756 million (pre-tax) related to Contoso subsidiaries and other matters.</a:t>
            </a:r>
            <a:endParaRPr lang="en-US" sz="7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Summary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ph sz="quarter" idx="10"/>
          </p:nvPr>
        </p:nvGraphicFramePr>
        <p:xfrm>
          <a:off x="381000" y="650035"/>
          <a:ext cx="3797300" cy="18897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43000"/>
                <a:gridCol w="663575"/>
                <a:gridCol w="663575"/>
                <a:gridCol w="663575"/>
                <a:gridCol w="6635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Calibri"/>
                        </a:rPr>
                        <a:t>Division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/>
                        </a:rPr>
                        <a:t>2004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/>
                        </a:rPr>
                        <a:t>2005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/>
                        </a:rPr>
                        <a:t>2006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/>
                        </a:rPr>
                        <a:t>2007</a:t>
                      </a:r>
                      <a:endParaRPr lang="en-US" sz="1600" b="1" dirty="0"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/>
                        </a:rPr>
                        <a:t>Electronics</a:t>
                      </a:r>
                      <a:endParaRPr lang="en-US" sz="1200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10.3</a:t>
                      </a:r>
                      <a:r>
                        <a:rPr lang="en-US" sz="1200" baseline="0" dirty="0" smtClean="0">
                          <a:latin typeface="Calibri"/>
                        </a:rPr>
                        <a:t> 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12.1%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13.2%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17.0%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/>
                        </a:rPr>
                        <a:t>Consumer Goods</a:t>
                      </a:r>
                      <a:endParaRPr lang="en-US" sz="3600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1.3%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2.3%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2.2%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2.7%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/>
                        </a:rPr>
                        <a:t>Services</a:t>
                      </a:r>
                      <a:endParaRPr lang="en-US" sz="3600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12.0%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11.0%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8.9%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9.2%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/>
                        </a:rPr>
                        <a:t>Widgets</a:t>
                      </a:r>
                      <a:endParaRPr lang="en-US" sz="3600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78.0%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82.3%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82.5%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84.0%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/>
                        </a:rPr>
                        <a:t>Installations</a:t>
                      </a:r>
                      <a:endParaRPr lang="en-US" sz="3600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5.3%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7.9%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12.2%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</a:rPr>
                        <a:t>15.1%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Diagram 12"/>
          <p:cNvGraphicFramePr>
            <a:graphicFrameLocks noGrp="1"/>
          </p:cNvGraphicFramePr>
          <p:nvPr>
            <p:ph sz="quarter" idx="11"/>
          </p:nvPr>
        </p:nvGraphicFramePr>
        <p:xfrm>
          <a:off x="381000" y="3786841"/>
          <a:ext cx="37973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Includes charges totaling $750 million (pre-tax) related to the Contoro’s settlement and $1.15 billion in impairments of investments. Includes stock-based compensation charges totaling $2.2 billion for the employee stock option transfer program. </a:t>
            </a:r>
            <a:endParaRPr lang="en-US"/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Includes charges totaling $756 million (pre-tax) related to Contoso subsidiaries and other matters.</a:t>
            </a:r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Market Share by Division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Organizational Structure 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Product Cycle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R&amp;D</a:t>
            </a:r>
          </a:p>
          <a:p>
            <a:r>
              <a:rPr lang="en-US" dirty="0" smtClean="0"/>
              <a:t>Development</a:t>
            </a:r>
          </a:p>
          <a:p>
            <a:r>
              <a:rPr lang="en-US" smtClean="0"/>
              <a:t>Customer </a:t>
            </a:r>
            <a:r>
              <a:rPr lang="en-US" smtClean="0"/>
              <a:t>Feedback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 noGrp="1"/>
          </p:cNvGraphicFramePr>
          <p:nvPr>
            <p:ph sz="quarter" idx="12"/>
          </p:nvPr>
        </p:nvGraphicFramePr>
        <p:xfrm>
          <a:off x="381000" y="636588"/>
          <a:ext cx="3795713" cy="576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hap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Summary Analysis</a:t>
            </a:r>
            <a:endParaRPr lang="en-US" dirty="0"/>
          </a:p>
        </p:txBody>
      </p:sp>
      <p:graphicFrame>
        <p:nvGraphicFramePr>
          <p:cNvPr id="9" name="Diagram 8"/>
          <p:cNvGraphicFramePr>
            <a:graphicFrameLocks noGrp="1"/>
          </p:cNvGraphicFramePr>
          <p:nvPr>
            <p:ph sz="quarter" idx="10"/>
          </p:nvPr>
        </p:nvGraphicFramePr>
        <p:xfrm>
          <a:off x="4481513" y="654050"/>
          <a:ext cx="3797300" cy="2640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hape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Includes charges totaling $750 million (pre-tax) related to the Contoro’s settlement and $1.15 billion in impairments of investments. Includes stock-based compensation charges totaling $2.2 billion for the employee stock option transfer program. Includes charges totaling $756 million (pre-tax) related to Contoso subsidiaries and other matters.</a:t>
            </a:r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year sales figures</a:t>
            </a:r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Market share drivers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Financial Summary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Autumn">
      <a:dk1>
        <a:sysClr val="windowText" lastClr="000000"/>
      </a:dk1>
      <a:lt1>
        <a:sysClr val="window" lastClr="FFFFFF"/>
      </a:lt1>
      <a:dk2>
        <a:srgbClr val="3E4A25"/>
      </a:dk2>
      <a:lt2>
        <a:srgbClr val="FFFFD9"/>
      </a:lt2>
      <a:accent1>
        <a:srgbClr val="A6C476"/>
      </a:accent1>
      <a:accent2>
        <a:srgbClr val="53682B"/>
      </a:accent2>
      <a:accent3>
        <a:srgbClr val="979E37"/>
      </a:accent3>
      <a:accent4>
        <a:srgbClr val="FEB804"/>
      </a:accent4>
      <a:accent5>
        <a:srgbClr val="AE620F"/>
      </a:accent5>
      <a:accent6>
        <a:srgbClr val="B4451A"/>
      </a:accent6>
      <a:hlink>
        <a:srgbClr val="FF7915"/>
      </a:hlink>
      <a:folHlink>
        <a:srgbClr val="9966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ABCC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9DAD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E6B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BA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208</TotalTime>
  <Words>459</Words>
  <Application>Microsoft Office PowerPoint</Application>
  <PresentationFormat>On-screen Show (4:3)</PresentationFormat>
  <Paragraphs>169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Sales Managers’ Meeting – FY07</vt:lpstr>
      <vt:lpstr>Current Market Analysis</vt:lpstr>
      <vt:lpstr>Business Summary</vt:lpstr>
      <vt:lpstr>Market Summary Analysis</vt:lpstr>
      <vt:lpstr>Picture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Jared Andersen</dc:creator>
  <cp:lastModifiedBy>Administrator</cp:lastModifiedBy>
  <cp:revision>17</cp:revision>
  <dcterms:created xsi:type="dcterms:W3CDTF">2006-06-05T17:18:31Z</dcterms:created>
  <dcterms:modified xsi:type="dcterms:W3CDTF">2006-09-06T16:18:51Z</dcterms:modified>
</cp:coreProperties>
</file>