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355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3556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7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8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9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0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1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4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5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6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7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8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3570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6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7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5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7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0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3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4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7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8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9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0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1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2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3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4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5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6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7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8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9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0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2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3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4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5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6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7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8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9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0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1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2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3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4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5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6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7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8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9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0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1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2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3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4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5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6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7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8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9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0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1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2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3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4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5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6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7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8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9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0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1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2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3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4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5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6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7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8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9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0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1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2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3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4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5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6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7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8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9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0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1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2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3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4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6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7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8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9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0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1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2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3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4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5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6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7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8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9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90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1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2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3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4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5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6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7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8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9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00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01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2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3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4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705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06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707" name="Rectangle 155"/>
          <p:cNvSpPr>
            <a:spLocks noGrp="1" noChangeArrowheads="1"/>
          </p:cNvSpPr>
          <p:nvPr>
            <p:ph type="dt" sz="quarter" idx="2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708" name="Rectangle 15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709" name="Rectangle 15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AE9F9769-54A0-4137-982F-6E645663990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3710" name="Picture 158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6679F-1D8A-4A6A-9493-3FE7D6DEC08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45895-5AF1-4C2D-9E14-BD179224C6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287CF-F45F-490F-8CC7-5495AC37E9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DD8CA-A00C-4B9F-8586-4B9321012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A20BED-D92C-4ED9-92BF-90A2E91EAE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EEE2F2-0BDD-4CB2-AA54-58380C9029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E3EB67-D682-4758-BFB7-C1BF064179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32762-A3E9-41C7-A276-6AF375DDDC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C7CA9-A144-4027-A93B-85D6B17238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5ABF3-8A56-49C1-B9F5-53DC342499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2531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253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5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2546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7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8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9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0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2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3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4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5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6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7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1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3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5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7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9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1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2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3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4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5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6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7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8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9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0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1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2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3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4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5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6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7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8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9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0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1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2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3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4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5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6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7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8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9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0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1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2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3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4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5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6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7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8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9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0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1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2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3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4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5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6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7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8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9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0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1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2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3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4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5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6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7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8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9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0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1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2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3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4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5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6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7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8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9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0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1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2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3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4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5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6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7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8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9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0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1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2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3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4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5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6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7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8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9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0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1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2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3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4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5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6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7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8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9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0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1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2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3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4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5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6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7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8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9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80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681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682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683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684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fld id="{42EB4D0F-4D43-4626-897F-537695B60F8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2685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67000" y="4267200"/>
            <a:ext cx="6477000" cy="1143000"/>
          </a:xfrm>
        </p:spPr>
        <p:txBody>
          <a:bodyPr/>
          <a:lstStyle/>
          <a:p>
            <a:r>
              <a:rPr lang="en-US" sz="4400"/>
              <a:t>Adventure Works</a:t>
            </a:r>
            <a:br>
              <a:rPr lang="en-US" sz="4400"/>
            </a:br>
            <a:r>
              <a:rPr lang="en-US" sz="4400"/>
              <a:t>On Location</a:t>
            </a:r>
          </a:p>
        </p:txBody>
      </p:sp>
      <p:pic>
        <p:nvPicPr>
          <p:cNvPr id="4102" name="Picture 6" descr="Brisba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8382000" cy="3048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ompass">
  <a:themeElements>
    <a:clrScheme name="Compass 1">
      <a:dk1>
        <a:srgbClr val="00007A"/>
      </a:dk1>
      <a:lt1>
        <a:srgbClr val="FFFFFF"/>
      </a:lt1>
      <a:dk2>
        <a:srgbClr val="000066"/>
      </a:dk2>
      <a:lt2>
        <a:srgbClr val="CCECFF"/>
      </a:lt2>
      <a:accent1>
        <a:srgbClr val="6F64C2"/>
      </a:accent1>
      <a:accent2>
        <a:srgbClr val="0089BA"/>
      </a:accent2>
      <a:accent3>
        <a:srgbClr val="AAAAB8"/>
      </a:accent3>
      <a:accent4>
        <a:srgbClr val="DADADA"/>
      </a:accent4>
      <a:accent5>
        <a:srgbClr val="BBB8DD"/>
      </a:accent5>
      <a:accent6>
        <a:srgbClr val="007CA8"/>
      </a:accent6>
      <a:hlink>
        <a:srgbClr val="66CCFF"/>
      </a:hlink>
      <a:folHlink>
        <a:srgbClr val="00CC99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</Template>
  <TotalTime>10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Times New Roman</vt:lpstr>
      <vt:lpstr>Wingdings</vt:lpstr>
      <vt:lpstr>Compass</vt:lpstr>
      <vt:lpstr>Adventure Works On Location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Eva Corets</dc:creator>
  <cp:keywords>Marketing;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2006-11-16T02:01:01Z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