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29A9C0F8-79C5-49D5-876B-0D34D540BC2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793A1D-4DAE-4471-A9DF-555C64C0EA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EE71F-38F0-426F-80A7-19031B7344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89643-2891-4594-8E98-319A8E2C21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37CD5-E7A5-45FF-ACF1-CB1E9426A1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03C5C-8C68-4A8C-B8EC-F72A835891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4E780-9A2A-4BA5-A7A2-72F7567D2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95F10-4115-4761-8218-03ED41F8B7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AE5FB-0FDE-44EE-BF3D-2C8DF8205E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3B73E-C439-4E5A-B902-26B9CDCB3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10646-3F0D-4960-95DD-776F73E403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479E3B9C-32F0-4CF3-BCD3-DAEC02C085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4419600"/>
            <a:ext cx="5791200" cy="1219200"/>
          </a:xfrm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3" name="Picture 7" descr="Townsvi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81000"/>
            <a:ext cx="8610600" cy="30241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5">
      <a:dk1>
        <a:srgbClr val="AC835E"/>
      </a:dk1>
      <a:lt1>
        <a:srgbClr val="FFFFFF"/>
      </a:lt1>
      <a:dk2>
        <a:srgbClr val="AE8764"/>
      </a:dk2>
      <a:lt2>
        <a:srgbClr val="FFFFCC"/>
      </a:lt2>
      <a:accent1>
        <a:srgbClr val="CC6600"/>
      </a:accent1>
      <a:accent2>
        <a:srgbClr val="FF5050"/>
      </a:accent2>
      <a:accent3>
        <a:srgbClr val="D3C3B8"/>
      </a:accent3>
      <a:accent4>
        <a:srgbClr val="DADADA"/>
      </a:accent4>
      <a:accent5>
        <a:srgbClr val="E2B8AA"/>
      </a:accent5>
      <a:accent6>
        <a:srgbClr val="E74848"/>
      </a:accent6>
      <a:hlink>
        <a:srgbClr val="FFCC99"/>
      </a:hlink>
      <a:folHlink>
        <a:srgbClr val="FF9966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6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