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296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972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3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5A4996-47B2-49EB-8E81-BC8805EEBF4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40" name="Picture 44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32ACB-FAE8-420D-ACDC-65C56D220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7A784-E162-41E7-96BF-DED639292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57D9C-F6B5-4D18-8A41-707AD6A9FD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12548-359B-4A8A-B7DE-5D2B30C4D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8F60C-D8AF-45DD-B422-F6F0FD062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4F784-5CA5-4673-A65B-C3901E480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44E8C-C327-47F4-9A24-EE7BE1F8E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57E-D25E-4261-8820-FF4C79EBB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D29C9-4827-4A53-B414-1BC0DDA6A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8AAC3-103D-495C-904C-CFD6FD46D4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867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67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3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8704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9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1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71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71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BD99173-4079-440C-95F1-563E78221F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7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7200"/>
              <a:t>Adventure Works!</a:t>
            </a:r>
          </a:p>
        </p:txBody>
      </p:sp>
      <p:pic>
        <p:nvPicPr>
          <p:cNvPr id="4103" name="Picture 7" descr="Treasure-C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106738"/>
            <a:ext cx="5000625" cy="32559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7</TotalTime>
  <Words>3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Globe</vt:lpstr>
      <vt:lpstr>Adventure Works!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Heidi Jensen</dc:creator>
  <cp:keywords>Marketing;</cp:keywords>
  <cp:lastModifiedBy>Julian</cp:lastModifiedBy>
  <cp:revision>6</cp:revision>
  <cp:lastPrinted>1601-01-01T00:00:00Z</cp:lastPrinted>
  <dcterms:created xsi:type="dcterms:W3CDTF">1601-01-01T00:00:00Z</dcterms:created>
  <dcterms:modified xsi:type="dcterms:W3CDTF">2006-11-16T01:59:27Z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