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2969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02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970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972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3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3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3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38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39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395D9F6-EE49-4D75-9AE0-F2916E63618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40" name="Picture 44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8493C-87E5-49D0-AAD5-A3B7E3CD18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BEA88-D460-4EE4-9EB8-0E3047B7F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5F07D-CB5B-4270-810B-EDB2CBB294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DC5BD-34AA-486C-A07D-35D5395331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95B73-F6F1-4240-87F2-9F70AF2886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52BB9-3C3C-4F63-84BC-8FA49B3437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A234A-FA59-4D4B-BC5E-CC8743BBB4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B72EC-41C9-4BE4-9CCA-0F2A5D53C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26E1E-B507-49E5-8433-883686BD6B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0FF7B-1C8A-41DA-9DAB-0533482A8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2867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67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9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03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8704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9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1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71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71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71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3F112B0-70EB-4FB1-9E55-8DD92D7BC6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87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800600"/>
            <a:ext cx="7772400" cy="1219200"/>
          </a:xfrm>
        </p:spPr>
        <p:txBody>
          <a:bodyPr/>
          <a:lstStyle/>
          <a:p>
            <a:r>
              <a:rPr lang="en-US" sz="7200"/>
              <a:t>Adventure Works</a:t>
            </a:r>
          </a:p>
        </p:txBody>
      </p:sp>
      <p:pic>
        <p:nvPicPr>
          <p:cNvPr id="4103" name="Picture 7" descr="Big Pine K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33051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Verdana</vt:lpstr>
      <vt:lpstr>Wingdings</vt:lpstr>
      <vt:lpstr>Globe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Heidi Jensen</dc:creator>
  <cp:keywords>Marketing;</cp:keywords>
  <cp:lastModifiedBy>Julian</cp:lastModifiedBy>
  <cp:revision>5</cp:revision>
  <cp:lastPrinted>1601-01-01T00:00:00Z</cp:lastPrinted>
  <dcterms:created xsi:type="dcterms:W3CDTF">1601-01-01T00:00:00Z</dcterms:created>
  <dcterms:modified xsi:type="dcterms:W3CDTF">2006-11-16T01:59:32Z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