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355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3556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7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0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1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4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5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8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9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3570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9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0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1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5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7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8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0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1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3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4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6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7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8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9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0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1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2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3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4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5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6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7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8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09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0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1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2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3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4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5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6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7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8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19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0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1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2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3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4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5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6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7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8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29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0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1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2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3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4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5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6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8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9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0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1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2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3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4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5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6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7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8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49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0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1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2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3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4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5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6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7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8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59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0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1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2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3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4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5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6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7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8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69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0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1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2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3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4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5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6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7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8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79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0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1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2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3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4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5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6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7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8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89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90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1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2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3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4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5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6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7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8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99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0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01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2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3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04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3705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706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3707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8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3709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9535DECA-7219-46C8-BFE2-394D0D3B2087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3710" name="Picture 158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9899AF-5E21-4051-A149-B57EAA2371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1B1CB-D943-4426-A994-8322B197EB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8192C-266E-4170-A48E-F6F21F8723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2C797F-FC27-49E0-AD4D-9D24DC5733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44ED02-4E34-47E5-96EC-D3A4E2C60D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A3C67-8982-4FF9-A9BB-DF57F744AB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21303C-8700-432E-B218-FD44ECFBEB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8B246-B435-4524-8059-A88915FBDA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4A874-A952-4F94-8FC3-5814AA250C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DC7DF6-BA20-47CF-955B-44066FB1D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22531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2253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3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45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22546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8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0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2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3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4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7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4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5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6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7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8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9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0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1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2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8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9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0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1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2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3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4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5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6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7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8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99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0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1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2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3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4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5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6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7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8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09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10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1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2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3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4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5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6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7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8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19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0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1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2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3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4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5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6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7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8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29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0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1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2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3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4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5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6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7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8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39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0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1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2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3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4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5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6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7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8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49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0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1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2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3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4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5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6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7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8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59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0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1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2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3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4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5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66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7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8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69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0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1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2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3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4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5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6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77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8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79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80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681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2682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3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2684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33F34CC3-AF21-4A94-9E69-93B5D4B334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2685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7200"/>
              <a:t>Adventure Works</a:t>
            </a:r>
          </a:p>
        </p:txBody>
      </p:sp>
      <p:pic>
        <p:nvPicPr>
          <p:cNvPr id="4103" name="Picture 7" descr="Key-Wes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155950"/>
            <a:ext cx="4924425" cy="32067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6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Heidi Jensen</dc:creator>
  <cp:keywords>Marketing;</cp:keywords>
  <cp:lastModifiedBy>Julian</cp:lastModifiedBy>
  <cp:revision>4</cp:revision>
  <cp:lastPrinted>1601-01-01T00:00:00Z</cp:lastPrinted>
  <dcterms:created xsi:type="dcterms:W3CDTF">1601-01-01T00:00:00Z</dcterms:created>
  <dcterms:modified xsi:type="dcterms:W3CDTF">2006-11-16T01:59:15Z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