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4264EF-2F55-4ECA-BBF3-499EB1D235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9704" name="Picture 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19D2-444F-4571-B880-DDA0B650C3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19AB4-4015-4B4A-AC40-1FF0B5F75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FA680-68AF-4CA7-B9C1-AE7F4391B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118B2-B7A9-48D5-9694-A4F7CC7E8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9FBE7-FC5D-4344-89AF-EDDC0B222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4118B-D93F-4828-85ED-5EDBE9261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0A0FE-4B8A-441B-8CF7-F283A0C1CA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0DA63-88EB-4A52-9BB0-56098DC6E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E7499-E920-469B-B9DA-3D80D00ED3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990E0-32F8-463A-867E-A59610A3C4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4EF09B4-AEF1-4BCD-AF74-633D937B1C6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6000" i="1"/>
              <a:t>Adventure Works</a:t>
            </a:r>
          </a:p>
        </p:txBody>
      </p:sp>
      <p:pic>
        <p:nvPicPr>
          <p:cNvPr id="4103" name="Picture 7" descr="Summerland-K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305175"/>
            <a:ext cx="4695825" cy="30575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Ocean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ScubaPro</dc:creator>
  <cp:keywords>Marketing;</cp:keywords>
  <cp:lastModifiedBy>Julian</cp:lastModifiedBy>
  <cp:revision>6</cp:revision>
  <cp:lastPrinted>1601-01-01T00:00:00Z</cp:lastPrinted>
  <dcterms:created xsi:type="dcterms:W3CDTF">1601-01-01T00:00:00Z</dcterms:created>
  <dcterms:modified xsi:type="dcterms:W3CDTF">2006-11-16T01:59:21Z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