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2355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23556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/>
                <a:ahLst/>
                <a:cxnLst>
                  <a:cxn ang="0">
                    <a:pos x="950" y="85"/>
                  </a:cxn>
                  <a:cxn ang="0">
                    <a:pos x="628" y="438"/>
                  </a:cxn>
                  <a:cxn ang="0">
                    <a:pos x="66" y="471"/>
                  </a:cxn>
                  <a:cxn ang="0">
                    <a:pos x="0" y="627"/>
                  </a:cxn>
                  <a:cxn ang="0">
                    <a:pos x="372" y="1026"/>
                  </a:cxn>
                  <a:cxn ang="0">
                    <a:pos x="611" y="902"/>
                  </a:cxn>
                  <a:cxn ang="0">
                    <a:pos x="992" y="1085"/>
                  </a:cxn>
                  <a:cxn ang="0">
                    <a:pos x="1116" y="1339"/>
                  </a:cxn>
                  <a:cxn ang="0">
                    <a:pos x="1083" y="1450"/>
                  </a:cxn>
                  <a:cxn ang="0">
                    <a:pos x="1124" y="1659"/>
                  </a:cxn>
                  <a:cxn ang="0">
                    <a:pos x="1149" y="1999"/>
                  </a:cxn>
                  <a:cxn ang="0">
                    <a:pos x="1463" y="2110"/>
                  </a:cxn>
                  <a:cxn ang="0">
                    <a:pos x="1686" y="2025"/>
                  </a:cxn>
                  <a:cxn ang="0">
                    <a:pos x="1603" y="1777"/>
                  </a:cxn>
                  <a:cxn ang="0">
                    <a:pos x="1991" y="1555"/>
                  </a:cxn>
                  <a:cxn ang="0">
                    <a:pos x="2281" y="1542"/>
                  </a:cxn>
                  <a:cxn ang="0">
                    <a:pos x="2446" y="1359"/>
                  </a:cxn>
                  <a:cxn ang="0">
                    <a:pos x="2361" y="1001"/>
                  </a:cxn>
                  <a:cxn ang="0">
                    <a:pos x="2606" y="893"/>
                  </a:cxn>
                  <a:cxn ang="0">
                    <a:pos x="2815" y="454"/>
                  </a:cxn>
                  <a:cxn ang="0">
                    <a:pos x="2518" y="0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57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/>
                <a:ahLst/>
                <a:cxnLst>
                  <a:cxn ang="0">
                    <a:pos x="1423" y="65"/>
                  </a:cxn>
                  <a:cxn ang="0">
                    <a:pos x="1148" y="262"/>
                  </a:cxn>
                  <a:cxn ang="0">
                    <a:pos x="934" y="216"/>
                  </a:cxn>
                  <a:cxn ang="0">
                    <a:pos x="529" y="314"/>
                  </a:cxn>
                  <a:cxn ang="0">
                    <a:pos x="174" y="327"/>
                  </a:cxn>
                  <a:cxn ang="0">
                    <a:pos x="0" y="628"/>
                  </a:cxn>
                  <a:cxn ang="0">
                    <a:pos x="91" y="726"/>
                  </a:cxn>
                  <a:cxn ang="0">
                    <a:pos x="231" y="654"/>
                  </a:cxn>
                  <a:cxn ang="0">
                    <a:pos x="430" y="687"/>
                  </a:cxn>
                  <a:cxn ang="0">
                    <a:pos x="504" y="850"/>
                  </a:cxn>
                  <a:cxn ang="0">
                    <a:pos x="347" y="1020"/>
                  </a:cxn>
                  <a:cxn ang="0">
                    <a:pos x="529" y="1144"/>
                  </a:cxn>
                  <a:cxn ang="0">
                    <a:pos x="727" y="1105"/>
                  </a:cxn>
                  <a:cxn ang="0">
                    <a:pos x="901" y="1216"/>
                  </a:cxn>
                  <a:cxn ang="0">
                    <a:pos x="1256" y="1229"/>
                  </a:cxn>
                  <a:cxn ang="0">
                    <a:pos x="1611" y="1425"/>
                  </a:cxn>
                  <a:cxn ang="0">
                    <a:pos x="1694" y="1673"/>
                  </a:cxn>
                  <a:cxn ang="0">
                    <a:pos x="1619" y="2118"/>
                  </a:cxn>
                  <a:cxn ang="0">
                    <a:pos x="1694" y="2268"/>
                  </a:cxn>
                  <a:cxn ang="0">
                    <a:pos x="2132" y="2242"/>
                  </a:cxn>
                  <a:cxn ang="0">
                    <a:pos x="2289" y="2366"/>
                  </a:cxn>
                  <a:cxn ang="0">
                    <a:pos x="2594" y="2046"/>
                  </a:cxn>
                  <a:cxn ang="0">
                    <a:pos x="2537" y="1817"/>
                  </a:cxn>
                  <a:cxn ang="0">
                    <a:pos x="2818" y="1673"/>
                  </a:cxn>
                  <a:cxn ang="0">
                    <a:pos x="3016" y="1719"/>
                  </a:cxn>
                  <a:cxn ang="0">
                    <a:pos x="3280" y="1615"/>
                  </a:cxn>
                  <a:cxn ang="0">
                    <a:pos x="3405" y="1174"/>
                  </a:cxn>
                  <a:cxn ang="0">
                    <a:pos x="3643" y="922"/>
                  </a:cxn>
                  <a:cxn ang="0">
                    <a:pos x="3966" y="896"/>
                  </a:cxn>
                  <a:cxn ang="0">
                    <a:pos x="3908" y="733"/>
                  </a:cxn>
                  <a:cxn ang="0">
                    <a:pos x="3669" y="563"/>
                  </a:cxn>
                  <a:cxn ang="0">
                    <a:pos x="3817" y="210"/>
                  </a:cxn>
                  <a:cxn ang="0">
                    <a:pos x="3590" y="0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58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133" y="328"/>
                  </a:cxn>
                  <a:cxn ang="0">
                    <a:pos x="0" y="666"/>
                  </a:cxn>
                  <a:cxn ang="0">
                    <a:pos x="83" y="1221"/>
                  </a:cxn>
                  <a:cxn ang="0">
                    <a:pos x="413" y="1515"/>
                  </a:cxn>
                  <a:cxn ang="0">
                    <a:pos x="881" y="1700"/>
                  </a:cxn>
                  <a:cxn ang="0">
                    <a:pos x="1440" y="1651"/>
                  </a:cxn>
                  <a:cxn ang="0">
                    <a:pos x="1755" y="1940"/>
                  </a:cxn>
                  <a:cxn ang="0">
                    <a:pos x="1653" y="2126"/>
                  </a:cxn>
                  <a:cxn ang="0">
                    <a:pos x="1136" y="2142"/>
                  </a:cxn>
                  <a:cxn ang="0">
                    <a:pos x="911" y="2021"/>
                  </a:cxn>
                  <a:cxn ang="0">
                    <a:pos x="739" y="2142"/>
                  </a:cxn>
                  <a:cxn ang="0">
                    <a:pos x="954" y="2524"/>
                  </a:cxn>
                  <a:cxn ang="0">
                    <a:pos x="973" y="2905"/>
                  </a:cxn>
                  <a:cxn ang="0">
                    <a:pos x="1511" y="3107"/>
                  </a:cxn>
                  <a:cxn ang="0">
                    <a:pos x="1644" y="2922"/>
                  </a:cxn>
                  <a:cxn ang="0">
                    <a:pos x="2077" y="2797"/>
                  </a:cxn>
                  <a:cxn ang="0">
                    <a:pos x="2610" y="2962"/>
                  </a:cxn>
                  <a:cxn ang="0">
                    <a:pos x="3222" y="2812"/>
                  </a:cxn>
                  <a:cxn ang="0">
                    <a:pos x="3443" y="2922"/>
                  </a:cxn>
                  <a:cxn ang="0">
                    <a:pos x="3861" y="2648"/>
                  </a:cxn>
                  <a:cxn ang="0">
                    <a:pos x="4125" y="2311"/>
                  </a:cxn>
                  <a:cxn ang="0">
                    <a:pos x="4369" y="2318"/>
                  </a:cxn>
                  <a:cxn ang="0">
                    <a:pos x="4554" y="2445"/>
                  </a:cxn>
                  <a:cxn ang="0">
                    <a:pos x="5015" y="2142"/>
                  </a:cxn>
                  <a:cxn ang="0">
                    <a:pos x="5404" y="2185"/>
                  </a:cxn>
                  <a:cxn ang="0">
                    <a:pos x="5732" y="2069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59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/>
                <a:ahLst/>
                <a:cxnLst>
                  <a:cxn ang="0">
                    <a:pos x="240" y="0"/>
                  </a:cxn>
                  <a:cxn ang="0">
                    <a:pos x="0" y="336"/>
                  </a:cxn>
                  <a:cxn ang="0">
                    <a:pos x="82" y="821"/>
                  </a:cxn>
                  <a:cxn ang="0">
                    <a:pos x="243" y="873"/>
                  </a:cxn>
                  <a:cxn ang="0">
                    <a:pos x="473" y="1087"/>
                  </a:cxn>
                  <a:cxn ang="0">
                    <a:pos x="557" y="1441"/>
                  </a:cxn>
                  <a:cxn ang="0">
                    <a:pos x="839" y="1499"/>
                  </a:cxn>
                  <a:cxn ang="0">
                    <a:pos x="1258" y="1349"/>
                  </a:cxn>
                  <a:cxn ang="0">
                    <a:pos x="1307" y="1493"/>
                  </a:cxn>
                  <a:cxn ang="0">
                    <a:pos x="1621" y="1513"/>
                  </a:cxn>
                  <a:cxn ang="0">
                    <a:pos x="1862" y="1865"/>
                  </a:cxn>
                  <a:cxn ang="0">
                    <a:pos x="1668" y="2166"/>
                  </a:cxn>
                  <a:cxn ang="0">
                    <a:pos x="1308" y="2217"/>
                  </a:cxn>
                  <a:cxn ang="0">
                    <a:pos x="992" y="2172"/>
                  </a:cxn>
                  <a:cxn ang="0">
                    <a:pos x="903" y="2244"/>
                  </a:cxn>
                  <a:cxn ang="0">
                    <a:pos x="1008" y="2415"/>
                  </a:cxn>
                  <a:cxn ang="0">
                    <a:pos x="992" y="2538"/>
                  </a:cxn>
                  <a:cxn ang="0">
                    <a:pos x="1137" y="2760"/>
                  </a:cxn>
                  <a:cxn ang="0">
                    <a:pos x="1661" y="2623"/>
                  </a:cxn>
                  <a:cxn ang="0">
                    <a:pos x="1725" y="2492"/>
                  </a:cxn>
                  <a:cxn ang="0">
                    <a:pos x="1895" y="2551"/>
                  </a:cxn>
                  <a:cxn ang="0">
                    <a:pos x="2338" y="2448"/>
                  </a:cxn>
                  <a:cxn ang="0">
                    <a:pos x="2443" y="2714"/>
                  </a:cxn>
                  <a:cxn ang="0">
                    <a:pos x="2870" y="2541"/>
                  </a:cxn>
                  <a:cxn ang="0">
                    <a:pos x="3264" y="2591"/>
                  </a:cxn>
                  <a:cxn ang="0">
                    <a:pos x="3522" y="2427"/>
                  </a:cxn>
                  <a:cxn ang="0">
                    <a:pos x="3594" y="2081"/>
                  </a:cxn>
                  <a:cxn ang="0">
                    <a:pos x="4013" y="2087"/>
                  </a:cxn>
                  <a:cxn ang="0">
                    <a:pos x="4070" y="1924"/>
                  </a:cxn>
                  <a:cxn ang="0">
                    <a:pos x="4239" y="1931"/>
                  </a:cxn>
                  <a:cxn ang="0">
                    <a:pos x="4465" y="2094"/>
                  </a:cxn>
                  <a:cxn ang="0">
                    <a:pos x="4836" y="1814"/>
                  </a:cxn>
                  <a:cxn ang="0">
                    <a:pos x="5225" y="1785"/>
                  </a:cxn>
                  <a:cxn ang="0">
                    <a:pos x="5367" y="1571"/>
                  </a:cxn>
                  <a:cxn ang="0">
                    <a:pos x="5512" y="1585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0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/>
                <a:ahLst/>
                <a:cxnLst>
                  <a:cxn ang="0">
                    <a:pos x="139" y="0"/>
                  </a:cxn>
                  <a:cxn ang="0">
                    <a:pos x="210" y="233"/>
                  </a:cxn>
                  <a:cxn ang="0">
                    <a:pos x="159" y="643"/>
                  </a:cxn>
                  <a:cxn ang="0">
                    <a:pos x="454" y="771"/>
                  </a:cxn>
                  <a:cxn ang="0">
                    <a:pos x="605" y="1046"/>
                  </a:cxn>
                  <a:cxn ang="0">
                    <a:pos x="790" y="1189"/>
                  </a:cxn>
                  <a:cxn ang="0">
                    <a:pos x="540" y="1111"/>
                  </a:cxn>
                  <a:cxn ang="0">
                    <a:pos x="363" y="883"/>
                  </a:cxn>
                  <a:cxn ang="0">
                    <a:pos x="139" y="852"/>
                  </a:cxn>
                  <a:cxn ang="0">
                    <a:pos x="0" y="499"/>
                  </a:cxn>
                  <a:cxn ang="0">
                    <a:pos x="48" y="209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1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8" y="328"/>
                  </a:cxn>
                  <a:cxn ang="0">
                    <a:pos x="9" y="659"/>
                  </a:cxn>
                  <a:cxn ang="0">
                    <a:pos x="40" y="763"/>
                  </a:cxn>
                  <a:cxn ang="0">
                    <a:pos x="234" y="739"/>
                  </a:cxn>
                  <a:cxn ang="0">
                    <a:pos x="344" y="1055"/>
                  </a:cxn>
                  <a:cxn ang="0">
                    <a:pos x="579" y="1117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2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/>
                <a:ahLst/>
                <a:cxnLst>
                  <a:cxn ang="0">
                    <a:pos x="1118" y="0"/>
                  </a:cxn>
                  <a:cxn ang="0">
                    <a:pos x="1179" y="225"/>
                  </a:cxn>
                  <a:cxn ang="0">
                    <a:pos x="1393" y="339"/>
                  </a:cxn>
                  <a:cxn ang="0">
                    <a:pos x="1404" y="548"/>
                  </a:cxn>
                  <a:cxn ang="0">
                    <a:pos x="1342" y="732"/>
                  </a:cxn>
                  <a:cxn ang="0">
                    <a:pos x="1434" y="925"/>
                  </a:cxn>
                  <a:cxn ang="0">
                    <a:pos x="1455" y="1109"/>
                  </a:cxn>
                  <a:cxn ang="0">
                    <a:pos x="1311" y="1142"/>
                  </a:cxn>
                  <a:cxn ang="0">
                    <a:pos x="926" y="1384"/>
                  </a:cxn>
                  <a:cxn ang="0">
                    <a:pos x="975" y="1456"/>
                  </a:cxn>
                  <a:cxn ang="0">
                    <a:pos x="956" y="1624"/>
                  </a:cxn>
                  <a:cxn ang="0">
                    <a:pos x="782" y="1817"/>
                  </a:cxn>
                  <a:cxn ang="0">
                    <a:pos x="539" y="1978"/>
                  </a:cxn>
                  <a:cxn ang="0">
                    <a:pos x="152" y="2026"/>
                  </a:cxn>
                  <a:cxn ang="0">
                    <a:pos x="19" y="2251"/>
                  </a:cxn>
                  <a:cxn ang="0">
                    <a:pos x="0" y="2396"/>
                  </a:cxn>
                  <a:cxn ang="0">
                    <a:pos x="213" y="2179"/>
                  </a:cxn>
                  <a:cxn ang="0">
                    <a:pos x="629" y="2090"/>
                  </a:cxn>
                  <a:cxn ang="0">
                    <a:pos x="894" y="1906"/>
                  </a:cxn>
                  <a:cxn ang="0">
                    <a:pos x="1230" y="1986"/>
                  </a:cxn>
                  <a:cxn ang="0">
                    <a:pos x="1668" y="1906"/>
                  </a:cxn>
                  <a:cxn ang="0">
                    <a:pos x="1983" y="1745"/>
                  </a:cxn>
                  <a:cxn ang="0">
                    <a:pos x="2014" y="1600"/>
                  </a:cxn>
                  <a:cxn ang="0">
                    <a:pos x="2237" y="1496"/>
                  </a:cxn>
                  <a:cxn ang="0">
                    <a:pos x="2359" y="1552"/>
                  </a:cxn>
                  <a:cxn ang="0">
                    <a:pos x="2471" y="1479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3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/>
                <a:ahLst/>
                <a:cxnLst>
                  <a:cxn ang="0">
                    <a:pos x="620" y="155"/>
                  </a:cxn>
                  <a:cxn ang="0">
                    <a:pos x="421" y="155"/>
                  </a:cxn>
                  <a:cxn ang="0">
                    <a:pos x="205" y="507"/>
                  </a:cxn>
                  <a:cxn ang="0">
                    <a:pos x="0" y="673"/>
                  </a:cxn>
                  <a:cxn ang="0">
                    <a:pos x="487" y="783"/>
                  </a:cxn>
                  <a:cxn ang="0">
                    <a:pos x="425" y="1009"/>
                  </a:cxn>
                  <a:cxn ang="0">
                    <a:pos x="617" y="1086"/>
                  </a:cxn>
                  <a:cxn ang="0">
                    <a:pos x="498" y="1349"/>
                  </a:cxn>
                  <a:cxn ang="0">
                    <a:pos x="961" y="1035"/>
                  </a:cxn>
                  <a:cxn ang="0">
                    <a:pos x="926" y="776"/>
                  </a:cxn>
                  <a:cxn ang="0">
                    <a:pos x="1181" y="749"/>
                  </a:cxn>
                  <a:cxn ang="0">
                    <a:pos x="1399" y="601"/>
                  </a:cxn>
                  <a:cxn ang="0">
                    <a:pos x="1315" y="416"/>
                  </a:cxn>
                  <a:cxn ang="0">
                    <a:pos x="1341" y="196"/>
                  </a:cxn>
                  <a:cxn ang="0">
                    <a:pos x="1171" y="164"/>
                  </a:cxn>
                  <a:cxn ang="0">
                    <a:pos x="928" y="0"/>
                  </a:cxn>
                  <a:cxn ang="0">
                    <a:pos x="620" y="155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4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/>
                <a:ahLst/>
                <a:cxnLst>
                  <a:cxn ang="0">
                    <a:pos x="719" y="183"/>
                  </a:cxn>
                  <a:cxn ang="0">
                    <a:pos x="760" y="33"/>
                  </a:cxn>
                  <a:cxn ang="0">
                    <a:pos x="884" y="0"/>
                  </a:cxn>
                  <a:cxn ang="0">
                    <a:pos x="983" y="78"/>
                  </a:cxn>
                  <a:cxn ang="0">
                    <a:pos x="1082" y="248"/>
                  </a:cxn>
                  <a:cxn ang="0">
                    <a:pos x="1256" y="229"/>
                  </a:cxn>
                  <a:cxn ang="0">
                    <a:pos x="1248" y="359"/>
                  </a:cxn>
                  <a:cxn ang="0">
                    <a:pos x="1016" y="431"/>
                  </a:cxn>
                  <a:cxn ang="0">
                    <a:pos x="879" y="417"/>
                  </a:cxn>
                  <a:cxn ang="0">
                    <a:pos x="719" y="481"/>
                  </a:cxn>
                  <a:cxn ang="0">
                    <a:pos x="591" y="633"/>
                  </a:cxn>
                  <a:cxn ang="0">
                    <a:pos x="423" y="537"/>
                  </a:cxn>
                  <a:cxn ang="0">
                    <a:pos x="256" y="810"/>
                  </a:cxn>
                  <a:cxn ang="0">
                    <a:pos x="66" y="764"/>
                  </a:cxn>
                  <a:cxn ang="0">
                    <a:pos x="0" y="601"/>
                  </a:cxn>
                  <a:cxn ang="0">
                    <a:pos x="157" y="483"/>
                  </a:cxn>
                  <a:cxn ang="0">
                    <a:pos x="248" y="281"/>
                  </a:cxn>
                  <a:cxn ang="0">
                    <a:pos x="438" y="150"/>
                  </a:cxn>
                  <a:cxn ang="0">
                    <a:pos x="719" y="189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5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/>
                <a:ahLst/>
                <a:cxnLst>
                  <a:cxn ang="0">
                    <a:pos x="2838" y="16"/>
                  </a:cxn>
                  <a:cxn ang="0">
                    <a:pos x="2493" y="0"/>
                  </a:cxn>
                  <a:cxn ang="0">
                    <a:pos x="2278" y="81"/>
                  </a:cxn>
                  <a:cxn ang="0">
                    <a:pos x="1936" y="44"/>
                  </a:cxn>
                  <a:cxn ang="0">
                    <a:pos x="1739" y="354"/>
                  </a:cxn>
                  <a:cxn ang="0">
                    <a:pos x="1600" y="212"/>
                  </a:cxn>
                  <a:cxn ang="0">
                    <a:pos x="1352" y="308"/>
                  </a:cxn>
                  <a:cxn ang="0">
                    <a:pos x="1445" y="515"/>
                  </a:cxn>
                  <a:cxn ang="0">
                    <a:pos x="1072" y="412"/>
                  </a:cxn>
                  <a:cxn ang="0">
                    <a:pos x="888" y="540"/>
                  </a:cxn>
                  <a:cxn ang="0">
                    <a:pos x="0" y="660"/>
                  </a:cxn>
                  <a:cxn ang="0">
                    <a:pos x="288" y="788"/>
                  </a:cxn>
                  <a:cxn ang="0">
                    <a:pos x="1040" y="676"/>
                  </a:cxn>
                  <a:cxn ang="0">
                    <a:pos x="1272" y="748"/>
                  </a:cxn>
                  <a:cxn ang="0">
                    <a:pos x="2096" y="691"/>
                  </a:cxn>
                  <a:cxn ang="0">
                    <a:pos x="2320" y="748"/>
                  </a:cxn>
                  <a:cxn ang="0">
                    <a:pos x="2456" y="596"/>
                  </a:cxn>
                  <a:cxn ang="0">
                    <a:pos x="2712" y="716"/>
                  </a:cxn>
                  <a:cxn ang="0">
                    <a:pos x="2716" y="339"/>
                  </a:cxn>
                  <a:cxn ang="0">
                    <a:pos x="2848" y="258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6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" y="313"/>
                  </a:cxn>
                  <a:cxn ang="0">
                    <a:pos x="106" y="634"/>
                  </a:cxn>
                  <a:cxn ang="0">
                    <a:pos x="268" y="854"/>
                  </a:cxn>
                  <a:cxn ang="0">
                    <a:pos x="278" y="577"/>
                  </a:cxn>
                  <a:cxn ang="0">
                    <a:pos x="238" y="400"/>
                  </a:cxn>
                  <a:cxn ang="0">
                    <a:pos x="319" y="240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7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/>
                <a:ahLst/>
                <a:cxnLst>
                  <a:cxn ang="0">
                    <a:pos x="504" y="0"/>
                  </a:cxn>
                  <a:cxn ang="0">
                    <a:pos x="320" y="61"/>
                  </a:cxn>
                  <a:cxn ang="0">
                    <a:pos x="238" y="109"/>
                  </a:cxn>
                  <a:cxn ang="0">
                    <a:pos x="144" y="216"/>
                  </a:cxn>
                  <a:cxn ang="0">
                    <a:pos x="0" y="392"/>
                  </a:cxn>
                  <a:cxn ang="0">
                    <a:pos x="360" y="263"/>
                  </a:cxn>
                  <a:cxn ang="0">
                    <a:pos x="432" y="182"/>
                  </a:cxn>
                  <a:cxn ang="0">
                    <a:pos x="646" y="142"/>
                  </a:cxn>
                  <a:cxn ang="0">
                    <a:pos x="504" y="0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8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336"/>
                  </a:cxn>
                  <a:cxn ang="0">
                    <a:pos x="384" y="384"/>
                  </a:cxn>
                  <a:cxn ang="0">
                    <a:pos x="576" y="720"/>
                  </a:cxn>
                  <a:cxn ang="0">
                    <a:pos x="528" y="960"/>
                  </a:cxn>
                  <a:cxn ang="0">
                    <a:pos x="672" y="1104"/>
                  </a:cxn>
                  <a:cxn ang="0">
                    <a:pos x="576" y="1392"/>
                  </a:cxn>
                  <a:cxn ang="0">
                    <a:pos x="624" y="1632"/>
                  </a:cxn>
                  <a:cxn ang="0">
                    <a:pos x="1488" y="1872"/>
                  </a:cxn>
                  <a:cxn ang="0">
                    <a:pos x="1680" y="1728"/>
                  </a:cxn>
                  <a:cxn ang="0">
                    <a:pos x="2208" y="1728"/>
                  </a:cxn>
                  <a:cxn ang="0">
                    <a:pos x="2304" y="1632"/>
                  </a:cxn>
                  <a:cxn ang="0">
                    <a:pos x="2736" y="1872"/>
                  </a:cxn>
                  <a:cxn ang="0">
                    <a:pos x="2640" y="1920"/>
                  </a:cxn>
                  <a:cxn ang="0">
                    <a:pos x="2304" y="1824"/>
                  </a:cxn>
                  <a:cxn ang="0">
                    <a:pos x="2160" y="1872"/>
                  </a:cxn>
                  <a:cxn ang="0">
                    <a:pos x="1632" y="1920"/>
                  </a:cxn>
                  <a:cxn ang="0">
                    <a:pos x="1440" y="1920"/>
                  </a:cxn>
                  <a:cxn ang="0">
                    <a:pos x="480" y="1824"/>
                  </a:cxn>
                  <a:cxn ang="0">
                    <a:pos x="192" y="1872"/>
                  </a:cxn>
                  <a:cxn ang="0">
                    <a:pos x="96" y="1680"/>
                  </a:cxn>
                  <a:cxn ang="0">
                    <a:pos x="288" y="1440"/>
                  </a:cxn>
                  <a:cxn ang="0">
                    <a:pos x="336" y="1104"/>
                  </a:cxn>
                  <a:cxn ang="0">
                    <a:pos x="144" y="864"/>
                  </a:cxn>
                  <a:cxn ang="0">
                    <a:pos x="240" y="624"/>
                  </a:cxn>
                  <a:cxn ang="0">
                    <a:pos x="48" y="528"/>
                  </a:cxn>
                  <a:cxn ang="0">
                    <a:pos x="0" y="0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69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23570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2" y="388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1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2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6" y="387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3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4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2" y="388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5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2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6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7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8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2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9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2" y="387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0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0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1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6" y="382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2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3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4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6" y="385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5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6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7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5" y="379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8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9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799" y="368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0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1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5" y="37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2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3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4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5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6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7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8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9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0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1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2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3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4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5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6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7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8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9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0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1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2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3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4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5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6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7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8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9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0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1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2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3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4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5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6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7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8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9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0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1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2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3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8" y="147"/>
                  </a:cxn>
                  <a:cxn ang="0">
                    <a:pos x="64" y="46"/>
                  </a:cxn>
                  <a:cxn ang="0">
                    <a:pos x="94" y="151"/>
                  </a:cxn>
                  <a:cxn ang="0">
                    <a:pos x="129" y="151"/>
                  </a:cxn>
                  <a:cxn ang="0">
                    <a:pos x="180" y="9"/>
                  </a:cxn>
                  <a:cxn ang="0">
                    <a:pos x="148" y="10"/>
                  </a:cxn>
                  <a:cxn ang="0">
                    <a:pos x="112" y="112"/>
                  </a:cxn>
                  <a:cxn ang="0">
                    <a:pos x="79" y="0"/>
                  </a:cxn>
                  <a:cxn ang="0">
                    <a:pos x="48" y="0"/>
                  </a:cxn>
                  <a:cxn ang="0">
                    <a:pos x="0" y="144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34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5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6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7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8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9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0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1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2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3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4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5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6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7" y="2407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7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7" y="241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8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9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3" y="239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0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1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4" y="239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2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3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4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8" y="240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5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6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7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8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9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2" y="242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0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5" y="254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1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4" y="25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2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3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4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5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6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7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8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9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0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1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2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3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4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5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6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7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8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9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0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1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2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3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4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5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6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7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8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9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90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/>
                <a:ahLst/>
                <a:cxnLst>
                  <a:cxn ang="0">
                    <a:pos x="168" y="120"/>
                  </a:cxn>
                  <a:cxn ang="0">
                    <a:pos x="204" y="12"/>
                  </a:cxn>
                  <a:cxn ang="0">
                    <a:pos x="42" y="0"/>
                  </a:cxn>
                  <a:cxn ang="0">
                    <a:pos x="0" y="108"/>
                  </a:cxn>
                  <a:cxn ang="0">
                    <a:pos x="30" y="114"/>
                  </a:cxn>
                  <a:cxn ang="0">
                    <a:pos x="60" y="30"/>
                  </a:cxn>
                  <a:cxn ang="0">
                    <a:pos x="102" y="36"/>
                  </a:cxn>
                  <a:cxn ang="0">
                    <a:pos x="78" y="108"/>
                  </a:cxn>
                  <a:cxn ang="0">
                    <a:pos x="102" y="108"/>
                  </a:cxn>
                  <a:cxn ang="0">
                    <a:pos x="132" y="36"/>
                  </a:cxn>
                  <a:cxn ang="0">
                    <a:pos x="162" y="36"/>
                  </a:cxn>
                  <a:cxn ang="0">
                    <a:pos x="138" y="114"/>
                  </a:cxn>
                  <a:cxn ang="0">
                    <a:pos x="168" y="120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1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/>
                <a:ahLst/>
                <a:cxnLst>
                  <a:cxn ang="0">
                    <a:pos x="66" y="36"/>
                  </a:cxn>
                  <a:cxn ang="0">
                    <a:pos x="66" y="36"/>
                  </a:cxn>
                  <a:cxn ang="0">
                    <a:pos x="18" y="24"/>
                  </a:cxn>
                  <a:cxn ang="0">
                    <a:pos x="0" y="30"/>
                  </a:cxn>
                  <a:cxn ang="0">
                    <a:pos x="36" y="78"/>
                  </a:cxn>
                  <a:cxn ang="0">
                    <a:pos x="48" y="72"/>
                  </a:cxn>
                  <a:cxn ang="0">
                    <a:pos x="24" y="36"/>
                  </a:cxn>
                  <a:cxn ang="0">
                    <a:pos x="24" y="36"/>
                  </a:cxn>
                  <a:cxn ang="0">
                    <a:pos x="72" y="54"/>
                  </a:cxn>
                  <a:cxn ang="0">
                    <a:pos x="90" y="42"/>
                  </a:cxn>
                  <a:cxn ang="0">
                    <a:pos x="54" y="0"/>
                  </a:cxn>
                  <a:cxn ang="0">
                    <a:pos x="42" y="6"/>
                  </a:cxn>
                  <a:cxn ang="0">
                    <a:pos x="66" y="36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2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/>
                <a:ahLst/>
                <a:cxnLst>
                  <a:cxn ang="0">
                    <a:pos x="54" y="89"/>
                  </a:cxn>
                  <a:cxn ang="0">
                    <a:pos x="65" y="83"/>
                  </a:cxn>
                  <a:cxn ang="0">
                    <a:pos x="48" y="35"/>
                  </a:cxn>
                  <a:cxn ang="0">
                    <a:pos x="89" y="65"/>
                  </a:cxn>
                  <a:cxn ang="0">
                    <a:pos x="101" y="59"/>
                  </a:cxn>
                  <a:cxn ang="0">
                    <a:pos x="83" y="0"/>
                  </a:cxn>
                  <a:cxn ang="0">
                    <a:pos x="71" y="12"/>
                  </a:cxn>
                  <a:cxn ang="0">
                    <a:pos x="83" y="41"/>
                  </a:cxn>
                  <a:cxn ang="0">
                    <a:pos x="48" y="23"/>
                  </a:cxn>
                  <a:cxn ang="0">
                    <a:pos x="36" y="29"/>
                  </a:cxn>
                  <a:cxn ang="0">
                    <a:pos x="45" y="68"/>
                  </a:cxn>
                  <a:cxn ang="0">
                    <a:pos x="18" y="41"/>
                  </a:cxn>
                  <a:cxn ang="0">
                    <a:pos x="0" y="53"/>
                  </a:cxn>
                  <a:cxn ang="0">
                    <a:pos x="54" y="89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3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/>
                <a:ahLst/>
                <a:cxnLst>
                  <a:cxn ang="0">
                    <a:pos x="36" y="78"/>
                  </a:cxn>
                  <a:cxn ang="0">
                    <a:pos x="83" y="48"/>
                  </a:cxn>
                  <a:cxn ang="0">
                    <a:pos x="54" y="0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42" y="18"/>
                  </a:cxn>
                  <a:cxn ang="0">
                    <a:pos x="54" y="30"/>
                  </a:cxn>
                  <a:cxn ang="0">
                    <a:pos x="24" y="48"/>
                  </a:cxn>
                  <a:cxn ang="0">
                    <a:pos x="30" y="54"/>
                  </a:cxn>
                  <a:cxn ang="0">
                    <a:pos x="60" y="36"/>
                  </a:cxn>
                  <a:cxn ang="0">
                    <a:pos x="66" y="48"/>
                  </a:cxn>
                  <a:cxn ang="0">
                    <a:pos x="30" y="66"/>
                  </a:cxn>
                  <a:cxn ang="0">
                    <a:pos x="36" y="78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4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/>
                <a:ahLst/>
                <a:cxnLst>
                  <a:cxn ang="0">
                    <a:pos x="90" y="30"/>
                  </a:cxn>
                  <a:cxn ang="0">
                    <a:pos x="66" y="0"/>
                  </a:cxn>
                  <a:cxn ang="0">
                    <a:pos x="0" y="36"/>
                  </a:cxn>
                  <a:cxn ang="0">
                    <a:pos x="24" y="72"/>
                  </a:cxn>
                  <a:cxn ang="0">
                    <a:pos x="36" y="66"/>
                  </a:cxn>
                  <a:cxn ang="0">
                    <a:pos x="18" y="42"/>
                  </a:cxn>
                  <a:cxn ang="0">
                    <a:pos x="36" y="30"/>
                  </a:cxn>
                  <a:cxn ang="0">
                    <a:pos x="54" y="54"/>
                  </a:cxn>
                  <a:cxn ang="0">
                    <a:pos x="60" y="48"/>
                  </a:cxn>
                  <a:cxn ang="0">
                    <a:pos x="48" y="24"/>
                  </a:cxn>
                  <a:cxn ang="0">
                    <a:pos x="60" y="12"/>
                  </a:cxn>
                  <a:cxn ang="0">
                    <a:pos x="78" y="42"/>
                  </a:cxn>
                  <a:cxn ang="0">
                    <a:pos x="90" y="30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5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/>
                <a:ahLst/>
                <a:cxnLst>
                  <a:cxn ang="0">
                    <a:pos x="42" y="60"/>
                  </a:cxn>
                  <a:cxn ang="0">
                    <a:pos x="42" y="60"/>
                  </a:cxn>
                  <a:cxn ang="0">
                    <a:pos x="72" y="12"/>
                  </a:cxn>
                  <a:cxn ang="0">
                    <a:pos x="66" y="0"/>
                  </a:cxn>
                  <a:cxn ang="0">
                    <a:pos x="0" y="42"/>
                  </a:cxn>
                  <a:cxn ang="0">
                    <a:pos x="6" y="54"/>
                  </a:cxn>
                  <a:cxn ang="0">
                    <a:pos x="54" y="24"/>
                  </a:cxn>
                  <a:cxn ang="0">
                    <a:pos x="54" y="24"/>
                  </a:cxn>
                  <a:cxn ang="0">
                    <a:pos x="18" y="72"/>
                  </a:cxn>
                  <a:cxn ang="0">
                    <a:pos x="24" y="84"/>
                  </a:cxn>
                  <a:cxn ang="0">
                    <a:pos x="90" y="42"/>
                  </a:cxn>
                  <a:cxn ang="0">
                    <a:pos x="84" y="30"/>
                  </a:cxn>
                  <a:cxn ang="0">
                    <a:pos x="42" y="60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6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7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/>
                <a:ahLst/>
                <a:cxnLst>
                  <a:cxn ang="0">
                    <a:pos x="18" y="48"/>
                  </a:cxn>
                  <a:cxn ang="0">
                    <a:pos x="18" y="48"/>
                  </a:cxn>
                  <a:cxn ang="0">
                    <a:pos x="30" y="42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18" y="48"/>
                  </a:cxn>
                  <a:cxn ang="0">
                    <a:pos x="18" y="48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8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0" y="36"/>
                  </a:cxn>
                  <a:cxn ang="0">
                    <a:pos x="0" y="66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9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00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01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02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03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7" y="582"/>
                  </a:cxn>
                  <a:cxn ang="0">
                    <a:pos x="348" y="1272"/>
                  </a:cxn>
                  <a:cxn ang="0">
                    <a:pos x="54" y="676"/>
                  </a:cxn>
                  <a:cxn ang="0">
                    <a:pos x="0" y="0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04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3705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706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707" name="Rectangle 155"/>
          <p:cNvSpPr>
            <a:spLocks noGrp="1" noChangeArrowheads="1"/>
          </p:cNvSpPr>
          <p:nvPr>
            <p:ph type="dt" sz="quarter" idx="2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3708" name="Rectangle 15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3709" name="Rectangle 15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fld id="{E9DF621A-786C-4EDD-A457-0728D7B6ED8D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3710" name="Picture 158" descr="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657600"/>
            <a:ext cx="2614613" cy="28956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004A08-ED05-42E4-B678-7C8F6909A1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3C5983-298A-47AC-8428-15FF6951E0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6AFBEB-35CE-43F8-BB6A-8D41ABE76D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96E092-A47B-4889-AB45-0ABAC4849B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9C8F1C-9885-4332-BB17-47D12BFC98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17F0BA-3989-4E3E-9667-1B9ED1A02C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698B2-4290-4F01-961E-1ED59EB392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86F03-C6F0-46FE-B33B-78DB9EAA96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C7264-8F51-4E22-8F25-B96608CE4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6B1243-E296-4E5E-81DE-36716CF55B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22531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2253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/>
                <a:ahLst/>
                <a:cxnLst>
                  <a:cxn ang="0">
                    <a:pos x="950" y="85"/>
                  </a:cxn>
                  <a:cxn ang="0">
                    <a:pos x="628" y="438"/>
                  </a:cxn>
                  <a:cxn ang="0">
                    <a:pos x="66" y="471"/>
                  </a:cxn>
                  <a:cxn ang="0">
                    <a:pos x="0" y="627"/>
                  </a:cxn>
                  <a:cxn ang="0">
                    <a:pos x="372" y="1026"/>
                  </a:cxn>
                  <a:cxn ang="0">
                    <a:pos x="611" y="902"/>
                  </a:cxn>
                  <a:cxn ang="0">
                    <a:pos x="992" y="1085"/>
                  </a:cxn>
                  <a:cxn ang="0">
                    <a:pos x="1116" y="1339"/>
                  </a:cxn>
                  <a:cxn ang="0">
                    <a:pos x="1083" y="1450"/>
                  </a:cxn>
                  <a:cxn ang="0">
                    <a:pos x="1124" y="1659"/>
                  </a:cxn>
                  <a:cxn ang="0">
                    <a:pos x="1149" y="1999"/>
                  </a:cxn>
                  <a:cxn ang="0">
                    <a:pos x="1463" y="2110"/>
                  </a:cxn>
                  <a:cxn ang="0">
                    <a:pos x="1686" y="2025"/>
                  </a:cxn>
                  <a:cxn ang="0">
                    <a:pos x="1603" y="1777"/>
                  </a:cxn>
                  <a:cxn ang="0">
                    <a:pos x="1991" y="1555"/>
                  </a:cxn>
                  <a:cxn ang="0">
                    <a:pos x="2281" y="1542"/>
                  </a:cxn>
                  <a:cxn ang="0">
                    <a:pos x="2446" y="1359"/>
                  </a:cxn>
                  <a:cxn ang="0">
                    <a:pos x="2361" y="1001"/>
                  </a:cxn>
                  <a:cxn ang="0">
                    <a:pos x="2606" y="893"/>
                  </a:cxn>
                  <a:cxn ang="0">
                    <a:pos x="2815" y="454"/>
                  </a:cxn>
                  <a:cxn ang="0">
                    <a:pos x="2518" y="0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/>
                <a:ahLst/>
                <a:cxnLst>
                  <a:cxn ang="0">
                    <a:pos x="1423" y="65"/>
                  </a:cxn>
                  <a:cxn ang="0">
                    <a:pos x="1148" y="262"/>
                  </a:cxn>
                  <a:cxn ang="0">
                    <a:pos x="934" y="216"/>
                  </a:cxn>
                  <a:cxn ang="0">
                    <a:pos x="529" y="314"/>
                  </a:cxn>
                  <a:cxn ang="0">
                    <a:pos x="174" y="327"/>
                  </a:cxn>
                  <a:cxn ang="0">
                    <a:pos x="0" y="628"/>
                  </a:cxn>
                  <a:cxn ang="0">
                    <a:pos x="91" y="726"/>
                  </a:cxn>
                  <a:cxn ang="0">
                    <a:pos x="231" y="654"/>
                  </a:cxn>
                  <a:cxn ang="0">
                    <a:pos x="430" y="687"/>
                  </a:cxn>
                  <a:cxn ang="0">
                    <a:pos x="504" y="850"/>
                  </a:cxn>
                  <a:cxn ang="0">
                    <a:pos x="347" y="1020"/>
                  </a:cxn>
                  <a:cxn ang="0">
                    <a:pos x="529" y="1144"/>
                  </a:cxn>
                  <a:cxn ang="0">
                    <a:pos x="727" y="1105"/>
                  </a:cxn>
                  <a:cxn ang="0">
                    <a:pos x="901" y="1216"/>
                  </a:cxn>
                  <a:cxn ang="0">
                    <a:pos x="1256" y="1229"/>
                  </a:cxn>
                  <a:cxn ang="0">
                    <a:pos x="1611" y="1425"/>
                  </a:cxn>
                  <a:cxn ang="0">
                    <a:pos x="1694" y="1673"/>
                  </a:cxn>
                  <a:cxn ang="0">
                    <a:pos x="1619" y="2118"/>
                  </a:cxn>
                  <a:cxn ang="0">
                    <a:pos x="1694" y="2268"/>
                  </a:cxn>
                  <a:cxn ang="0">
                    <a:pos x="2132" y="2242"/>
                  </a:cxn>
                  <a:cxn ang="0">
                    <a:pos x="2289" y="2366"/>
                  </a:cxn>
                  <a:cxn ang="0">
                    <a:pos x="2594" y="2046"/>
                  </a:cxn>
                  <a:cxn ang="0">
                    <a:pos x="2537" y="1817"/>
                  </a:cxn>
                  <a:cxn ang="0">
                    <a:pos x="2818" y="1673"/>
                  </a:cxn>
                  <a:cxn ang="0">
                    <a:pos x="3016" y="1719"/>
                  </a:cxn>
                  <a:cxn ang="0">
                    <a:pos x="3280" y="1615"/>
                  </a:cxn>
                  <a:cxn ang="0">
                    <a:pos x="3405" y="1174"/>
                  </a:cxn>
                  <a:cxn ang="0">
                    <a:pos x="3643" y="922"/>
                  </a:cxn>
                  <a:cxn ang="0">
                    <a:pos x="3966" y="896"/>
                  </a:cxn>
                  <a:cxn ang="0">
                    <a:pos x="3908" y="733"/>
                  </a:cxn>
                  <a:cxn ang="0">
                    <a:pos x="3669" y="563"/>
                  </a:cxn>
                  <a:cxn ang="0">
                    <a:pos x="3817" y="210"/>
                  </a:cxn>
                  <a:cxn ang="0">
                    <a:pos x="3590" y="0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133" y="328"/>
                  </a:cxn>
                  <a:cxn ang="0">
                    <a:pos x="0" y="666"/>
                  </a:cxn>
                  <a:cxn ang="0">
                    <a:pos x="83" y="1221"/>
                  </a:cxn>
                  <a:cxn ang="0">
                    <a:pos x="413" y="1515"/>
                  </a:cxn>
                  <a:cxn ang="0">
                    <a:pos x="881" y="1700"/>
                  </a:cxn>
                  <a:cxn ang="0">
                    <a:pos x="1440" y="1651"/>
                  </a:cxn>
                  <a:cxn ang="0">
                    <a:pos x="1755" y="1940"/>
                  </a:cxn>
                  <a:cxn ang="0">
                    <a:pos x="1653" y="2126"/>
                  </a:cxn>
                  <a:cxn ang="0">
                    <a:pos x="1136" y="2142"/>
                  </a:cxn>
                  <a:cxn ang="0">
                    <a:pos x="911" y="2021"/>
                  </a:cxn>
                  <a:cxn ang="0">
                    <a:pos x="739" y="2142"/>
                  </a:cxn>
                  <a:cxn ang="0">
                    <a:pos x="954" y="2524"/>
                  </a:cxn>
                  <a:cxn ang="0">
                    <a:pos x="973" y="2905"/>
                  </a:cxn>
                  <a:cxn ang="0">
                    <a:pos x="1511" y="3107"/>
                  </a:cxn>
                  <a:cxn ang="0">
                    <a:pos x="1644" y="2922"/>
                  </a:cxn>
                  <a:cxn ang="0">
                    <a:pos x="2077" y="2797"/>
                  </a:cxn>
                  <a:cxn ang="0">
                    <a:pos x="2610" y="2962"/>
                  </a:cxn>
                  <a:cxn ang="0">
                    <a:pos x="3222" y="2812"/>
                  </a:cxn>
                  <a:cxn ang="0">
                    <a:pos x="3443" y="2922"/>
                  </a:cxn>
                  <a:cxn ang="0">
                    <a:pos x="3861" y="2648"/>
                  </a:cxn>
                  <a:cxn ang="0">
                    <a:pos x="4125" y="2311"/>
                  </a:cxn>
                  <a:cxn ang="0">
                    <a:pos x="4369" y="2318"/>
                  </a:cxn>
                  <a:cxn ang="0">
                    <a:pos x="4554" y="2445"/>
                  </a:cxn>
                  <a:cxn ang="0">
                    <a:pos x="5015" y="2142"/>
                  </a:cxn>
                  <a:cxn ang="0">
                    <a:pos x="5404" y="2185"/>
                  </a:cxn>
                  <a:cxn ang="0">
                    <a:pos x="5732" y="2069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/>
                <a:ahLst/>
                <a:cxnLst>
                  <a:cxn ang="0">
                    <a:pos x="240" y="0"/>
                  </a:cxn>
                  <a:cxn ang="0">
                    <a:pos x="0" y="336"/>
                  </a:cxn>
                  <a:cxn ang="0">
                    <a:pos x="82" y="821"/>
                  </a:cxn>
                  <a:cxn ang="0">
                    <a:pos x="243" y="873"/>
                  </a:cxn>
                  <a:cxn ang="0">
                    <a:pos x="473" y="1087"/>
                  </a:cxn>
                  <a:cxn ang="0">
                    <a:pos x="557" y="1441"/>
                  </a:cxn>
                  <a:cxn ang="0">
                    <a:pos x="839" y="1499"/>
                  </a:cxn>
                  <a:cxn ang="0">
                    <a:pos x="1258" y="1349"/>
                  </a:cxn>
                  <a:cxn ang="0">
                    <a:pos x="1307" y="1493"/>
                  </a:cxn>
                  <a:cxn ang="0">
                    <a:pos x="1621" y="1513"/>
                  </a:cxn>
                  <a:cxn ang="0">
                    <a:pos x="1862" y="1865"/>
                  </a:cxn>
                  <a:cxn ang="0">
                    <a:pos x="1668" y="2166"/>
                  </a:cxn>
                  <a:cxn ang="0">
                    <a:pos x="1308" y="2217"/>
                  </a:cxn>
                  <a:cxn ang="0">
                    <a:pos x="992" y="2172"/>
                  </a:cxn>
                  <a:cxn ang="0">
                    <a:pos x="903" y="2244"/>
                  </a:cxn>
                  <a:cxn ang="0">
                    <a:pos x="1008" y="2415"/>
                  </a:cxn>
                  <a:cxn ang="0">
                    <a:pos x="992" y="2538"/>
                  </a:cxn>
                  <a:cxn ang="0">
                    <a:pos x="1137" y="2760"/>
                  </a:cxn>
                  <a:cxn ang="0">
                    <a:pos x="1661" y="2623"/>
                  </a:cxn>
                  <a:cxn ang="0">
                    <a:pos x="1725" y="2492"/>
                  </a:cxn>
                  <a:cxn ang="0">
                    <a:pos x="1895" y="2551"/>
                  </a:cxn>
                  <a:cxn ang="0">
                    <a:pos x="2338" y="2448"/>
                  </a:cxn>
                  <a:cxn ang="0">
                    <a:pos x="2443" y="2714"/>
                  </a:cxn>
                  <a:cxn ang="0">
                    <a:pos x="2870" y="2541"/>
                  </a:cxn>
                  <a:cxn ang="0">
                    <a:pos x="3264" y="2591"/>
                  </a:cxn>
                  <a:cxn ang="0">
                    <a:pos x="3522" y="2427"/>
                  </a:cxn>
                  <a:cxn ang="0">
                    <a:pos x="3594" y="2081"/>
                  </a:cxn>
                  <a:cxn ang="0">
                    <a:pos x="4013" y="2087"/>
                  </a:cxn>
                  <a:cxn ang="0">
                    <a:pos x="4070" y="1924"/>
                  </a:cxn>
                  <a:cxn ang="0">
                    <a:pos x="4239" y="1931"/>
                  </a:cxn>
                  <a:cxn ang="0">
                    <a:pos x="4465" y="2094"/>
                  </a:cxn>
                  <a:cxn ang="0">
                    <a:pos x="4836" y="1814"/>
                  </a:cxn>
                  <a:cxn ang="0">
                    <a:pos x="5225" y="1785"/>
                  </a:cxn>
                  <a:cxn ang="0">
                    <a:pos x="5367" y="1571"/>
                  </a:cxn>
                  <a:cxn ang="0">
                    <a:pos x="5512" y="1585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/>
                <a:ahLst/>
                <a:cxnLst>
                  <a:cxn ang="0">
                    <a:pos x="139" y="0"/>
                  </a:cxn>
                  <a:cxn ang="0">
                    <a:pos x="210" y="233"/>
                  </a:cxn>
                  <a:cxn ang="0">
                    <a:pos x="159" y="643"/>
                  </a:cxn>
                  <a:cxn ang="0">
                    <a:pos x="454" y="771"/>
                  </a:cxn>
                  <a:cxn ang="0">
                    <a:pos x="605" y="1046"/>
                  </a:cxn>
                  <a:cxn ang="0">
                    <a:pos x="790" y="1189"/>
                  </a:cxn>
                  <a:cxn ang="0">
                    <a:pos x="540" y="1111"/>
                  </a:cxn>
                  <a:cxn ang="0">
                    <a:pos x="363" y="883"/>
                  </a:cxn>
                  <a:cxn ang="0">
                    <a:pos x="139" y="852"/>
                  </a:cxn>
                  <a:cxn ang="0">
                    <a:pos x="0" y="499"/>
                  </a:cxn>
                  <a:cxn ang="0">
                    <a:pos x="48" y="209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8" y="328"/>
                  </a:cxn>
                  <a:cxn ang="0">
                    <a:pos x="9" y="659"/>
                  </a:cxn>
                  <a:cxn ang="0">
                    <a:pos x="40" y="763"/>
                  </a:cxn>
                  <a:cxn ang="0">
                    <a:pos x="234" y="739"/>
                  </a:cxn>
                  <a:cxn ang="0">
                    <a:pos x="344" y="1055"/>
                  </a:cxn>
                  <a:cxn ang="0">
                    <a:pos x="579" y="1117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/>
                <a:ahLst/>
                <a:cxnLst>
                  <a:cxn ang="0">
                    <a:pos x="1118" y="0"/>
                  </a:cxn>
                  <a:cxn ang="0">
                    <a:pos x="1179" y="225"/>
                  </a:cxn>
                  <a:cxn ang="0">
                    <a:pos x="1393" y="339"/>
                  </a:cxn>
                  <a:cxn ang="0">
                    <a:pos x="1404" y="548"/>
                  </a:cxn>
                  <a:cxn ang="0">
                    <a:pos x="1342" y="732"/>
                  </a:cxn>
                  <a:cxn ang="0">
                    <a:pos x="1434" y="925"/>
                  </a:cxn>
                  <a:cxn ang="0">
                    <a:pos x="1455" y="1109"/>
                  </a:cxn>
                  <a:cxn ang="0">
                    <a:pos x="1311" y="1142"/>
                  </a:cxn>
                  <a:cxn ang="0">
                    <a:pos x="926" y="1384"/>
                  </a:cxn>
                  <a:cxn ang="0">
                    <a:pos x="975" y="1456"/>
                  </a:cxn>
                  <a:cxn ang="0">
                    <a:pos x="956" y="1624"/>
                  </a:cxn>
                  <a:cxn ang="0">
                    <a:pos x="782" y="1817"/>
                  </a:cxn>
                  <a:cxn ang="0">
                    <a:pos x="539" y="1978"/>
                  </a:cxn>
                  <a:cxn ang="0">
                    <a:pos x="152" y="2026"/>
                  </a:cxn>
                  <a:cxn ang="0">
                    <a:pos x="19" y="2251"/>
                  </a:cxn>
                  <a:cxn ang="0">
                    <a:pos x="0" y="2396"/>
                  </a:cxn>
                  <a:cxn ang="0">
                    <a:pos x="213" y="2179"/>
                  </a:cxn>
                  <a:cxn ang="0">
                    <a:pos x="629" y="2090"/>
                  </a:cxn>
                  <a:cxn ang="0">
                    <a:pos x="894" y="1906"/>
                  </a:cxn>
                  <a:cxn ang="0">
                    <a:pos x="1230" y="1986"/>
                  </a:cxn>
                  <a:cxn ang="0">
                    <a:pos x="1668" y="1906"/>
                  </a:cxn>
                  <a:cxn ang="0">
                    <a:pos x="1983" y="1745"/>
                  </a:cxn>
                  <a:cxn ang="0">
                    <a:pos x="2014" y="1600"/>
                  </a:cxn>
                  <a:cxn ang="0">
                    <a:pos x="2237" y="1496"/>
                  </a:cxn>
                  <a:cxn ang="0">
                    <a:pos x="2359" y="1552"/>
                  </a:cxn>
                  <a:cxn ang="0">
                    <a:pos x="2471" y="1479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/>
                <a:ahLst/>
                <a:cxnLst>
                  <a:cxn ang="0">
                    <a:pos x="620" y="155"/>
                  </a:cxn>
                  <a:cxn ang="0">
                    <a:pos x="421" y="155"/>
                  </a:cxn>
                  <a:cxn ang="0">
                    <a:pos x="205" y="507"/>
                  </a:cxn>
                  <a:cxn ang="0">
                    <a:pos x="0" y="673"/>
                  </a:cxn>
                  <a:cxn ang="0">
                    <a:pos x="487" y="783"/>
                  </a:cxn>
                  <a:cxn ang="0">
                    <a:pos x="425" y="1009"/>
                  </a:cxn>
                  <a:cxn ang="0">
                    <a:pos x="617" y="1086"/>
                  </a:cxn>
                  <a:cxn ang="0">
                    <a:pos x="498" y="1349"/>
                  </a:cxn>
                  <a:cxn ang="0">
                    <a:pos x="961" y="1035"/>
                  </a:cxn>
                  <a:cxn ang="0">
                    <a:pos x="926" y="776"/>
                  </a:cxn>
                  <a:cxn ang="0">
                    <a:pos x="1181" y="749"/>
                  </a:cxn>
                  <a:cxn ang="0">
                    <a:pos x="1399" y="601"/>
                  </a:cxn>
                  <a:cxn ang="0">
                    <a:pos x="1315" y="416"/>
                  </a:cxn>
                  <a:cxn ang="0">
                    <a:pos x="1341" y="196"/>
                  </a:cxn>
                  <a:cxn ang="0">
                    <a:pos x="1171" y="164"/>
                  </a:cxn>
                  <a:cxn ang="0">
                    <a:pos x="928" y="0"/>
                  </a:cxn>
                  <a:cxn ang="0">
                    <a:pos x="620" y="155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/>
                <a:ahLst/>
                <a:cxnLst>
                  <a:cxn ang="0">
                    <a:pos x="719" y="183"/>
                  </a:cxn>
                  <a:cxn ang="0">
                    <a:pos x="760" y="33"/>
                  </a:cxn>
                  <a:cxn ang="0">
                    <a:pos x="884" y="0"/>
                  </a:cxn>
                  <a:cxn ang="0">
                    <a:pos x="983" y="78"/>
                  </a:cxn>
                  <a:cxn ang="0">
                    <a:pos x="1082" y="248"/>
                  </a:cxn>
                  <a:cxn ang="0">
                    <a:pos x="1256" y="229"/>
                  </a:cxn>
                  <a:cxn ang="0">
                    <a:pos x="1248" y="359"/>
                  </a:cxn>
                  <a:cxn ang="0">
                    <a:pos x="1016" y="431"/>
                  </a:cxn>
                  <a:cxn ang="0">
                    <a:pos x="879" y="417"/>
                  </a:cxn>
                  <a:cxn ang="0">
                    <a:pos x="719" y="481"/>
                  </a:cxn>
                  <a:cxn ang="0">
                    <a:pos x="591" y="633"/>
                  </a:cxn>
                  <a:cxn ang="0">
                    <a:pos x="423" y="537"/>
                  </a:cxn>
                  <a:cxn ang="0">
                    <a:pos x="256" y="810"/>
                  </a:cxn>
                  <a:cxn ang="0">
                    <a:pos x="66" y="764"/>
                  </a:cxn>
                  <a:cxn ang="0">
                    <a:pos x="0" y="601"/>
                  </a:cxn>
                  <a:cxn ang="0">
                    <a:pos x="157" y="483"/>
                  </a:cxn>
                  <a:cxn ang="0">
                    <a:pos x="248" y="281"/>
                  </a:cxn>
                  <a:cxn ang="0">
                    <a:pos x="438" y="150"/>
                  </a:cxn>
                  <a:cxn ang="0">
                    <a:pos x="719" y="189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/>
                <a:ahLst/>
                <a:cxnLst>
                  <a:cxn ang="0">
                    <a:pos x="2838" y="16"/>
                  </a:cxn>
                  <a:cxn ang="0">
                    <a:pos x="2493" y="0"/>
                  </a:cxn>
                  <a:cxn ang="0">
                    <a:pos x="2278" y="81"/>
                  </a:cxn>
                  <a:cxn ang="0">
                    <a:pos x="1936" y="44"/>
                  </a:cxn>
                  <a:cxn ang="0">
                    <a:pos x="1739" y="354"/>
                  </a:cxn>
                  <a:cxn ang="0">
                    <a:pos x="1600" y="212"/>
                  </a:cxn>
                  <a:cxn ang="0">
                    <a:pos x="1352" y="308"/>
                  </a:cxn>
                  <a:cxn ang="0">
                    <a:pos x="1445" y="515"/>
                  </a:cxn>
                  <a:cxn ang="0">
                    <a:pos x="1072" y="412"/>
                  </a:cxn>
                  <a:cxn ang="0">
                    <a:pos x="888" y="540"/>
                  </a:cxn>
                  <a:cxn ang="0">
                    <a:pos x="0" y="660"/>
                  </a:cxn>
                  <a:cxn ang="0">
                    <a:pos x="288" y="788"/>
                  </a:cxn>
                  <a:cxn ang="0">
                    <a:pos x="1040" y="676"/>
                  </a:cxn>
                  <a:cxn ang="0">
                    <a:pos x="1272" y="748"/>
                  </a:cxn>
                  <a:cxn ang="0">
                    <a:pos x="2096" y="691"/>
                  </a:cxn>
                  <a:cxn ang="0">
                    <a:pos x="2320" y="748"/>
                  </a:cxn>
                  <a:cxn ang="0">
                    <a:pos x="2456" y="596"/>
                  </a:cxn>
                  <a:cxn ang="0">
                    <a:pos x="2712" y="716"/>
                  </a:cxn>
                  <a:cxn ang="0">
                    <a:pos x="2716" y="339"/>
                  </a:cxn>
                  <a:cxn ang="0">
                    <a:pos x="2848" y="258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" y="313"/>
                  </a:cxn>
                  <a:cxn ang="0">
                    <a:pos x="106" y="634"/>
                  </a:cxn>
                  <a:cxn ang="0">
                    <a:pos x="268" y="854"/>
                  </a:cxn>
                  <a:cxn ang="0">
                    <a:pos x="278" y="577"/>
                  </a:cxn>
                  <a:cxn ang="0">
                    <a:pos x="238" y="400"/>
                  </a:cxn>
                  <a:cxn ang="0">
                    <a:pos x="319" y="240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/>
                <a:ahLst/>
                <a:cxnLst>
                  <a:cxn ang="0">
                    <a:pos x="504" y="0"/>
                  </a:cxn>
                  <a:cxn ang="0">
                    <a:pos x="320" y="61"/>
                  </a:cxn>
                  <a:cxn ang="0">
                    <a:pos x="238" y="109"/>
                  </a:cxn>
                  <a:cxn ang="0">
                    <a:pos x="144" y="216"/>
                  </a:cxn>
                  <a:cxn ang="0">
                    <a:pos x="0" y="392"/>
                  </a:cxn>
                  <a:cxn ang="0">
                    <a:pos x="360" y="263"/>
                  </a:cxn>
                  <a:cxn ang="0">
                    <a:pos x="432" y="182"/>
                  </a:cxn>
                  <a:cxn ang="0">
                    <a:pos x="646" y="142"/>
                  </a:cxn>
                  <a:cxn ang="0">
                    <a:pos x="504" y="0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336"/>
                  </a:cxn>
                  <a:cxn ang="0">
                    <a:pos x="384" y="384"/>
                  </a:cxn>
                  <a:cxn ang="0">
                    <a:pos x="576" y="720"/>
                  </a:cxn>
                  <a:cxn ang="0">
                    <a:pos x="528" y="960"/>
                  </a:cxn>
                  <a:cxn ang="0">
                    <a:pos x="672" y="1104"/>
                  </a:cxn>
                  <a:cxn ang="0">
                    <a:pos x="576" y="1392"/>
                  </a:cxn>
                  <a:cxn ang="0">
                    <a:pos x="624" y="1632"/>
                  </a:cxn>
                  <a:cxn ang="0">
                    <a:pos x="1488" y="1872"/>
                  </a:cxn>
                  <a:cxn ang="0">
                    <a:pos x="1680" y="1728"/>
                  </a:cxn>
                  <a:cxn ang="0">
                    <a:pos x="2208" y="1728"/>
                  </a:cxn>
                  <a:cxn ang="0">
                    <a:pos x="2304" y="1632"/>
                  </a:cxn>
                  <a:cxn ang="0">
                    <a:pos x="2736" y="1872"/>
                  </a:cxn>
                  <a:cxn ang="0">
                    <a:pos x="2640" y="1920"/>
                  </a:cxn>
                  <a:cxn ang="0">
                    <a:pos x="2304" y="1824"/>
                  </a:cxn>
                  <a:cxn ang="0">
                    <a:pos x="2160" y="1872"/>
                  </a:cxn>
                  <a:cxn ang="0">
                    <a:pos x="1632" y="1920"/>
                  </a:cxn>
                  <a:cxn ang="0">
                    <a:pos x="1440" y="1920"/>
                  </a:cxn>
                  <a:cxn ang="0">
                    <a:pos x="480" y="1824"/>
                  </a:cxn>
                  <a:cxn ang="0">
                    <a:pos x="192" y="1872"/>
                  </a:cxn>
                  <a:cxn ang="0">
                    <a:pos x="96" y="1680"/>
                  </a:cxn>
                  <a:cxn ang="0">
                    <a:pos x="288" y="1440"/>
                  </a:cxn>
                  <a:cxn ang="0">
                    <a:pos x="336" y="1104"/>
                  </a:cxn>
                  <a:cxn ang="0">
                    <a:pos x="144" y="864"/>
                  </a:cxn>
                  <a:cxn ang="0">
                    <a:pos x="240" y="624"/>
                  </a:cxn>
                  <a:cxn ang="0">
                    <a:pos x="48" y="528"/>
                  </a:cxn>
                  <a:cxn ang="0">
                    <a:pos x="0" y="0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45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22546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2" y="388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7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8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6" y="387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9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0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2" y="388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1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2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2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3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4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2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5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2" y="387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6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0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7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6" y="382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8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9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0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6" y="385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1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2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3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5" y="379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4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5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799" y="368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6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7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5" y="37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8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9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0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1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2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3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4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5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6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7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8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9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0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1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2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3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4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5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6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7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8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9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0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1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2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3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4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5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6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7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8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9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0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1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2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3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4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5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6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7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8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9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8" y="147"/>
                  </a:cxn>
                  <a:cxn ang="0">
                    <a:pos x="64" y="46"/>
                  </a:cxn>
                  <a:cxn ang="0">
                    <a:pos x="94" y="151"/>
                  </a:cxn>
                  <a:cxn ang="0">
                    <a:pos x="129" y="151"/>
                  </a:cxn>
                  <a:cxn ang="0">
                    <a:pos x="180" y="9"/>
                  </a:cxn>
                  <a:cxn ang="0">
                    <a:pos x="148" y="10"/>
                  </a:cxn>
                  <a:cxn ang="0">
                    <a:pos x="112" y="112"/>
                  </a:cxn>
                  <a:cxn ang="0">
                    <a:pos x="79" y="0"/>
                  </a:cxn>
                  <a:cxn ang="0">
                    <a:pos x="48" y="0"/>
                  </a:cxn>
                  <a:cxn ang="0">
                    <a:pos x="0" y="144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10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1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2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3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4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5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6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7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8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9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0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1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2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7" y="2407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3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7" y="241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4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5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3" y="239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6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7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4" y="239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8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9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0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8" y="240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1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2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3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4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5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2" y="242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6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5" y="254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7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4" y="25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8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9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0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1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2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3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4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5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6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7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8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9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0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1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2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3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4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5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6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7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8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9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0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1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2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3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4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5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6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/>
                <a:ahLst/>
                <a:cxnLst>
                  <a:cxn ang="0">
                    <a:pos x="168" y="120"/>
                  </a:cxn>
                  <a:cxn ang="0">
                    <a:pos x="204" y="12"/>
                  </a:cxn>
                  <a:cxn ang="0">
                    <a:pos x="42" y="0"/>
                  </a:cxn>
                  <a:cxn ang="0">
                    <a:pos x="0" y="108"/>
                  </a:cxn>
                  <a:cxn ang="0">
                    <a:pos x="30" y="114"/>
                  </a:cxn>
                  <a:cxn ang="0">
                    <a:pos x="60" y="30"/>
                  </a:cxn>
                  <a:cxn ang="0">
                    <a:pos x="102" y="36"/>
                  </a:cxn>
                  <a:cxn ang="0">
                    <a:pos x="78" y="108"/>
                  </a:cxn>
                  <a:cxn ang="0">
                    <a:pos x="102" y="108"/>
                  </a:cxn>
                  <a:cxn ang="0">
                    <a:pos x="132" y="36"/>
                  </a:cxn>
                  <a:cxn ang="0">
                    <a:pos x="162" y="36"/>
                  </a:cxn>
                  <a:cxn ang="0">
                    <a:pos x="138" y="114"/>
                  </a:cxn>
                  <a:cxn ang="0">
                    <a:pos x="168" y="120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67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/>
                <a:ahLst/>
                <a:cxnLst>
                  <a:cxn ang="0">
                    <a:pos x="66" y="36"/>
                  </a:cxn>
                  <a:cxn ang="0">
                    <a:pos x="66" y="36"/>
                  </a:cxn>
                  <a:cxn ang="0">
                    <a:pos x="18" y="24"/>
                  </a:cxn>
                  <a:cxn ang="0">
                    <a:pos x="0" y="30"/>
                  </a:cxn>
                  <a:cxn ang="0">
                    <a:pos x="36" y="78"/>
                  </a:cxn>
                  <a:cxn ang="0">
                    <a:pos x="48" y="72"/>
                  </a:cxn>
                  <a:cxn ang="0">
                    <a:pos x="24" y="36"/>
                  </a:cxn>
                  <a:cxn ang="0">
                    <a:pos x="24" y="36"/>
                  </a:cxn>
                  <a:cxn ang="0">
                    <a:pos x="72" y="54"/>
                  </a:cxn>
                  <a:cxn ang="0">
                    <a:pos x="90" y="42"/>
                  </a:cxn>
                  <a:cxn ang="0">
                    <a:pos x="54" y="0"/>
                  </a:cxn>
                  <a:cxn ang="0">
                    <a:pos x="42" y="6"/>
                  </a:cxn>
                  <a:cxn ang="0">
                    <a:pos x="66" y="36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68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/>
                <a:ahLst/>
                <a:cxnLst>
                  <a:cxn ang="0">
                    <a:pos x="54" y="89"/>
                  </a:cxn>
                  <a:cxn ang="0">
                    <a:pos x="65" y="83"/>
                  </a:cxn>
                  <a:cxn ang="0">
                    <a:pos x="48" y="35"/>
                  </a:cxn>
                  <a:cxn ang="0">
                    <a:pos x="89" y="65"/>
                  </a:cxn>
                  <a:cxn ang="0">
                    <a:pos x="101" y="59"/>
                  </a:cxn>
                  <a:cxn ang="0">
                    <a:pos x="83" y="0"/>
                  </a:cxn>
                  <a:cxn ang="0">
                    <a:pos x="71" y="12"/>
                  </a:cxn>
                  <a:cxn ang="0">
                    <a:pos x="83" y="41"/>
                  </a:cxn>
                  <a:cxn ang="0">
                    <a:pos x="48" y="23"/>
                  </a:cxn>
                  <a:cxn ang="0">
                    <a:pos x="36" y="29"/>
                  </a:cxn>
                  <a:cxn ang="0">
                    <a:pos x="45" y="68"/>
                  </a:cxn>
                  <a:cxn ang="0">
                    <a:pos x="18" y="41"/>
                  </a:cxn>
                  <a:cxn ang="0">
                    <a:pos x="0" y="53"/>
                  </a:cxn>
                  <a:cxn ang="0">
                    <a:pos x="54" y="89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69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/>
                <a:ahLst/>
                <a:cxnLst>
                  <a:cxn ang="0">
                    <a:pos x="36" y="78"/>
                  </a:cxn>
                  <a:cxn ang="0">
                    <a:pos x="83" y="48"/>
                  </a:cxn>
                  <a:cxn ang="0">
                    <a:pos x="54" y="0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42" y="18"/>
                  </a:cxn>
                  <a:cxn ang="0">
                    <a:pos x="54" y="30"/>
                  </a:cxn>
                  <a:cxn ang="0">
                    <a:pos x="24" y="48"/>
                  </a:cxn>
                  <a:cxn ang="0">
                    <a:pos x="30" y="54"/>
                  </a:cxn>
                  <a:cxn ang="0">
                    <a:pos x="60" y="36"/>
                  </a:cxn>
                  <a:cxn ang="0">
                    <a:pos x="66" y="48"/>
                  </a:cxn>
                  <a:cxn ang="0">
                    <a:pos x="30" y="66"/>
                  </a:cxn>
                  <a:cxn ang="0">
                    <a:pos x="36" y="78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0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/>
                <a:ahLst/>
                <a:cxnLst>
                  <a:cxn ang="0">
                    <a:pos x="90" y="30"/>
                  </a:cxn>
                  <a:cxn ang="0">
                    <a:pos x="66" y="0"/>
                  </a:cxn>
                  <a:cxn ang="0">
                    <a:pos x="0" y="36"/>
                  </a:cxn>
                  <a:cxn ang="0">
                    <a:pos x="24" y="72"/>
                  </a:cxn>
                  <a:cxn ang="0">
                    <a:pos x="36" y="66"/>
                  </a:cxn>
                  <a:cxn ang="0">
                    <a:pos x="18" y="42"/>
                  </a:cxn>
                  <a:cxn ang="0">
                    <a:pos x="36" y="30"/>
                  </a:cxn>
                  <a:cxn ang="0">
                    <a:pos x="54" y="54"/>
                  </a:cxn>
                  <a:cxn ang="0">
                    <a:pos x="60" y="48"/>
                  </a:cxn>
                  <a:cxn ang="0">
                    <a:pos x="48" y="24"/>
                  </a:cxn>
                  <a:cxn ang="0">
                    <a:pos x="60" y="12"/>
                  </a:cxn>
                  <a:cxn ang="0">
                    <a:pos x="78" y="42"/>
                  </a:cxn>
                  <a:cxn ang="0">
                    <a:pos x="90" y="30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1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/>
                <a:ahLst/>
                <a:cxnLst>
                  <a:cxn ang="0">
                    <a:pos x="42" y="60"/>
                  </a:cxn>
                  <a:cxn ang="0">
                    <a:pos x="42" y="60"/>
                  </a:cxn>
                  <a:cxn ang="0">
                    <a:pos x="72" y="12"/>
                  </a:cxn>
                  <a:cxn ang="0">
                    <a:pos x="66" y="0"/>
                  </a:cxn>
                  <a:cxn ang="0">
                    <a:pos x="0" y="42"/>
                  </a:cxn>
                  <a:cxn ang="0">
                    <a:pos x="6" y="54"/>
                  </a:cxn>
                  <a:cxn ang="0">
                    <a:pos x="54" y="24"/>
                  </a:cxn>
                  <a:cxn ang="0">
                    <a:pos x="54" y="24"/>
                  </a:cxn>
                  <a:cxn ang="0">
                    <a:pos x="18" y="72"/>
                  </a:cxn>
                  <a:cxn ang="0">
                    <a:pos x="24" y="84"/>
                  </a:cxn>
                  <a:cxn ang="0">
                    <a:pos x="90" y="42"/>
                  </a:cxn>
                  <a:cxn ang="0">
                    <a:pos x="84" y="30"/>
                  </a:cxn>
                  <a:cxn ang="0">
                    <a:pos x="42" y="60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2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3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/>
                <a:ahLst/>
                <a:cxnLst>
                  <a:cxn ang="0">
                    <a:pos x="18" y="48"/>
                  </a:cxn>
                  <a:cxn ang="0">
                    <a:pos x="18" y="48"/>
                  </a:cxn>
                  <a:cxn ang="0">
                    <a:pos x="30" y="42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18" y="48"/>
                  </a:cxn>
                  <a:cxn ang="0">
                    <a:pos x="18" y="48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4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0" y="36"/>
                  </a:cxn>
                  <a:cxn ang="0">
                    <a:pos x="0" y="66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5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76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77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8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9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7" y="582"/>
                  </a:cxn>
                  <a:cxn ang="0">
                    <a:pos x="348" y="1272"/>
                  </a:cxn>
                  <a:cxn ang="0">
                    <a:pos x="54" y="676"/>
                  </a:cxn>
                  <a:cxn ang="0">
                    <a:pos x="0" y="0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80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2681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2682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2683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2684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</a:defRPr>
            </a:lvl1pPr>
          </a:lstStyle>
          <a:p>
            <a:fld id="{9B9B86AA-E6C3-4B3C-81BF-41A7EC10AF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2685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219200"/>
          </a:xfrm>
        </p:spPr>
        <p:txBody>
          <a:bodyPr/>
          <a:lstStyle/>
          <a:p>
            <a:r>
              <a:rPr lang="en-US" sz="7200"/>
              <a:t>Adventure Works</a:t>
            </a:r>
          </a:p>
        </p:txBody>
      </p:sp>
      <p:pic>
        <p:nvPicPr>
          <p:cNvPr id="4101" name="Picture 5" descr="Haleiw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0125" y="2590800"/>
            <a:ext cx="4994275" cy="3744913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Compass</Template>
  <TotalTime>6</TotalTime>
  <Words>2</Words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Tahoma</vt:lpstr>
      <vt:lpstr>Times New Roman</vt:lpstr>
      <vt:lpstr>Wingdings</vt:lpstr>
      <vt:lpstr>Compass</vt:lpstr>
      <vt:lpstr>Adventure Works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Summary</dc:title>
  <dc:creator>Eva Corets</dc:creator>
  <cp:keywords>Marketing;</cp:keywords>
  <cp:lastModifiedBy>Julian</cp:lastModifiedBy>
  <cp:revision>1</cp:revision>
  <cp:lastPrinted>1601-01-01T00:00:00Z</cp:lastPrinted>
  <dcterms:created xsi:type="dcterms:W3CDTF">1601-01-01T00:00:00Z</dcterms:created>
  <dcterms:modified xsi:type="dcterms:W3CDTF">2006-11-16T01:59:08Z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