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charset="0"/>
              </a:endParaRPr>
            </a:p>
          </p:txBody>
        </p:sp>
        <p:sp>
          <p:nvSpPr>
            <p:cNvPr id="29700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charset="0"/>
              </a:endParaRPr>
            </a:p>
          </p:txBody>
        </p:sp>
      </p:grpSp>
      <p:grpSp>
        <p:nvGrpSpPr>
          <p:cNvPr id="2970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970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5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2970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D24C139C-B23D-479B-94D9-1EE3D450EA3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9708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9709" name="Picture 13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48ED0-2979-4682-ACDB-0A1FF088B3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FC83B-A9F7-4371-8F82-322DACE83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D2E42B-3823-4F59-926F-E455F2B9FC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3E600-D845-4BC4-BA63-B77FF80EED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2F1CE9-A2B5-4D6C-8AB0-295B422613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C00A7E-F1F2-4422-82F1-C9761604C4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59F5B-A949-4F11-BB89-BADDAE9B67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3B7FB-711A-4C0F-8E74-C8FF2128EC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7B79D-3978-4BBF-BBED-9E97838ADF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6665E-0A97-4A23-BE15-A64D559AD6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28675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2867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7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28679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0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681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86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286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B43F46D5-A7BA-45CF-B8B1-033B6578726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219200"/>
          </a:xfrm>
        </p:spPr>
        <p:txBody>
          <a:bodyPr/>
          <a:lstStyle/>
          <a:p>
            <a:r>
              <a:rPr lang="en-US" sz="4800"/>
              <a:t>Adventure Works</a:t>
            </a:r>
          </a:p>
        </p:txBody>
      </p:sp>
      <p:pic>
        <p:nvPicPr>
          <p:cNvPr id="4104" name="Picture 8" descr="Kihe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3276600"/>
            <a:ext cx="4079875" cy="30591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Wingdings</vt:lpstr>
      <vt:lpstr>Times New Roman</vt:lpstr>
      <vt:lpstr>Capsules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Lori Kane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