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319088" y="1752600"/>
            <a:ext cx="8824912" cy="5129213"/>
            <a:chOff x="201" y="1104"/>
            <a:chExt cx="5559" cy="3231"/>
          </a:xfrm>
        </p:grpSpPr>
        <p:sp>
          <p:nvSpPr>
            <p:cNvPr id="29699" name="Freeform 3"/>
            <p:cNvSpPr>
              <a:spLocks/>
            </p:cNvSpPr>
            <p:nvPr/>
          </p:nvSpPr>
          <p:spPr bwMode="ltGray">
            <a:xfrm>
              <a:off x="210" y="1104"/>
              <a:ext cx="5550" cy="3216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33" y="1290"/>
                </a:cxn>
                <a:cxn ang="0">
                  <a:pos x="0" y="1290"/>
                </a:cxn>
                <a:cxn ang="0">
                  <a:pos x="6" y="3210"/>
                </a:cxn>
                <a:cxn ang="0">
                  <a:pos x="5550" y="3216"/>
                </a:cxn>
                <a:cxn ang="0">
                  <a:pos x="5550" y="0"/>
                </a:cxn>
                <a:cxn ang="0">
                  <a:pos x="335" y="0"/>
                </a:cxn>
                <a:cxn ang="0">
                  <a:pos x="335" y="0"/>
                </a:cxn>
              </a:cxnLst>
              <a:rect l="0" t="0" r="r" b="b"/>
              <a:pathLst>
                <a:path w="5550" h="3216">
                  <a:moveTo>
                    <a:pt x="335" y="0"/>
                  </a:moveTo>
                  <a:lnTo>
                    <a:pt x="333" y="1290"/>
                  </a:lnTo>
                  <a:lnTo>
                    <a:pt x="0" y="1290"/>
                  </a:lnTo>
                  <a:lnTo>
                    <a:pt x="6" y="3210"/>
                  </a:lnTo>
                  <a:lnTo>
                    <a:pt x="5550" y="3216"/>
                  </a:lnTo>
                  <a:lnTo>
                    <a:pt x="5550" y="0"/>
                  </a:lnTo>
                  <a:lnTo>
                    <a:pt x="335" y="0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0" name="Freeform 4"/>
            <p:cNvSpPr>
              <a:spLocks/>
            </p:cNvSpPr>
            <p:nvPr/>
          </p:nvSpPr>
          <p:spPr bwMode="ltGray">
            <a:xfrm>
              <a:off x="528" y="2400"/>
              <a:ext cx="5232" cy="19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82"/>
                </a:cxn>
                <a:cxn ang="0">
                  <a:pos x="4897" y="2182"/>
                </a:cxn>
                <a:cxn ang="0">
                  <a:pos x="489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97" h="2182">
                  <a:moveTo>
                    <a:pt x="0" y="0"/>
                  </a:moveTo>
                  <a:lnTo>
                    <a:pt x="0" y="2182"/>
                  </a:lnTo>
                  <a:lnTo>
                    <a:pt x="4897" y="2182"/>
                  </a:lnTo>
                  <a:lnTo>
                    <a:pt x="489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1" name="Freeform 5"/>
            <p:cNvSpPr>
              <a:spLocks/>
            </p:cNvSpPr>
            <p:nvPr/>
          </p:nvSpPr>
          <p:spPr bwMode="ltGray">
            <a:xfrm>
              <a:off x="201" y="2377"/>
              <a:ext cx="3455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5387" y="149"/>
                </a:cxn>
                <a:cxn ang="0">
                  <a:pos x="538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02" name="Freeform 6"/>
            <p:cNvSpPr>
              <a:spLocks/>
            </p:cNvSpPr>
            <p:nvPr/>
          </p:nvSpPr>
          <p:spPr bwMode="ltGray">
            <a:xfrm>
              <a:off x="528" y="1104"/>
              <a:ext cx="4894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5387" y="149"/>
                </a:cxn>
                <a:cxn ang="0">
                  <a:pos x="538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03" name="Freeform 7"/>
            <p:cNvSpPr>
              <a:spLocks/>
            </p:cNvSpPr>
            <p:nvPr/>
          </p:nvSpPr>
          <p:spPr bwMode="ltGray">
            <a:xfrm>
              <a:off x="201" y="2377"/>
              <a:ext cx="30" cy="19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16"/>
                </a:cxn>
                <a:cxn ang="0">
                  <a:pos x="29" y="1416"/>
                </a:cxn>
                <a:cxn ang="0">
                  <a:pos x="30" y="2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0" h="1416">
                  <a:moveTo>
                    <a:pt x="0" y="0"/>
                  </a:moveTo>
                  <a:lnTo>
                    <a:pt x="0" y="1416"/>
                  </a:lnTo>
                  <a:lnTo>
                    <a:pt x="29" y="1416"/>
                  </a:lnTo>
                  <a:lnTo>
                    <a:pt x="30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04" name="Freeform 8"/>
            <p:cNvSpPr>
              <a:spLocks/>
            </p:cNvSpPr>
            <p:nvPr/>
          </p:nvSpPr>
          <p:spPr bwMode="ltGray">
            <a:xfrm>
              <a:off x="528" y="1104"/>
              <a:ext cx="29" cy="3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61"/>
                </a:cxn>
                <a:cxn ang="0">
                  <a:pos x="29" y="2161"/>
                </a:cxn>
                <a:cxn ang="0">
                  <a:pos x="27" y="2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9" h="2161">
                  <a:moveTo>
                    <a:pt x="0" y="0"/>
                  </a:moveTo>
                  <a:lnTo>
                    <a:pt x="0" y="2161"/>
                  </a:lnTo>
                  <a:lnTo>
                    <a:pt x="29" y="2161"/>
                  </a:lnTo>
                  <a:lnTo>
                    <a:pt x="27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5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990600" y="1905000"/>
            <a:ext cx="7772400" cy="1736725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706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90600" y="3962400"/>
            <a:ext cx="6781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9707" name="Rectangle 11"/>
          <p:cNvSpPr>
            <a:spLocks noGrp="1" noChangeArrowheads="1"/>
          </p:cNvSpPr>
          <p:nvPr>
            <p:ph type="dt" sz="quarter" idx="2"/>
          </p:nvPr>
        </p:nvSpPr>
        <p:spPr>
          <a:xfrm>
            <a:off x="990600" y="6245225"/>
            <a:ext cx="1901825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9708" name="Rectangle 12"/>
          <p:cNvSpPr>
            <a:spLocks noGrp="1" noChangeArrowheads="1"/>
          </p:cNvSpPr>
          <p:nvPr>
            <p:ph type="ftr" sz="quarter" idx="3"/>
          </p:nvPr>
        </p:nvSpPr>
        <p:spPr>
          <a:xfrm>
            <a:off x="346868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9709" name="Rectangle 1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A2FFAEA-5D6A-49EE-B944-A20CE7E39B6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9710" name="Picture 14" descr="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657600"/>
            <a:ext cx="2614613" cy="28956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AD3056-6A8B-4719-9629-3F48CC748C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244475"/>
            <a:ext cx="2097087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44475"/>
            <a:ext cx="61388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055ADA-6B07-4C7E-BFA3-8E8E6AA770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C15B5B-7D04-4FCD-BEF8-0E9F403F14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47F43B-45FF-4423-8F9E-6AE2F1E2BF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9274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8075" y="1905000"/>
            <a:ext cx="39274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CCFF9-33BC-4B30-B2F2-435637E726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55FFB-014C-4905-B2CD-6312707AA7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DD6E41-7817-465F-8790-1E1E4EBDEC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F25B26-F050-4AE9-8CFF-B7BCB96C7A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BC4FA-AE3F-425C-ABD8-87C8317820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102CB-051C-4E94-A0F3-4E2EAFDDA5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319088" y="1828800"/>
            <a:ext cx="8824912" cy="5029200"/>
            <a:chOff x="201" y="1152"/>
            <a:chExt cx="5559" cy="3168"/>
          </a:xfrm>
        </p:grpSpPr>
        <p:sp>
          <p:nvSpPr>
            <p:cNvPr id="28675" name="Freeform 3"/>
            <p:cNvSpPr>
              <a:spLocks/>
            </p:cNvSpPr>
            <p:nvPr/>
          </p:nvSpPr>
          <p:spPr bwMode="ltGray">
            <a:xfrm>
              <a:off x="528" y="2909"/>
              <a:ext cx="5232" cy="14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82"/>
                </a:cxn>
                <a:cxn ang="0">
                  <a:pos x="4897" y="2182"/>
                </a:cxn>
                <a:cxn ang="0">
                  <a:pos x="489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97" h="2182">
                  <a:moveTo>
                    <a:pt x="0" y="0"/>
                  </a:moveTo>
                  <a:lnTo>
                    <a:pt x="0" y="2182"/>
                  </a:lnTo>
                  <a:lnTo>
                    <a:pt x="4897" y="2182"/>
                  </a:lnTo>
                  <a:lnTo>
                    <a:pt x="489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76" name="Freeform 4"/>
            <p:cNvSpPr>
              <a:spLocks/>
            </p:cNvSpPr>
            <p:nvPr/>
          </p:nvSpPr>
          <p:spPr bwMode="ltGray">
            <a:xfrm>
              <a:off x="210" y="1152"/>
              <a:ext cx="5550" cy="3168"/>
            </a:xfrm>
            <a:custGeom>
              <a:avLst/>
              <a:gdLst/>
              <a:ahLst/>
              <a:cxnLst>
                <a:cxn ang="0">
                  <a:pos x="330" y="1764"/>
                </a:cxn>
                <a:cxn ang="0">
                  <a:pos x="0" y="1764"/>
                </a:cxn>
                <a:cxn ang="0">
                  <a:pos x="0" y="3168"/>
                </a:cxn>
                <a:cxn ang="0">
                  <a:pos x="5550" y="3168"/>
                </a:cxn>
                <a:cxn ang="0">
                  <a:pos x="5550" y="0"/>
                </a:cxn>
                <a:cxn ang="0">
                  <a:pos x="330" y="0"/>
                </a:cxn>
                <a:cxn ang="0">
                  <a:pos x="330" y="1764"/>
                </a:cxn>
              </a:cxnLst>
              <a:rect l="0" t="0" r="r" b="b"/>
              <a:pathLst>
                <a:path w="5550" h="3168">
                  <a:moveTo>
                    <a:pt x="330" y="1764"/>
                  </a:moveTo>
                  <a:lnTo>
                    <a:pt x="0" y="1764"/>
                  </a:lnTo>
                  <a:lnTo>
                    <a:pt x="0" y="3168"/>
                  </a:lnTo>
                  <a:lnTo>
                    <a:pt x="5550" y="3168"/>
                  </a:lnTo>
                  <a:lnTo>
                    <a:pt x="5550" y="0"/>
                  </a:lnTo>
                  <a:lnTo>
                    <a:pt x="330" y="0"/>
                  </a:lnTo>
                  <a:lnTo>
                    <a:pt x="330" y="1764"/>
                  </a:lnTo>
                  <a:close/>
                </a:path>
              </a:pathLst>
            </a:custGeom>
            <a:solidFill>
              <a:schemeClr val="bg2"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77" name="Freeform 5"/>
            <p:cNvSpPr>
              <a:spLocks/>
            </p:cNvSpPr>
            <p:nvPr/>
          </p:nvSpPr>
          <p:spPr bwMode="ltGray">
            <a:xfrm>
              <a:off x="528" y="2932"/>
              <a:ext cx="5232" cy="1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82"/>
                </a:cxn>
                <a:cxn ang="0">
                  <a:pos x="4897" y="2182"/>
                </a:cxn>
                <a:cxn ang="0">
                  <a:pos x="489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97" h="2182">
                  <a:moveTo>
                    <a:pt x="0" y="0"/>
                  </a:moveTo>
                  <a:lnTo>
                    <a:pt x="0" y="2182"/>
                  </a:lnTo>
                  <a:lnTo>
                    <a:pt x="4897" y="2182"/>
                  </a:lnTo>
                  <a:lnTo>
                    <a:pt x="489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78" name="Freeform 6"/>
            <p:cNvSpPr>
              <a:spLocks/>
            </p:cNvSpPr>
            <p:nvPr/>
          </p:nvSpPr>
          <p:spPr bwMode="ltGray">
            <a:xfrm>
              <a:off x="528" y="1152"/>
              <a:ext cx="4607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5387" y="149"/>
                </a:cxn>
                <a:cxn ang="0">
                  <a:pos x="538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79" name="Freeform 7"/>
            <p:cNvSpPr>
              <a:spLocks/>
            </p:cNvSpPr>
            <p:nvPr/>
          </p:nvSpPr>
          <p:spPr bwMode="ltGray">
            <a:xfrm>
              <a:off x="528" y="1152"/>
              <a:ext cx="29" cy="17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61"/>
                </a:cxn>
                <a:cxn ang="0">
                  <a:pos x="29" y="2161"/>
                </a:cxn>
                <a:cxn ang="0">
                  <a:pos x="27" y="2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9" h="2161">
                  <a:moveTo>
                    <a:pt x="0" y="0"/>
                  </a:moveTo>
                  <a:lnTo>
                    <a:pt x="0" y="2161"/>
                  </a:lnTo>
                  <a:lnTo>
                    <a:pt x="29" y="2161"/>
                  </a:lnTo>
                  <a:lnTo>
                    <a:pt x="27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80" name="Freeform 8"/>
            <p:cNvSpPr>
              <a:spLocks/>
            </p:cNvSpPr>
            <p:nvPr/>
          </p:nvSpPr>
          <p:spPr bwMode="ltGray">
            <a:xfrm>
              <a:off x="527" y="2904"/>
              <a:ext cx="29" cy="1416"/>
            </a:xfrm>
            <a:custGeom>
              <a:avLst/>
              <a:gdLst/>
              <a:ahLst/>
              <a:cxnLst>
                <a:cxn ang="0">
                  <a:pos x="0" y="1416"/>
                </a:cxn>
                <a:cxn ang="0">
                  <a:pos x="29" y="1416"/>
                </a:cxn>
                <a:cxn ang="0">
                  <a:pos x="28" y="24"/>
                </a:cxn>
                <a:cxn ang="0">
                  <a:pos x="0" y="0"/>
                </a:cxn>
                <a:cxn ang="0">
                  <a:pos x="0" y="1416"/>
                </a:cxn>
              </a:cxnLst>
              <a:rect l="0" t="0" r="r" b="b"/>
              <a:pathLst>
                <a:path w="29" h="1416">
                  <a:moveTo>
                    <a:pt x="0" y="1416"/>
                  </a:moveTo>
                  <a:lnTo>
                    <a:pt x="29" y="1416"/>
                  </a:lnTo>
                  <a:lnTo>
                    <a:pt x="28" y="24"/>
                  </a:lnTo>
                  <a:lnTo>
                    <a:pt x="0" y="0"/>
                  </a:lnTo>
                  <a:lnTo>
                    <a:pt x="0" y="1416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81" name="Freeform 9"/>
            <p:cNvSpPr>
              <a:spLocks/>
            </p:cNvSpPr>
            <p:nvPr/>
          </p:nvSpPr>
          <p:spPr bwMode="ltGray">
            <a:xfrm>
              <a:off x="201" y="2904"/>
              <a:ext cx="2879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5387" y="149"/>
                </a:cxn>
                <a:cxn ang="0">
                  <a:pos x="538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82" name="Freeform 10"/>
            <p:cNvSpPr>
              <a:spLocks/>
            </p:cNvSpPr>
            <p:nvPr/>
          </p:nvSpPr>
          <p:spPr bwMode="ltGray">
            <a:xfrm>
              <a:off x="201" y="2904"/>
              <a:ext cx="30" cy="14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16"/>
                </a:cxn>
                <a:cxn ang="0">
                  <a:pos x="29" y="1416"/>
                </a:cxn>
                <a:cxn ang="0">
                  <a:pos x="30" y="2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0" h="1416">
                  <a:moveTo>
                    <a:pt x="0" y="0"/>
                  </a:moveTo>
                  <a:lnTo>
                    <a:pt x="0" y="1416"/>
                  </a:lnTo>
                  <a:lnTo>
                    <a:pt x="29" y="1416"/>
                  </a:lnTo>
                  <a:lnTo>
                    <a:pt x="30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10001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5225"/>
            <a:ext cx="190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86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86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7375" y="6245225"/>
            <a:ext cx="190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2697756F-9B2E-4497-A3B1-2655A485835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8686" name="Rectangle 14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44475"/>
            <a:ext cx="8385175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687" name="Rectangle 15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38200" y="1905000"/>
            <a:ext cx="80073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5600" y="4572000"/>
            <a:ext cx="7772400" cy="1219200"/>
          </a:xfrm>
        </p:spPr>
        <p:txBody>
          <a:bodyPr/>
          <a:lstStyle/>
          <a:p>
            <a:r>
              <a:rPr lang="en-US" sz="7200"/>
              <a:t>Adventure Works</a:t>
            </a:r>
          </a:p>
        </p:txBody>
      </p:sp>
      <p:pic>
        <p:nvPicPr>
          <p:cNvPr id="4104" name="Picture 8" descr="Kohala Coa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04800"/>
            <a:ext cx="8001000" cy="33528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Glass Layers">
  <a:themeElements>
    <a:clrScheme name="Glass Layers 4">
      <a:dk1>
        <a:srgbClr val="006600"/>
      </a:dk1>
      <a:lt1>
        <a:srgbClr val="FFFFFF"/>
      </a:lt1>
      <a:dk2>
        <a:srgbClr val="008000"/>
      </a:dk2>
      <a:lt2>
        <a:srgbClr val="FFFFB7"/>
      </a:lt2>
      <a:accent1>
        <a:srgbClr val="99CC00"/>
      </a:accent1>
      <a:accent2>
        <a:srgbClr val="00CC00"/>
      </a:accent2>
      <a:accent3>
        <a:srgbClr val="AAC0AA"/>
      </a:accent3>
      <a:accent4>
        <a:srgbClr val="DADADA"/>
      </a:accent4>
      <a:accent5>
        <a:srgbClr val="CAE2AA"/>
      </a:accent5>
      <a:accent6>
        <a:srgbClr val="00B900"/>
      </a:accent6>
      <a:hlink>
        <a:srgbClr val="99FF66"/>
      </a:hlink>
      <a:folHlink>
        <a:srgbClr val="FFFF66"/>
      </a:folHlink>
    </a:clrScheme>
    <a:fontScheme name="Glass Layer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ass Layers 1">
        <a:dk1>
          <a:srgbClr val="FF9900"/>
        </a:dk1>
        <a:lt1>
          <a:srgbClr val="FFFFFF"/>
        </a:lt1>
        <a:dk2>
          <a:srgbClr val="FFCC66"/>
        </a:dk2>
        <a:lt2>
          <a:srgbClr val="CC6600"/>
        </a:lt2>
        <a:accent1>
          <a:srgbClr val="F05000"/>
        </a:accent1>
        <a:accent2>
          <a:srgbClr val="B28300"/>
        </a:accent2>
        <a:accent3>
          <a:srgbClr val="FFE2B8"/>
        </a:accent3>
        <a:accent4>
          <a:srgbClr val="DADADA"/>
        </a:accent4>
        <a:accent5>
          <a:srgbClr val="F6B3AA"/>
        </a:accent5>
        <a:accent6>
          <a:srgbClr val="A17600"/>
        </a:accent6>
        <a:hlink>
          <a:srgbClr val="99CC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2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3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DDFF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4">
        <a:dk1>
          <a:srgbClr val="006600"/>
        </a:dk1>
        <a:lt1>
          <a:srgbClr val="FFFFFF"/>
        </a:lt1>
        <a:dk2>
          <a:srgbClr val="008000"/>
        </a:dk2>
        <a:lt2>
          <a:srgbClr val="FFFFB7"/>
        </a:lt2>
        <a:accent1>
          <a:srgbClr val="99CC00"/>
        </a:accent1>
        <a:accent2>
          <a:srgbClr val="00CC00"/>
        </a:accent2>
        <a:accent3>
          <a:srgbClr val="AAC0AA"/>
        </a:accent3>
        <a:accent4>
          <a:srgbClr val="DADADA"/>
        </a:accent4>
        <a:accent5>
          <a:srgbClr val="CAE2AA"/>
        </a:accent5>
        <a:accent6>
          <a:srgbClr val="00B900"/>
        </a:accent6>
        <a:hlink>
          <a:srgbClr val="99FF66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5">
        <a:dk1>
          <a:srgbClr val="000000"/>
        </a:dk1>
        <a:lt1>
          <a:srgbClr val="CCEC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8EAAFA"/>
        </a:accent2>
        <a:accent3>
          <a:srgbClr val="E2F4FF"/>
        </a:accent3>
        <a:accent4>
          <a:srgbClr val="000000"/>
        </a:accent4>
        <a:accent5>
          <a:srgbClr val="F2F6F8"/>
        </a:accent5>
        <a:accent6>
          <a:srgbClr val="809AE3"/>
        </a:accent6>
        <a:hlink>
          <a:srgbClr val="0066FF"/>
        </a:hlink>
        <a:folHlink>
          <a:srgbClr val="9947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Layers 6">
        <a:dk1>
          <a:srgbClr val="48486A"/>
        </a:dk1>
        <a:lt1>
          <a:srgbClr val="FFFFFF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DA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7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933FF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A2DE7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8">
        <a:dk1>
          <a:srgbClr val="000000"/>
        </a:dk1>
        <a:lt1>
          <a:srgbClr val="EAEAEA"/>
        </a:lt1>
        <a:dk2>
          <a:srgbClr val="000000"/>
        </a:dk2>
        <a:lt2>
          <a:srgbClr val="C1C2CB"/>
        </a:lt2>
        <a:accent1>
          <a:srgbClr val="F1F1F7"/>
        </a:accent1>
        <a:accent2>
          <a:srgbClr val="8C8CB4"/>
        </a:accent2>
        <a:accent3>
          <a:srgbClr val="F3F3F3"/>
        </a:accent3>
        <a:accent4>
          <a:srgbClr val="000000"/>
        </a:accent4>
        <a:accent5>
          <a:srgbClr val="F7F7FA"/>
        </a:accent5>
        <a:accent6>
          <a:srgbClr val="7E7EA3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Glass Layers</Template>
  <TotalTime>7</TotalTime>
  <Words>2</Words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Times New Roman</vt:lpstr>
      <vt:lpstr>Wingdings</vt:lpstr>
      <vt:lpstr>Glass Layers</vt:lpstr>
      <vt:lpstr>Adventure Works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Summary</dc:title>
  <dc:creator>Lori Kane</dc:creator>
  <cp:keywords>Marketing;</cp:keywords>
  <cp:lastModifiedBy>Julian</cp:lastModifiedBy>
  <cp:revision>1</cp:revision>
  <cp:lastPrinted>1601-01-01T00:00:00Z</cp:lastPrinted>
  <dcterms:created xsi:type="dcterms:W3CDTF">1601-01-01T00:00:00Z</dcterms:created>
  <dcterms:modified xsi:type="dcterms:W3CDTF">2006-11-16T01:56:55Z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