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29699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1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29703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704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29705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6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7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8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10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711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29712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7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18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19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20" name="Rectangle 2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21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0EFB7C7-CA0E-4FC2-B857-98C4A22069E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9722" name="Rectangle 2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9723" name="Picture 27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628B0-417D-431B-AAED-140EEE93D6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BBA24-D74A-411C-9A77-E3C731AEAC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73D2D-3757-4800-880F-C623B35E33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61961-988A-41EA-8753-454CFE098B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A75608-4FBA-4AFC-AE93-F5244CF987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E4B34-9F8E-492B-AB16-71BD9344C1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CE40B-9A4E-4C73-BBFE-F7EF263526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794AA-84FF-4528-A196-2AEB290434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7F534-F0D2-4409-88B1-359A817275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FA533-89D4-48A6-A5F1-F84C46E581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867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7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77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8678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2867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8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28681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2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3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4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5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86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68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28688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9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94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95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96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8697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8698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9BC9312E-F355-43A6-BAAF-52CC99507C2B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219200"/>
          </a:xfrm>
        </p:spPr>
        <p:txBody>
          <a:bodyPr/>
          <a:lstStyle/>
          <a:p>
            <a:r>
              <a:rPr lang="en-US" sz="7200"/>
              <a:t>Adventure Works</a:t>
            </a:r>
          </a:p>
        </p:txBody>
      </p:sp>
      <p:pic>
        <p:nvPicPr>
          <p:cNvPr id="4104" name="Picture 8" descr="Ko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667000"/>
            <a:ext cx="4841875" cy="363061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8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Mountain Top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Erik Anderson</dc:creator>
  <cp:keywords>Marketing;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