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355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3556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7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8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0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1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4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5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8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3570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5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3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7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8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9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0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1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2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3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4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6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8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9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0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2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3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4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5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6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7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8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9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0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1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2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3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4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5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6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7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8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9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0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1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2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3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4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5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6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8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9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0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1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2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3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4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5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6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7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8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9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0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1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2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3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4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5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6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7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8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9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0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1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2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3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4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5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6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7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8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9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0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1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2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3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4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6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7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8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9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0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1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2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3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4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5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6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7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8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9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90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1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2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3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4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5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6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7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8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9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0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1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2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3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4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705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06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707" name="Rectangle 155"/>
          <p:cNvSpPr>
            <a:spLocks noGrp="1" noChangeArrowheads="1"/>
          </p:cNvSpPr>
          <p:nvPr>
            <p:ph type="dt" sz="quarter" idx="2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8" name="Rectangle 15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9" name="Rectangle 15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D41D2571-2BA3-4659-A8D9-EC9A8C6448D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3710" name="Picture 158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46455-B9F4-4514-BB67-CBC50FA67E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157DF-99E9-42DA-BBA3-71FBEE2D2F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5ABCA-B981-4510-B607-36849699A5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8D01F-DC55-4382-9DDA-D8609015F1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FD915D-3BBD-4402-9D20-1F70FE021D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0E8E2-0891-45C6-8CA5-EA88BCA623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59341-2FBF-4268-85B7-706E96EB3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38091-B4C3-4D19-BF11-97D46ADD7C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9E4D6-1B14-4261-B97F-CAFEB1BA9B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8E9D4-3463-494B-B4B1-D3AD0EF61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2531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253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5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2546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8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9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0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2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3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7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3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5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7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2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3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4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5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6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7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8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9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0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1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2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3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4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5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6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7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8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9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0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1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2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3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4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5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6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7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8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9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0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1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2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3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4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5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6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7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8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9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0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1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2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3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4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5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6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7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8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9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0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1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2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3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4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5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6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7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8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9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0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1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2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3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4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5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6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7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8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9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0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1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2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3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4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5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6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7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8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9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0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1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2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3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4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5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6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7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8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9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0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1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2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3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4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5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6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7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8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9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0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1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2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3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4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5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6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7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8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9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80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681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682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3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4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fld id="{6787B473-69FD-4432-841D-EE587CB7D3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2685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4876800"/>
            <a:ext cx="7772400" cy="1219200"/>
          </a:xfrm>
        </p:spPr>
        <p:txBody>
          <a:bodyPr/>
          <a:lstStyle/>
          <a:p>
            <a:r>
              <a:rPr lang="en-US" sz="7200"/>
              <a:t>Adventure Works</a:t>
            </a:r>
          </a:p>
        </p:txBody>
      </p:sp>
      <p:pic>
        <p:nvPicPr>
          <p:cNvPr id="4104" name="Picture 8" descr="Waikolo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7924800" cy="32004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7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Wingdings</vt:lpstr>
      <vt:lpstr>Compass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Lori Kane</dc:creator>
  <cp:keywords>Marketing;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