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0" r:id="rId9"/>
    <p:sldId id="263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0" autoAdjust="0"/>
    <p:restoredTop sz="94624" autoAdjust="0"/>
  </p:normalViewPr>
  <p:slideViewPr>
    <p:cSldViewPr>
      <p:cViewPr varScale="1">
        <p:scale>
          <a:sx n="84" d="100"/>
          <a:sy n="84" d="100"/>
        </p:scale>
        <p:origin x="-137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C42-CC61-4255-8B5F-CB4F1A8EDEAE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US" dirty="0" smtClean="0"/>
              <a:t>Easy Piano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/>
          <a:lstStyle/>
          <a:p>
            <a:r>
              <a:rPr lang="en-US" dirty="0" smtClean="0"/>
              <a:t>Just play it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Гончаров Иван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36004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Использование класса </a:t>
            </a:r>
            <a:r>
              <a:rPr lang="en-US" dirty="0" err="1" smtClean="0"/>
              <a:t>java.awt.Graphics</a:t>
            </a:r>
            <a:r>
              <a:rPr lang="ru-RU" dirty="0" smtClean="0"/>
              <a:t>, работа с графическими классами</a:t>
            </a:r>
          </a:p>
          <a:p>
            <a:r>
              <a:rPr lang="ru-RU" dirty="0" smtClean="0"/>
              <a:t>Интерфейс тренировок</a:t>
            </a:r>
          </a:p>
          <a:p>
            <a:r>
              <a:rPr lang="ru-RU" dirty="0" smtClean="0"/>
              <a:t>Пользовательская настройка вида анимации (скорость движения, размеры «батончиков», диапазон клавиш, фон и т.п.)</a:t>
            </a:r>
          </a:p>
          <a:p>
            <a:r>
              <a:rPr lang="ru-RU" dirty="0" smtClean="0"/>
              <a:t>Создание аналитических программ для оценки игры пользователя.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Гринько</a:t>
            </a:r>
            <a:r>
              <a:rPr lang="ru-RU" dirty="0" smtClean="0"/>
              <a:t> Дмитрий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История пользователя – хранение информации о достижениях (графики, таблицы)</a:t>
            </a:r>
          </a:p>
          <a:p>
            <a:r>
              <a:rPr lang="ru-RU" dirty="0" smtClean="0"/>
              <a:t>Библиотека – встроенный музыкальный словарь с возможностью пополнения</a:t>
            </a:r>
            <a:r>
              <a:rPr lang="ru-RU" dirty="0"/>
              <a:t> </a:t>
            </a:r>
            <a:r>
              <a:rPr lang="ru-RU" dirty="0" smtClean="0"/>
              <a:t>(мелодии, термины, биографии композиторов), навигация.</a:t>
            </a:r>
          </a:p>
          <a:p>
            <a:r>
              <a:rPr lang="ru-RU" dirty="0" smtClean="0"/>
              <a:t>Работа с поисковой системой (например, возможность находить пояснения для непонятных терминов</a:t>
            </a:r>
            <a:r>
              <a:rPr lang="en-US" dirty="0" smtClean="0"/>
              <a:t>/</a:t>
            </a:r>
            <a:r>
              <a:rPr lang="ru-RU" dirty="0" smtClean="0"/>
              <a:t>новой информации в интернете ).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err="1" smtClean="0"/>
              <a:t>Ерошенко</a:t>
            </a:r>
            <a:r>
              <a:rPr lang="ru-RU" dirty="0" smtClean="0"/>
              <a:t> Александр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10445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Распознавание нот (конвертация потока в </a:t>
            </a:r>
            <a:r>
              <a:rPr lang="en-US" dirty="0" smtClean="0"/>
              <a:t>MIDI):</a:t>
            </a:r>
          </a:p>
          <a:p>
            <a:r>
              <a:rPr lang="ru-RU" dirty="0" smtClean="0"/>
              <a:t>1) «в живую» (через микрофон)</a:t>
            </a:r>
            <a:br>
              <a:rPr lang="ru-RU" dirty="0" smtClean="0"/>
            </a:br>
            <a:r>
              <a:rPr lang="ru-RU" dirty="0" smtClean="0"/>
              <a:t>2) по заранее записанной</a:t>
            </a:r>
            <a:r>
              <a:rPr lang="en-US" dirty="0" smtClean="0"/>
              <a:t>/</a:t>
            </a:r>
            <a:r>
              <a:rPr lang="ru-RU" dirty="0" smtClean="0"/>
              <a:t>скачанной записи.</a:t>
            </a:r>
          </a:p>
          <a:p>
            <a:r>
              <a:rPr lang="ru-RU" dirty="0" smtClean="0"/>
              <a:t>Звучание (</a:t>
            </a:r>
            <a:r>
              <a:rPr lang="en-US" dirty="0" smtClean="0"/>
              <a:t>java</a:t>
            </a:r>
            <a:r>
              <a:rPr lang="ru-RU" dirty="0" smtClean="0"/>
              <a:t> библиотеки)</a:t>
            </a:r>
          </a:p>
          <a:p>
            <a:r>
              <a:rPr lang="ru-RU" dirty="0" smtClean="0"/>
              <a:t>Использовать Быстрое Преобразование Фурье и распараллелить процесс. Возможно внедрение нейронных сетей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Сроки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3"/>
            <a:ext cx="8229600" cy="403244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1) 20 марта – 20 апреля </a:t>
            </a:r>
          </a:p>
          <a:p>
            <a:pPr lvl="2">
              <a:buNone/>
            </a:pPr>
            <a:r>
              <a:rPr lang="ru-RU" dirty="0"/>
              <a:t>	</a:t>
            </a:r>
            <a:r>
              <a:rPr lang="ru-RU" dirty="0" smtClean="0"/>
              <a:t>-основной  интерфейс</a:t>
            </a:r>
          </a:p>
          <a:p>
            <a:pPr lvl="2">
              <a:buNone/>
            </a:pPr>
            <a:r>
              <a:rPr lang="ru-RU" dirty="0"/>
              <a:t>	</a:t>
            </a:r>
            <a:r>
              <a:rPr lang="ru-RU" dirty="0" smtClean="0"/>
              <a:t>-написать программу на </a:t>
            </a:r>
            <a:r>
              <a:rPr lang="en-US" dirty="0" smtClean="0"/>
              <a:t>C++ </a:t>
            </a:r>
            <a:r>
              <a:rPr lang="ru-RU" dirty="0" smtClean="0"/>
              <a:t>для синтезатора</a:t>
            </a:r>
          </a:p>
          <a:p>
            <a:pPr lvl="2">
              <a:buNone/>
            </a:pPr>
            <a:r>
              <a:rPr lang="ru-RU" dirty="0"/>
              <a:t>	</a:t>
            </a:r>
            <a:r>
              <a:rPr lang="ru-RU" dirty="0" smtClean="0"/>
              <a:t>-звучание</a:t>
            </a:r>
            <a:r>
              <a:rPr lang="ru-RU" dirty="0"/>
              <a:t> </a:t>
            </a:r>
            <a:r>
              <a:rPr lang="ru-RU" dirty="0" smtClean="0"/>
              <a:t>по </a:t>
            </a:r>
            <a:r>
              <a:rPr lang="en-US" dirty="0" smtClean="0"/>
              <a:t>midi </a:t>
            </a:r>
            <a:r>
              <a:rPr lang="ru-RU" dirty="0" smtClean="0"/>
              <a:t>файлу, простейшее распознавание</a:t>
            </a:r>
          </a:p>
          <a:p>
            <a:r>
              <a:rPr lang="ru-RU" dirty="0" smtClean="0"/>
              <a:t>2) 20 апреля – 1 мая</a:t>
            </a:r>
          </a:p>
          <a:p>
            <a:pPr lvl="2">
              <a:buNone/>
            </a:pPr>
            <a:r>
              <a:rPr lang="ru-RU" dirty="0" smtClean="0"/>
              <a:t>    Первая  рабочая версия программы </a:t>
            </a:r>
          </a:p>
          <a:p>
            <a:r>
              <a:rPr lang="ru-RU" dirty="0" smtClean="0"/>
              <a:t>3) 1 мая – </a:t>
            </a:r>
            <a:r>
              <a:rPr lang="ru-RU" dirty="0" err="1" smtClean="0"/>
              <a:t>дедлайн</a:t>
            </a:r>
            <a:r>
              <a:rPr lang="ru-RU" dirty="0" smtClean="0"/>
              <a:t> </a:t>
            </a:r>
          </a:p>
          <a:p>
            <a:pPr lvl="1">
              <a:buNone/>
            </a:pPr>
            <a:r>
              <a:rPr lang="ru-RU" dirty="0" smtClean="0"/>
              <a:t>насыщение тренировками , окончательная версия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     Программа помогает научиться игре на пианино.</a:t>
            </a:r>
          </a:p>
          <a:p>
            <a:pPr marL="514350" indent="-514350">
              <a:buNone/>
            </a:pPr>
            <a:r>
              <a:rPr lang="ru-RU" dirty="0" smtClean="0"/>
              <a:t>      В отличие от аналога (</a:t>
            </a:r>
            <a:r>
              <a:rPr lang="en-US" dirty="0" err="1" smtClean="0"/>
              <a:t>Synthesia</a:t>
            </a:r>
            <a:r>
              <a:rPr lang="ru-RU" dirty="0" smtClean="0"/>
              <a:t>) она БЕСПЛАТНА и поддерживает возможность игры на обычном инструменте (программа распознает живой звук)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AutoNum type="arabicParenR"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(</a:t>
            </a:r>
            <a:r>
              <a:rPr lang="ru-RU" dirty="0" smtClean="0"/>
              <a:t>возможные варианты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" name="Picture 2" descr="C:\Users\Дмитрий\Desktop\P0qFKjzth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60" y="1623779"/>
            <a:ext cx="5796459" cy="44003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Дмитрий\Desktop\7_Vf7xioZ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494" y="1268760"/>
            <a:ext cx="7446598" cy="483740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(</a:t>
            </a:r>
            <a:r>
              <a:rPr lang="ru-RU" dirty="0" smtClean="0"/>
              <a:t>возможные варианты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4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(</a:t>
            </a:r>
            <a:r>
              <a:rPr lang="ru-RU" dirty="0" smtClean="0"/>
              <a:t>возможные варианты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074" name="Picture 2" descr="C:\Users\Дмитрий\Desktop\hHQfjDNj0I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172200" cy="28670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5536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Плюшки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ru-RU" dirty="0" smtClean="0"/>
              <a:t>Можно регулировать скорость падения «батончиков»</a:t>
            </a:r>
          </a:p>
          <a:p>
            <a:r>
              <a:rPr lang="ru-RU" dirty="0" smtClean="0"/>
              <a:t>Возможность тренировать руки по одной</a:t>
            </a:r>
          </a:p>
          <a:p>
            <a:r>
              <a:rPr lang="ru-RU" dirty="0" smtClean="0"/>
              <a:t>Собственная библиотека мелодий</a:t>
            </a:r>
          </a:p>
          <a:p>
            <a:r>
              <a:rPr lang="ru-RU" dirty="0" smtClean="0"/>
              <a:t>Выбор между синтезатором и реальным пианино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ru-RU" dirty="0" smtClean="0"/>
              <a:t>Программа рассчитана на начинающих, все  термины поясняются</a:t>
            </a:r>
          </a:p>
          <a:p>
            <a:r>
              <a:rPr lang="ru-RU" dirty="0" smtClean="0"/>
              <a:t>Совмещает </a:t>
            </a:r>
            <a:r>
              <a:rPr lang="en-US" dirty="0" err="1" smtClean="0"/>
              <a:t>Synthesia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WIDI recognition </a:t>
            </a:r>
            <a:r>
              <a:rPr lang="ru-RU" dirty="0" smtClean="0"/>
              <a:t>(обе имеют платные версии)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Разработчики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9890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ru-RU" dirty="0" err="1" smtClean="0"/>
              <a:t>Азнауров</a:t>
            </a:r>
            <a:r>
              <a:rPr lang="ru-RU" dirty="0" smtClean="0"/>
              <a:t> Давид – взаимодействие С++ и </a:t>
            </a:r>
            <a:r>
              <a:rPr lang="en-US" dirty="0" smtClean="0"/>
              <a:t>Java</a:t>
            </a:r>
            <a:r>
              <a:rPr lang="ru-RU" dirty="0" smtClean="0"/>
              <a:t>, обработка данных полученных с синтезатора</a:t>
            </a:r>
          </a:p>
          <a:p>
            <a:pPr marL="514350" indent="-514350">
              <a:buAutoNum type="arabicParenR"/>
            </a:pPr>
            <a:r>
              <a:rPr lang="ru-RU" dirty="0" smtClean="0"/>
              <a:t>Гончаров Иван </a:t>
            </a:r>
            <a:r>
              <a:rPr lang="ru-RU" dirty="0" smtClean="0"/>
              <a:t>– </a:t>
            </a:r>
            <a:r>
              <a:rPr lang="ru-RU" dirty="0" smtClean="0"/>
              <a:t>создание интерфейса, работа с графикой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Гринько Дмитрий – история пользователя, библиотека.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Ерошенко</a:t>
            </a:r>
            <a:r>
              <a:rPr lang="ru-RU" dirty="0" smtClean="0"/>
              <a:t> Александр – работа с микрофоном, распараллеливание</a:t>
            </a:r>
            <a:r>
              <a:rPr lang="ru-RU" dirty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Азнауров</a:t>
            </a:r>
            <a:r>
              <a:rPr lang="ru-RU" dirty="0" smtClean="0"/>
              <a:t> Давид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r>
              <a:rPr lang="ru-RU" dirty="0" smtClean="0"/>
              <a:t>взаимодействие С++</a:t>
            </a:r>
            <a:r>
              <a:rPr lang="en-US" dirty="0" smtClean="0"/>
              <a:t>/C</a:t>
            </a:r>
            <a:r>
              <a:rPr lang="ru-RU" dirty="0" smtClean="0"/>
              <a:t> и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обработка данных полученных с синтезатора</a:t>
            </a:r>
            <a:r>
              <a:rPr lang="en-US" dirty="0" smtClean="0"/>
              <a:t> (</a:t>
            </a:r>
            <a:r>
              <a:rPr lang="ru-RU" dirty="0" smtClean="0"/>
              <a:t>работа с драйвером внешнего устройства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274</Words>
  <Application>Microsoft Office PowerPoint</Application>
  <PresentationFormat>Экран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Easy Piano</vt:lpstr>
      <vt:lpstr>Идея</vt:lpstr>
      <vt:lpstr>Интерфейс (возможные варианты)</vt:lpstr>
      <vt:lpstr>Интерфейс (возможные варианты)</vt:lpstr>
      <vt:lpstr>Интерфейс (возможные варианты)</vt:lpstr>
      <vt:lpstr>Плюшки</vt:lpstr>
      <vt:lpstr>Ниша</vt:lpstr>
      <vt:lpstr>Разработчики</vt:lpstr>
      <vt:lpstr>Азнауров Давид</vt:lpstr>
      <vt:lpstr>Гончаров Иван</vt:lpstr>
      <vt:lpstr>Гринько Дмитрий  </vt:lpstr>
      <vt:lpstr>Ерошенко Александр</vt:lpstr>
      <vt:lpstr>Сроки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Дмитрий</cp:lastModifiedBy>
  <cp:revision>55</cp:revision>
  <dcterms:created xsi:type="dcterms:W3CDTF">2014-03-06T15:22:36Z</dcterms:created>
  <dcterms:modified xsi:type="dcterms:W3CDTF">2014-03-14T17:41:03Z</dcterms:modified>
</cp:coreProperties>
</file>