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22/01/2015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36512" y="-273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Homepage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0" y="467380"/>
            <a:ext cx="298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Home&gt;</a:t>
            </a:r>
            <a:r>
              <a:rPr lang="fr-FR" dirty="0" err="1" smtClean="0"/>
              <a:t>product</a:t>
            </a:r>
            <a:r>
              <a:rPr lang="fr-FR" dirty="0" smtClean="0"/>
              <a:t>&gt;</a:t>
            </a:r>
            <a:r>
              <a:rPr lang="fr-FR" dirty="0" err="1" smtClean="0"/>
              <a:t>Xyz</a:t>
            </a:r>
            <a:r>
              <a:rPr lang="fr-FR" dirty="0" smtClean="0"/>
              <a:t>&gt;</a:t>
            </a:r>
            <a:r>
              <a:rPr lang="fr-FR" dirty="0" err="1" smtClean="0"/>
              <a:t>Feature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75856" y="476673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 | A propos |les offres | blog | compte | contact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347864" y="1124744"/>
            <a:ext cx="5472608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2008" y="1196752"/>
            <a:ext cx="3203848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Img</a:t>
            </a:r>
            <a:r>
              <a:rPr lang="fr-FR" dirty="0" smtClean="0"/>
              <a:t> logo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51520" y="3501008"/>
            <a:ext cx="2195736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Img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771800" y="3501008"/>
            <a:ext cx="2195736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Img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5364088" y="3501008"/>
            <a:ext cx="2195736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Img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23528" y="5013176"/>
            <a:ext cx="813690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11560" y="5075893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Mention légale |Partenaire |condition générale  |Paiement en ligne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5496" y="-273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apropos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467380"/>
            <a:ext cx="298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Home&gt;</a:t>
            </a:r>
            <a:r>
              <a:rPr lang="fr-FR" dirty="0" err="1" smtClean="0"/>
              <a:t>product</a:t>
            </a:r>
            <a:r>
              <a:rPr lang="fr-FR" dirty="0" smtClean="0"/>
              <a:t>&gt;</a:t>
            </a:r>
            <a:r>
              <a:rPr lang="fr-FR" dirty="0" err="1" smtClean="0"/>
              <a:t>Xyz</a:t>
            </a:r>
            <a:r>
              <a:rPr lang="fr-FR" dirty="0" smtClean="0"/>
              <a:t>&gt;</a:t>
            </a:r>
            <a:r>
              <a:rPr lang="fr-FR" dirty="0" err="1" smtClean="0"/>
              <a:t>Feature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75856" y="476673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 | A propos |les offres | blog | compte | contact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347864" y="1124744"/>
            <a:ext cx="5472608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2008" y="1196752"/>
            <a:ext cx="3203848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Img</a:t>
            </a:r>
            <a:r>
              <a:rPr lang="fr-FR" dirty="0" smtClean="0"/>
              <a:t> logo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23528" y="5013176"/>
            <a:ext cx="813690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11560" y="5075893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Mention légale |Partenaire |condition générale  |Paiement en ligne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36512" y="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offre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0" y="467380"/>
            <a:ext cx="298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Home&gt;</a:t>
            </a:r>
            <a:r>
              <a:rPr lang="fr-FR" dirty="0" err="1" smtClean="0"/>
              <a:t>product</a:t>
            </a:r>
            <a:r>
              <a:rPr lang="fr-FR" dirty="0" smtClean="0"/>
              <a:t>&gt;</a:t>
            </a:r>
            <a:r>
              <a:rPr lang="fr-FR" dirty="0" err="1" smtClean="0"/>
              <a:t>Xyz</a:t>
            </a:r>
            <a:r>
              <a:rPr lang="fr-FR" dirty="0" smtClean="0"/>
              <a:t>&gt;</a:t>
            </a:r>
            <a:r>
              <a:rPr lang="fr-FR" dirty="0" err="1" smtClean="0"/>
              <a:t>Feature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275856" y="476673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 | A propos |les offres | blog | compte | contact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47864" y="1124744"/>
            <a:ext cx="5472608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008" y="1196752"/>
            <a:ext cx="3203848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Img</a:t>
            </a:r>
            <a:r>
              <a:rPr lang="fr-FR" dirty="0" smtClean="0"/>
              <a:t> logo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23528" y="5013176"/>
            <a:ext cx="813690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11560" y="5075893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Mention légale |Partenaire |condition générale  |Paiement en ligne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95536" y="2708921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Abonnez-vous à la box mini doudou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355976" y="26369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Créez votre doudou personnalisé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4572000" y="3212976"/>
            <a:ext cx="3203848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Img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395536" y="3356992"/>
            <a:ext cx="396044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Multi onglet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11560" y="342900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mois…un an…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788024" y="45091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Commenter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11560" y="400506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1403648" y="400506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195736" y="400506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203848" y="36450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99 euro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987824" y="400506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J’en veux une 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496" y="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blog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0" y="467380"/>
            <a:ext cx="298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Home&gt;</a:t>
            </a:r>
            <a:r>
              <a:rPr lang="fr-FR" dirty="0" err="1" smtClean="0"/>
              <a:t>product</a:t>
            </a:r>
            <a:r>
              <a:rPr lang="fr-FR" dirty="0" smtClean="0"/>
              <a:t>&gt;</a:t>
            </a:r>
            <a:r>
              <a:rPr lang="fr-FR" dirty="0" err="1" smtClean="0"/>
              <a:t>Xyz</a:t>
            </a:r>
            <a:r>
              <a:rPr lang="fr-FR" dirty="0" smtClean="0"/>
              <a:t>&gt;</a:t>
            </a:r>
            <a:r>
              <a:rPr lang="fr-FR" dirty="0" err="1" smtClean="0"/>
              <a:t>Feature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75856" y="476673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 | A propos |les offres | blog | compte | contact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347864" y="1124744"/>
            <a:ext cx="5472608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2008" y="1196752"/>
            <a:ext cx="3203848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Img</a:t>
            </a:r>
            <a:r>
              <a:rPr lang="fr-FR" dirty="0" smtClean="0"/>
              <a:t> logo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23528" y="5013176"/>
            <a:ext cx="813690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11560" y="5075893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Mention légale |Partenaire |condition générale  |Paiement en ligne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380312" y="2852936"/>
            <a:ext cx="1368152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panel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380312" y="4068688"/>
            <a:ext cx="1368152" cy="872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panel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164288" y="24836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Recherhe</a:t>
            </a:r>
            <a:r>
              <a:rPr lang="fr-FR" dirty="0" smtClean="0"/>
              <a:t> OK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552" y="285293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Titre du sujet</a:t>
            </a:r>
          </a:p>
          <a:p>
            <a:r>
              <a:rPr lang="fr-FR" dirty="0" smtClean="0"/>
              <a:t>Sujet…………………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39552" y="3934797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Titre du sujet</a:t>
            </a:r>
          </a:p>
          <a:p>
            <a:r>
              <a:rPr lang="fr-FR" dirty="0" smtClean="0"/>
              <a:t>Sujet…………………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139952" y="364502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commenter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139952" y="44278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commenter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496" y="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compte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0" y="467380"/>
            <a:ext cx="298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Home&gt;</a:t>
            </a:r>
            <a:r>
              <a:rPr lang="fr-FR" dirty="0" err="1" smtClean="0"/>
              <a:t>product</a:t>
            </a:r>
            <a:r>
              <a:rPr lang="fr-FR" dirty="0" smtClean="0"/>
              <a:t>&gt;</a:t>
            </a:r>
            <a:r>
              <a:rPr lang="fr-FR" dirty="0" err="1" smtClean="0"/>
              <a:t>Xyz</a:t>
            </a:r>
            <a:r>
              <a:rPr lang="fr-FR" dirty="0" smtClean="0"/>
              <a:t>&gt;</a:t>
            </a:r>
            <a:r>
              <a:rPr lang="fr-FR" dirty="0" err="1" smtClean="0"/>
              <a:t>Feature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75856" y="476673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 | A propos |les offres | blog | compte | contact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347864" y="1124744"/>
            <a:ext cx="5472608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2008" y="1196752"/>
            <a:ext cx="3203848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Img</a:t>
            </a:r>
            <a:r>
              <a:rPr lang="fr-FR" dirty="0" smtClean="0"/>
              <a:t> logo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23528" y="5013176"/>
            <a:ext cx="813690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11560" y="5075893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Mention légale |Partenaire |condition générale  |Paiement en ligne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67544" y="2708920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Img</a:t>
            </a:r>
            <a:r>
              <a:rPr lang="fr-FR" dirty="0" smtClean="0"/>
              <a:t> avatar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555776" y="2852936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</a:t>
            </a:r>
          </a:p>
          <a:p>
            <a:r>
              <a:rPr lang="fr-FR" dirty="0" smtClean="0"/>
              <a:t>Prénom</a:t>
            </a:r>
          </a:p>
          <a:p>
            <a:r>
              <a:rPr lang="fr-FR" dirty="0" smtClean="0"/>
              <a:t>Code postal</a:t>
            </a:r>
          </a:p>
          <a:p>
            <a:r>
              <a:rPr lang="fr-FR" dirty="0" smtClean="0"/>
              <a:t>ville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211960" y="2924944"/>
            <a:ext cx="2088232" cy="144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Groupe </a:t>
            </a:r>
            <a:r>
              <a:rPr lang="fr-FR" dirty="0" err="1" smtClean="0"/>
              <a:t>name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516216" y="2924944"/>
            <a:ext cx="2088232" cy="144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Groupe </a:t>
            </a:r>
            <a:r>
              <a:rPr lang="fr-FR" dirty="0" err="1" smtClean="0"/>
              <a:t>name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496" y="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contact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0" y="467380"/>
            <a:ext cx="298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Home&gt;</a:t>
            </a:r>
            <a:r>
              <a:rPr lang="fr-FR" dirty="0" err="1" smtClean="0"/>
              <a:t>product</a:t>
            </a:r>
            <a:r>
              <a:rPr lang="fr-FR" dirty="0" smtClean="0"/>
              <a:t>&gt;</a:t>
            </a:r>
            <a:r>
              <a:rPr lang="fr-FR" dirty="0" err="1" smtClean="0"/>
              <a:t>Xyz</a:t>
            </a:r>
            <a:r>
              <a:rPr lang="fr-FR" dirty="0" smtClean="0"/>
              <a:t>&gt;</a:t>
            </a:r>
            <a:r>
              <a:rPr lang="fr-FR" dirty="0" err="1" smtClean="0"/>
              <a:t>Feature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75856" y="476673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 | A propos |les offres | blog | compte | contact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347864" y="1124744"/>
            <a:ext cx="5472608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2008" y="1196752"/>
            <a:ext cx="3203848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Img</a:t>
            </a:r>
            <a:r>
              <a:rPr lang="fr-FR" dirty="0" smtClean="0"/>
              <a:t> logo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23528" y="5013176"/>
            <a:ext cx="813690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11560" y="5075893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Mention légale |Partenaire |condition générale  |Paiement en ligne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3528" y="2708920"/>
            <a:ext cx="2664296" cy="1872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Google </a:t>
            </a:r>
            <a:r>
              <a:rPr lang="fr-FR" dirty="0" err="1" smtClean="0"/>
              <a:t>map</a:t>
            </a:r>
            <a:r>
              <a:rPr lang="fr-FR" dirty="0" smtClean="0"/>
              <a:t> api </a:t>
            </a:r>
          </a:p>
          <a:p>
            <a:pPr algn="ctr"/>
            <a:r>
              <a:rPr lang="fr-FR" dirty="0" smtClean="0"/>
              <a:t>adresse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491880" y="2708920"/>
            <a:ext cx="4392488" cy="1872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Formulaire</a:t>
            </a:r>
          </a:p>
          <a:p>
            <a:pPr algn="ctr"/>
            <a:r>
              <a:rPr lang="fr-FR" dirty="0" smtClean="0"/>
              <a:t>Nom     Email</a:t>
            </a:r>
          </a:p>
          <a:p>
            <a:pPr algn="ctr"/>
            <a:r>
              <a:rPr lang="fr-FR" dirty="0" smtClean="0"/>
              <a:t>Tel      </a:t>
            </a:r>
            <a:r>
              <a:rPr lang="fr-FR" dirty="0" err="1" smtClean="0"/>
              <a:t>requete</a:t>
            </a:r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mtClean="0"/>
              <a:t>                   ENVOYER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232</Words>
  <Application>Microsoft Office PowerPoint</Application>
  <PresentationFormat>Affichage à l'écran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DRIHMI, Yassine</dc:creator>
  <cp:lastModifiedBy>DRIHMI Yassine (yadrihmi)</cp:lastModifiedBy>
  <cp:revision>28</cp:revision>
  <dcterms:created xsi:type="dcterms:W3CDTF">2015-01-22T11:27:59Z</dcterms:created>
  <dcterms:modified xsi:type="dcterms:W3CDTF">2015-01-22T14:40:11Z</dcterms:modified>
</cp:coreProperties>
</file>