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D4FC-FD70-40C1-B328-8F365E83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89C4B-0052-41DE-903D-74FE2D73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54054-2959-470B-B2A1-0B619BF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81138-DFC3-411F-A593-293DF542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C44B6-CB6C-4A39-8B63-4E434D8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2270A-D3B5-4F45-B66A-0D21B3ED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72261-5D53-41DD-948B-5A3157C2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E824B-C009-4264-AAA6-BEA7FE07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E743B-5D04-4188-A353-E8C0F3DC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B5012-3F95-4CD5-927A-688BDF0B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E3F5C-4279-42BB-A1D1-26ABE01CC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64641-0D65-4395-822B-0C43F0050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A6CF2-AAA1-4398-9791-BD4FA834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623E6-812B-4437-BB81-AF82F1E8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95271-B562-4FB3-9547-B1F9C34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DFDBC-527E-451D-BC23-042F2D80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6E1B3-C564-413A-8A66-96FA6655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BE083-E518-40AD-975B-40239E15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13CB-9E8C-4BF5-ACF6-BBC5E03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184EB-4903-43C5-AC3B-050C74E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3CF1-E534-4F86-839B-77DB05C3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D00BA-5E07-412B-88E3-56FBA64E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4FE4E-6171-4A77-9935-BE27BC70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36E11-01BC-4C44-A7D9-D5853D44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D4AA1-DF91-49B4-A8F0-0A77F7E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2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6F9D4-436E-4CC1-8D0F-0820BC82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5EC2B-5D8E-48FD-A089-D768307C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2A793-3974-4AE2-886F-3B362380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CC90A-CD02-480D-82F9-6268AB3E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5DEFD-7750-4232-9CAA-8DE70AD2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72D42-E4B9-4F1B-B3CE-79BB5BB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AD9A9-EBE9-4756-8B8E-CD1790FD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275EF-5C90-47D4-A07C-F2D994FA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3E209-9ED9-45D2-9382-6DA79275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357AA0-7F77-4D6E-9E52-BE4443CD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0D6B7-C194-4068-9AA2-D7709DB8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A1A96-80CC-48DA-A095-B4F52B2F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4470D-1DEB-4DBF-9338-E79E3A0D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87A433-A43D-4234-90FE-A275B06F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8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C7AA-5259-4240-98FE-93A79452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2E7ED0-1638-4A29-B31A-EBF52F09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5423B-9345-4921-B869-28E2D918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F52CC4-D62F-4BA9-A346-7A292D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5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CC42D-C982-413A-880E-02D9179F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02AE4F-5E42-490F-B2C6-4EE09E0C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91E7-E44F-4013-BFF8-D893ED19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AB18-566D-4C2E-89AD-C775CC41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0D713-4F8D-4186-A564-6ED00772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9FF84-55F1-4923-896F-469FE113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AEB34-0EB1-4F67-A2EA-893383F9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452F2-C088-4ABA-A9CB-2E1148A5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8AD4B-180C-43AE-93C8-2E3BE15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6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0CC6-F731-472C-A0CC-3DB1BB07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D7E05-9403-4BE6-A8A7-8256E982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5CA63B-790C-4128-A8A4-8A2E3E2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995C7-5182-4001-A000-A62BA26A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6CDF4-0845-46C1-BB16-8DD408F7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2FE2C-F65B-4CCE-989F-EE41D3BA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6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DF11D-8FE3-4A3F-97F8-EA7DDED8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DD16B-0FCF-4663-A41E-2865977F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15C97-90EE-4FBA-B571-72C344CE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5858-1800-4A60-9F70-B0CC2B40747A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C4E6B-16FD-4E2A-8362-C3CDBE5A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189A2-3597-486A-800A-E08DDB6CA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8DB7-DF5B-4FD0-9077-4937A05D5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266471-8A32-49AA-B6FB-95BFFAA8C9B2}"/>
              </a:ext>
            </a:extLst>
          </p:cNvPr>
          <p:cNvSpPr/>
          <p:nvPr/>
        </p:nvSpPr>
        <p:spPr>
          <a:xfrm>
            <a:off x="720000" y="720000"/>
            <a:ext cx="360000" cy="360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B338C-2A69-4D1B-BA74-6A9738E46011}"/>
              </a:ext>
            </a:extLst>
          </p:cNvPr>
          <p:cNvSpPr/>
          <p:nvPr/>
        </p:nvSpPr>
        <p:spPr>
          <a:xfrm>
            <a:off x="720000" y="1080000"/>
            <a:ext cx="360000" cy="360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304D25-1149-4004-AA30-8D3D49FF7A06}"/>
              </a:ext>
            </a:extLst>
          </p:cNvPr>
          <p:cNvSpPr/>
          <p:nvPr/>
        </p:nvSpPr>
        <p:spPr>
          <a:xfrm>
            <a:off x="720000" y="1440000"/>
            <a:ext cx="360000" cy="360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070EA3-2185-4A30-B078-E306C9D7080D}"/>
              </a:ext>
            </a:extLst>
          </p:cNvPr>
          <p:cNvSpPr/>
          <p:nvPr/>
        </p:nvSpPr>
        <p:spPr>
          <a:xfrm>
            <a:off x="1080000" y="1440000"/>
            <a:ext cx="360000" cy="360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5EE963-B3E6-452E-AE07-D52BC0C964A8}"/>
              </a:ext>
            </a:extLst>
          </p:cNvPr>
          <p:cNvSpPr/>
          <p:nvPr/>
        </p:nvSpPr>
        <p:spPr>
          <a:xfrm>
            <a:off x="720000" y="2160000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F5C1A6-CBA8-4A99-8105-F5BFED18ACF7}"/>
              </a:ext>
            </a:extLst>
          </p:cNvPr>
          <p:cNvSpPr/>
          <p:nvPr/>
        </p:nvSpPr>
        <p:spPr>
          <a:xfrm>
            <a:off x="720000" y="2520000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39BCD7-75F7-4A2B-AD55-8F1981A83178}"/>
              </a:ext>
            </a:extLst>
          </p:cNvPr>
          <p:cNvSpPr/>
          <p:nvPr/>
        </p:nvSpPr>
        <p:spPr>
          <a:xfrm>
            <a:off x="720000" y="2880000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059975-3809-4AB7-A86D-4AECC777A128}"/>
              </a:ext>
            </a:extLst>
          </p:cNvPr>
          <p:cNvSpPr/>
          <p:nvPr/>
        </p:nvSpPr>
        <p:spPr>
          <a:xfrm>
            <a:off x="1080000" y="2520000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E9CCF5-99B5-490D-A044-47A25ACA26CA}"/>
              </a:ext>
            </a:extLst>
          </p:cNvPr>
          <p:cNvSpPr/>
          <p:nvPr/>
        </p:nvSpPr>
        <p:spPr>
          <a:xfrm>
            <a:off x="3960000" y="720000"/>
            <a:ext cx="36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61945F-73C1-479E-85F7-9AD4FF931E68}"/>
              </a:ext>
            </a:extLst>
          </p:cNvPr>
          <p:cNvSpPr/>
          <p:nvPr/>
        </p:nvSpPr>
        <p:spPr>
          <a:xfrm>
            <a:off x="3960000" y="1080000"/>
            <a:ext cx="36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F2BD87-6B43-4CCB-9BD6-82EB4A83CCF0}"/>
              </a:ext>
            </a:extLst>
          </p:cNvPr>
          <p:cNvSpPr/>
          <p:nvPr/>
        </p:nvSpPr>
        <p:spPr>
          <a:xfrm>
            <a:off x="3960000" y="1440000"/>
            <a:ext cx="36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25D84D-CAF6-4A11-8C1B-1DD2B8AFC07F}"/>
              </a:ext>
            </a:extLst>
          </p:cNvPr>
          <p:cNvSpPr/>
          <p:nvPr/>
        </p:nvSpPr>
        <p:spPr>
          <a:xfrm>
            <a:off x="3960000" y="1800000"/>
            <a:ext cx="36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1C6D0E-CAE1-4880-94C5-408DC36FE192}"/>
              </a:ext>
            </a:extLst>
          </p:cNvPr>
          <p:cNvSpPr/>
          <p:nvPr/>
        </p:nvSpPr>
        <p:spPr>
          <a:xfrm>
            <a:off x="3960000" y="2880000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407857-EEBC-4F66-96EB-BFDF5177C439}"/>
              </a:ext>
            </a:extLst>
          </p:cNvPr>
          <p:cNvSpPr/>
          <p:nvPr/>
        </p:nvSpPr>
        <p:spPr>
          <a:xfrm>
            <a:off x="3960000" y="3240000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BFE659-6BF1-4C1F-A36D-12919350FC58}"/>
              </a:ext>
            </a:extLst>
          </p:cNvPr>
          <p:cNvSpPr/>
          <p:nvPr/>
        </p:nvSpPr>
        <p:spPr>
          <a:xfrm>
            <a:off x="3600000" y="2880000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F44319-48C5-44FF-8107-13B6868F9739}"/>
              </a:ext>
            </a:extLst>
          </p:cNvPr>
          <p:cNvSpPr/>
          <p:nvPr/>
        </p:nvSpPr>
        <p:spPr>
          <a:xfrm>
            <a:off x="4320000" y="3240000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9F6C16-BC01-4F89-B518-FB5C3DCB933F}"/>
              </a:ext>
            </a:extLst>
          </p:cNvPr>
          <p:cNvSpPr/>
          <p:nvPr/>
        </p:nvSpPr>
        <p:spPr>
          <a:xfrm>
            <a:off x="720000" y="3600000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7A5F0B-FBFF-4F03-8FC5-237F66FC9950}"/>
              </a:ext>
            </a:extLst>
          </p:cNvPr>
          <p:cNvSpPr/>
          <p:nvPr/>
        </p:nvSpPr>
        <p:spPr>
          <a:xfrm>
            <a:off x="720000" y="3960000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630178-C271-4A72-95A4-420A811CF3A8}"/>
              </a:ext>
            </a:extLst>
          </p:cNvPr>
          <p:cNvSpPr/>
          <p:nvPr/>
        </p:nvSpPr>
        <p:spPr>
          <a:xfrm>
            <a:off x="720000" y="4320000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2EC1ED-9E0B-4689-9D32-68F6B03DCFA8}"/>
              </a:ext>
            </a:extLst>
          </p:cNvPr>
          <p:cNvSpPr/>
          <p:nvPr/>
        </p:nvSpPr>
        <p:spPr>
          <a:xfrm>
            <a:off x="1080000" y="3600000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AD00E2-DBBA-44F6-86FB-1319152B5B00}"/>
              </a:ext>
            </a:extLst>
          </p:cNvPr>
          <p:cNvSpPr/>
          <p:nvPr/>
        </p:nvSpPr>
        <p:spPr>
          <a:xfrm>
            <a:off x="3960000" y="4320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96BB45-829A-431D-A527-5AB3FB49AE28}"/>
              </a:ext>
            </a:extLst>
          </p:cNvPr>
          <p:cNvSpPr/>
          <p:nvPr/>
        </p:nvSpPr>
        <p:spPr>
          <a:xfrm>
            <a:off x="3960000" y="4680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D00DC3-ACA7-4111-A894-81989B7FF46E}"/>
              </a:ext>
            </a:extLst>
          </p:cNvPr>
          <p:cNvSpPr/>
          <p:nvPr/>
        </p:nvSpPr>
        <p:spPr>
          <a:xfrm>
            <a:off x="3600000" y="4680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25E28D-1CC7-4665-96A4-BD1B8397F012}"/>
              </a:ext>
            </a:extLst>
          </p:cNvPr>
          <p:cNvSpPr/>
          <p:nvPr/>
        </p:nvSpPr>
        <p:spPr>
          <a:xfrm>
            <a:off x="4320000" y="4320000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832921-A6F5-44FE-9F4A-82E3A9B04FCE}"/>
              </a:ext>
            </a:extLst>
          </p:cNvPr>
          <p:cNvSpPr/>
          <p:nvPr/>
        </p:nvSpPr>
        <p:spPr>
          <a:xfrm>
            <a:off x="9720000" y="3592156"/>
            <a:ext cx="360000" cy="3600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70DFB8-2C1B-4BC3-982F-F6BF10B03582}"/>
              </a:ext>
            </a:extLst>
          </p:cNvPr>
          <p:cNvSpPr/>
          <p:nvPr/>
        </p:nvSpPr>
        <p:spPr>
          <a:xfrm>
            <a:off x="9720000" y="2520000"/>
            <a:ext cx="360000" cy="360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BD2415-3501-49C8-8B93-BD060FAE4BBA}"/>
              </a:ext>
            </a:extLst>
          </p:cNvPr>
          <p:cNvSpPr/>
          <p:nvPr/>
        </p:nvSpPr>
        <p:spPr>
          <a:xfrm>
            <a:off x="9720000" y="1972156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2C45C2-1E69-4F3C-9D92-EBACA4B2F31F}"/>
              </a:ext>
            </a:extLst>
          </p:cNvPr>
          <p:cNvSpPr/>
          <p:nvPr/>
        </p:nvSpPr>
        <p:spPr>
          <a:xfrm>
            <a:off x="9720000" y="900000"/>
            <a:ext cx="360000" cy="3600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E8913A-C53A-4F3B-BEE2-AD103CA7BC99}"/>
              </a:ext>
            </a:extLst>
          </p:cNvPr>
          <p:cNvSpPr/>
          <p:nvPr/>
        </p:nvSpPr>
        <p:spPr>
          <a:xfrm>
            <a:off x="9720000" y="4739534"/>
            <a:ext cx="3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170E05-BD16-4154-B443-857C33F5B4D8}"/>
              </a:ext>
            </a:extLst>
          </p:cNvPr>
          <p:cNvSpPr/>
          <p:nvPr/>
        </p:nvSpPr>
        <p:spPr>
          <a:xfrm>
            <a:off x="9720000" y="4165845"/>
            <a:ext cx="360000" cy="360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AFF2010-D620-4913-A546-B9ACB90FFA64}"/>
              </a:ext>
            </a:extLst>
          </p:cNvPr>
          <p:cNvSpPr/>
          <p:nvPr/>
        </p:nvSpPr>
        <p:spPr>
          <a:xfrm>
            <a:off x="9720000" y="1440000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CD6FD3-B047-41AC-B3CD-8F640E8135A5}"/>
              </a:ext>
            </a:extLst>
          </p:cNvPr>
          <p:cNvSpPr/>
          <p:nvPr/>
        </p:nvSpPr>
        <p:spPr>
          <a:xfrm>
            <a:off x="9720000" y="3060000"/>
            <a:ext cx="360000" cy="36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AFB197-B66B-4D2C-A549-C7D889C4B1C9}"/>
              </a:ext>
            </a:extLst>
          </p:cNvPr>
          <p:cNvSpPr/>
          <p:nvPr/>
        </p:nvSpPr>
        <p:spPr>
          <a:xfrm>
            <a:off x="1621277" y="1284052"/>
            <a:ext cx="1206230" cy="5382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432B1-8AE5-48DC-9912-A899D21E7BBA}"/>
              </a:ext>
            </a:extLst>
          </p:cNvPr>
          <p:cNvSpPr/>
          <p:nvPr/>
        </p:nvSpPr>
        <p:spPr>
          <a:xfrm>
            <a:off x="3284706" y="1284052"/>
            <a:ext cx="1206230" cy="53826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暂停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43DB99-801F-48D3-993C-837D9DF33337}"/>
              </a:ext>
            </a:extLst>
          </p:cNvPr>
          <p:cNvSpPr/>
          <p:nvPr/>
        </p:nvSpPr>
        <p:spPr>
          <a:xfrm>
            <a:off x="1621277" y="2033082"/>
            <a:ext cx="1206230" cy="5382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7C7E3F-0AFB-448C-9A8E-9DCA6D0E376D}"/>
              </a:ext>
            </a:extLst>
          </p:cNvPr>
          <p:cNvSpPr/>
          <p:nvPr/>
        </p:nvSpPr>
        <p:spPr>
          <a:xfrm>
            <a:off x="3284706" y="2033082"/>
            <a:ext cx="1206230" cy="538264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暂停</a:t>
            </a:r>
          </a:p>
        </p:txBody>
      </p:sp>
    </p:spTree>
    <p:extLst>
      <p:ext uri="{BB962C8B-B14F-4D97-AF65-F5344CB8AC3E}">
        <p14:creationId xmlns:p14="http://schemas.microsoft.com/office/powerpoint/2010/main" val="75814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Shengjun Xu</dc:creator>
  <cp:lastModifiedBy>Shengjun Xu</cp:lastModifiedBy>
  <cp:revision>3</cp:revision>
  <dcterms:created xsi:type="dcterms:W3CDTF">2019-01-27T14:38:47Z</dcterms:created>
  <dcterms:modified xsi:type="dcterms:W3CDTF">2019-02-08T08:12:39Z</dcterms:modified>
</cp:coreProperties>
</file>