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2" r:id="rId5"/>
    <p:sldId id="263" r:id="rId6"/>
    <p:sldId id="264" r:id="rId7"/>
    <p:sldId id="265"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143F6A"/>
    <a:srgbClr val="253356"/>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59" d="100"/>
          <a:sy n="59" d="100"/>
        </p:scale>
        <p:origin x="93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易憲 鍾" userId="8c146334936670e0" providerId="LiveId" clId="{B023ABC4-258E-4D53-A540-7405A3576CCA}"/>
    <pc:docChg chg="undo custSel addSld delSld modSld">
      <pc:chgData name="易憲 鍾" userId="8c146334936670e0" providerId="LiveId" clId="{B023ABC4-258E-4D53-A540-7405A3576CCA}" dt="2024-10-25T02:10:14.076" v="1426" actId="6549"/>
      <pc:docMkLst>
        <pc:docMk/>
      </pc:docMkLst>
      <pc:sldChg chg="addSp delSp modSp mod">
        <pc:chgData name="易憲 鍾" userId="8c146334936670e0" providerId="LiveId" clId="{B023ABC4-258E-4D53-A540-7405A3576CCA}" dt="2024-10-22T21:21:43.095" v="51" actId="1076"/>
        <pc:sldMkLst>
          <pc:docMk/>
          <pc:sldMk cId="2355501735" sldId="256"/>
        </pc:sldMkLst>
        <pc:spChg chg="add mod">
          <ac:chgData name="易憲 鍾" userId="8c146334936670e0" providerId="LiveId" clId="{B023ABC4-258E-4D53-A540-7405A3576CCA}" dt="2024-10-22T21:21:43.095" v="51" actId="1076"/>
          <ac:spMkLst>
            <pc:docMk/>
            <pc:sldMk cId="2355501735" sldId="256"/>
            <ac:spMk id="3" creationId="{2E445F12-AC14-A543-A89F-A0F874B8672A}"/>
          </ac:spMkLst>
        </pc:spChg>
        <pc:spChg chg="mod">
          <ac:chgData name="易憲 鍾" userId="8c146334936670e0" providerId="LiveId" clId="{B023ABC4-258E-4D53-A540-7405A3576CCA}" dt="2024-10-22T21:20:56.538" v="38" actId="1076"/>
          <ac:spMkLst>
            <pc:docMk/>
            <pc:sldMk cId="2355501735" sldId="256"/>
            <ac:spMk id="4" creationId="{8328AF9E-AB93-59CB-5524-FD57FD1E093A}"/>
          </ac:spMkLst>
        </pc:spChg>
        <pc:spChg chg="mod">
          <ac:chgData name="易憲 鍾" userId="8c146334936670e0" providerId="LiveId" clId="{B023ABC4-258E-4D53-A540-7405A3576CCA}" dt="2024-10-22T21:16:42.030" v="28" actId="14100"/>
          <ac:spMkLst>
            <pc:docMk/>
            <pc:sldMk cId="2355501735" sldId="256"/>
            <ac:spMk id="6" creationId="{26B650DE-43D7-96DD-D42B-8A6B51B2E457}"/>
          </ac:spMkLst>
        </pc:spChg>
        <pc:picChg chg="del">
          <ac:chgData name="易憲 鍾" userId="8c146334936670e0" providerId="LiveId" clId="{B023ABC4-258E-4D53-A540-7405A3576CCA}" dt="2024-10-22T21:17:33.355" v="32" actId="478"/>
          <ac:picMkLst>
            <pc:docMk/>
            <pc:sldMk cId="2355501735" sldId="256"/>
            <ac:picMk id="5" creationId="{57942DD2-9C12-16D8-2116-7546BF978805}"/>
          </ac:picMkLst>
        </pc:picChg>
      </pc:sldChg>
      <pc:sldChg chg="addSp delSp modSp new mod">
        <pc:chgData name="易憲 鍾" userId="8c146334936670e0" providerId="LiveId" clId="{B023ABC4-258E-4D53-A540-7405A3576CCA}" dt="2024-10-25T01:35:26.776" v="1084"/>
        <pc:sldMkLst>
          <pc:docMk/>
          <pc:sldMk cId="162614370" sldId="257"/>
        </pc:sldMkLst>
        <pc:spChg chg="add mod">
          <ac:chgData name="易憲 鍾" userId="8c146334936670e0" providerId="LiveId" clId="{B023ABC4-258E-4D53-A540-7405A3576CCA}" dt="2024-10-22T21:42:44.986" v="295" actId="207"/>
          <ac:spMkLst>
            <pc:docMk/>
            <pc:sldMk cId="162614370" sldId="257"/>
            <ac:spMk id="2" creationId="{11DA1800-2E47-0251-2C60-FE9EDE216C37}"/>
          </ac:spMkLst>
        </pc:spChg>
        <pc:spChg chg="add mod">
          <ac:chgData name="易憲 鍾" userId="8c146334936670e0" providerId="LiveId" clId="{B023ABC4-258E-4D53-A540-7405A3576CCA}" dt="2024-10-25T01:35:26.776" v="1084"/>
          <ac:spMkLst>
            <pc:docMk/>
            <pc:sldMk cId="162614370" sldId="257"/>
            <ac:spMk id="3" creationId="{72CE89EA-6D20-ECC6-42BC-642D601E81C3}"/>
          </ac:spMkLst>
        </pc:spChg>
        <pc:spChg chg="add del mod">
          <ac:chgData name="易憲 鍾" userId="8c146334936670e0" providerId="LiveId" clId="{B023ABC4-258E-4D53-A540-7405A3576CCA}" dt="2024-10-22T21:23:40.365" v="87" actId="478"/>
          <ac:spMkLst>
            <pc:docMk/>
            <pc:sldMk cId="162614370" sldId="257"/>
            <ac:spMk id="3" creationId="{D8839857-E860-3D6D-9333-7E34DD59874F}"/>
          </ac:spMkLst>
        </pc:spChg>
        <pc:spChg chg="add del mod">
          <ac:chgData name="易憲 鍾" userId="8c146334936670e0" providerId="LiveId" clId="{B023ABC4-258E-4D53-A540-7405A3576CCA}" dt="2024-10-22T21:23:40.365" v="87" actId="478"/>
          <ac:spMkLst>
            <pc:docMk/>
            <pc:sldMk cId="162614370" sldId="257"/>
            <ac:spMk id="4" creationId="{00FBE795-3A10-DCB8-4970-209ECDF61EC2}"/>
          </ac:spMkLst>
        </pc:spChg>
        <pc:spChg chg="add del mod">
          <ac:chgData name="易憲 鍾" userId="8c146334936670e0" providerId="LiveId" clId="{B023ABC4-258E-4D53-A540-7405A3576CCA}" dt="2024-10-22T21:23:40.365" v="87" actId="478"/>
          <ac:spMkLst>
            <pc:docMk/>
            <pc:sldMk cId="162614370" sldId="257"/>
            <ac:spMk id="5" creationId="{85C0D30E-7311-E209-3321-9F7B29E39B1E}"/>
          </ac:spMkLst>
        </pc:spChg>
        <pc:spChg chg="add del mod">
          <ac:chgData name="易憲 鍾" userId="8c146334936670e0" providerId="LiveId" clId="{B023ABC4-258E-4D53-A540-7405A3576CCA}" dt="2024-10-22T21:23:40.365" v="87" actId="478"/>
          <ac:spMkLst>
            <pc:docMk/>
            <pc:sldMk cId="162614370" sldId="257"/>
            <ac:spMk id="6" creationId="{EB5ECF18-F739-9B66-6BB9-E6EC3A6F34E2}"/>
          </ac:spMkLst>
        </pc:spChg>
        <pc:spChg chg="add mod">
          <ac:chgData name="易憲 鍾" userId="8c146334936670e0" providerId="LiveId" clId="{B023ABC4-258E-4D53-A540-7405A3576CCA}" dt="2024-10-22T21:24:10.542" v="116" actId="20577"/>
          <ac:spMkLst>
            <pc:docMk/>
            <pc:sldMk cId="162614370" sldId="257"/>
            <ac:spMk id="7" creationId="{02935E0A-555C-A389-4FC7-3021CB3848E9}"/>
          </ac:spMkLst>
        </pc:spChg>
        <pc:spChg chg="add mod">
          <ac:chgData name="易憲 鍾" userId="8c146334936670e0" providerId="LiveId" clId="{B023ABC4-258E-4D53-A540-7405A3576CCA}" dt="2024-10-22T21:24:20.237" v="132" actId="20577"/>
          <ac:spMkLst>
            <pc:docMk/>
            <pc:sldMk cId="162614370" sldId="257"/>
            <ac:spMk id="8" creationId="{87CB5646-3D43-BF96-7DA0-10EE371DEDA1}"/>
          </ac:spMkLst>
        </pc:spChg>
        <pc:spChg chg="add mod">
          <ac:chgData name="易憲 鍾" userId="8c146334936670e0" providerId="LiveId" clId="{B023ABC4-258E-4D53-A540-7405A3576CCA}" dt="2024-10-22T21:24:32.071" v="147" actId="20577"/>
          <ac:spMkLst>
            <pc:docMk/>
            <pc:sldMk cId="162614370" sldId="257"/>
            <ac:spMk id="9" creationId="{697E3AA2-6D36-FD5F-6CF1-E6B7C3BB2E58}"/>
          </ac:spMkLst>
        </pc:spChg>
        <pc:spChg chg="add del mod">
          <ac:chgData name="易憲 鍾" userId="8c146334936670e0" providerId="LiveId" clId="{B023ABC4-258E-4D53-A540-7405A3576CCA}" dt="2024-10-25T01:35:26.559" v="1083" actId="478"/>
          <ac:spMkLst>
            <pc:docMk/>
            <pc:sldMk cId="162614370" sldId="257"/>
            <ac:spMk id="10" creationId="{1E0C1ABE-594E-27CF-EFBD-3B5EB00C76A0}"/>
          </ac:spMkLst>
        </pc:spChg>
        <pc:spChg chg="add mod">
          <ac:chgData name="易憲 鍾" userId="8c146334936670e0" providerId="LiveId" clId="{B023ABC4-258E-4D53-A540-7405A3576CCA}" dt="2024-10-22T21:41:27.881" v="228" actId="20577"/>
          <ac:spMkLst>
            <pc:docMk/>
            <pc:sldMk cId="162614370" sldId="257"/>
            <ac:spMk id="12" creationId="{42790474-4136-AEEE-35CA-528890AF4D39}"/>
          </ac:spMkLst>
        </pc:spChg>
        <pc:spChg chg="add mod">
          <ac:chgData name="易憲 鍾" userId="8c146334936670e0" providerId="LiveId" clId="{B023ABC4-258E-4D53-A540-7405A3576CCA}" dt="2024-10-22T21:41:31.412" v="229" actId="1076"/>
          <ac:spMkLst>
            <pc:docMk/>
            <pc:sldMk cId="162614370" sldId="257"/>
            <ac:spMk id="16" creationId="{C9CEC989-7CB5-3D96-4D25-01781EF53325}"/>
          </ac:spMkLst>
        </pc:spChg>
        <pc:spChg chg="add mod">
          <ac:chgData name="易憲 鍾" userId="8c146334936670e0" providerId="LiveId" clId="{B023ABC4-258E-4D53-A540-7405A3576CCA}" dt="2024-10-22T21:42:05.659" v="293" actId="1076"/>
          <ac:spMkLst>
            <pc:docMk/>
            <pc:sldMk cId="162614370" sldId="257"/>
            <ac:spMk id="17" creationId="{5CF4D58C-E47D-C839-4938-A162BBEBF6EF}"/>
          </ac:spMkLst>
        </pc:spChg>
        <pc:picChg chg="add mod">
          <ac:chgData name="易憲 鍾" userId="8c146334936670e0" providerId="LiveId" clId="{B023ABC4-258E-4D53-A540-7405A3576CCA}" dt="2024-10-22T21:40:55.389" v="219" actId="14100"/>
          <ac:picMkLst>
            <pc:docMk/>
            <pc:sldMk cId="162614370" sldId="257"/>
            <ac:picMk id="14" creationId="{15A4515C-CF7E-7851-7641-00768D37439F}"/>
          </ac:picMkLst>
        </pc:picChg>
      </pc:sldChg>
      <pc:sldChg chg="del">
        <pc:chgData name="易憲 鍾" userId="8c146334936670e0" providerId="LiveId" clId="{B023ABC4-258E-4D53-A540-7405A3576CCA}" dt="2024-10-22T21:15:17.311" v="0" actId="47"/>
        <pc:sldMkLst>
          <pc:docMk/>
          <pc:sldMk cId="1627290833" sldId="257"/>
        </pc:sldMkLst>
      </pc:sldChg>
      <pc:sldChg chg="del">
        <pc:chgData name="易憲 鍾" userId="8c146334936670e0" providerId="LiveId" clId="{B023ABC4-258E-4D53-A540-7405A3576CCA}" dt="2024-10-22T21:15:17.311" v="0" actId="47"/>
        <pc:sldMkLst>
          <pc:docMk/>
          <pc:sldMk cId="435944036" sldId="258"/>
        </pc:sldMkLst>
      </pc:sldChg>
      <pc:sldChg chg="addSp delSp modSp add mod">
        <pc:chgData name="易憲 鍾" userId="8c146334936670e0" providerId="LiveId" clId="{B023ABC4-258E-4D53-A540-7405A3576CCA}" dt="2024-10-25T01:35:24.161" v="1082"/>
        <pc:sldMkLst>
          <pc:docMk/>
          <pc:sldMk cId="3448129303" sldId="258"/>
        </pc:sldMkLst>
        <pc:spChg chg="add mod">
          <ac:chgData name="易憲 鍾" userId="8c146334936670e0" providerId="LiveId" clId="{B023ABC4-258E-4D53-A540-7405A3576CCA}" dt="2024-10-22T21:43:18.033" v="300" actId="207"/>
          <ac:spMkLst>
            <pc:docMk/>
            <pc:sldMk cId="3448129303" sldId="258"/>
            <ac:spMk id="2" creationId="{916AFF2D-F233-2889-341D-079976620F91}"/>
          </ac:spMkLst>
        </pc:spChg>
        <pc:spChg chg="add mod">
          <ac:chgData name="易憲 鍾" userId="8c146334936670e0" providerId="LiveId" clId="{B023ABC4-258E-4D53-A540-7405A3576CCA}" dt="2024-10-22T21:42:59.500" v="298" actId="207"/>
          <ac:spMkLst>
            <pc:docMk/>
            <pc:sldMk cId="3448129303" sldId="258"/>
            <ac:spMk id="3" creationId="{B330CB0D-929F-7D49-418F-5CFBB757D5D2}"/>
          </ac:spMkLst>
        </pc:spChg>
        <pc:spChg chg="add mod">
          <ac:chgData name="易憲 鍾" userId="8c146334936670e0" providerId="LiveId" clId="{B023ABC4-258E-4D53-A540-7405A3576CCA}" dt="2024-10-22T21:42:48.759" v="296"/>
          <ac:spMkLst>
            <pc:docMk/>
            <pc:sldMk cId="3448129303" sldId="258"/>
            <ac:spMk id="4" creationId="{525C99C6-CC2B-ED00-75E6-CDE67953DBA9}"/>
          </ac:spMkLst>
        </pc:spChg>
        <pc:spChg chg="add mod">
          <ac:chgData name="易憲 鍾" userId="8c146334936670e0" providerId="LiveId" clId="{B023ABC4-258E-4D53-A540-7405A3576CCA}" dt="2024-10-22T21:42:48.759" v="296"/>
          <ac:spMkLst>
            <pc:docMk/>
            <pc:sldMk cId="3448129303" sldId="258"/>
            <ac:spMk id="5" creationId="{368C8604-652D-5225-DCC7-717471F04AD7}"/>
          </ac:spMkLst>
        </pc:spChg>
        <pc:spChg chg="add del mod">
          <ac:chgData name="易憲 鍾" userId="8c146334936670e0" providerId="LiveId" clId="{B023ABC4-258E-4D53-A540-7405A3576CCA}" dt="2024-10-25T01:35:23.916" v="1081" actId="478"/>
          <ac:spMkLst>
            <pc:docMk/>
            <pc:sldMk cId="3448129303" sldId="258"/>
            <ac:spMk id="6" creationId="{91F6C17F-D198-32F8-9DBC-20C9D5441A1D}"/>
          </ac:spMkLst>
        </pc:spChg>
        <pc:spChg chg="add mod">
          <ac:chgData name="易憲 鍾" userId="8c146334936670e0" providerId="LiveId" clId="{B023ABC4-258E-4D53-A540-7405A3576CCA}" dt="2024-10-25T01:35:24.161" v="1082"/>
          <ac:spMkLst>
            <pc:docMk/>
            <pc:sldMk cId="3448129303" sldId="258"/>
            <ac:spMk id="7" creationId="{49B5A78B-2E45-974D-866B-E16BEBBB270D}"/>
          </ac:spMkLst>
        </pc:spChg>
        <pc:spChg chg="add mod">
          <ac:chgData name="易憲 鍾" userId="8c146334936670e0" providerId="LiveId" clId="{B023ABC4-258E-4D53-A540-7405A3576CCA}" dt="2024-10-22T21:50:30.835" v="614" actId="404"/>
          <ac:spMkLst>
            <pc:docMk/>
            <pc:sldMk cId="3448129303" sldId="258"/>
            <ac:spMk id="11" creationId="{0B1A98AD-6074-5B5E-75E0-4B4848429FA2}"/>
          </ac:spMkLst>
        </pc:spChg>
        <pc:spChg chg="add mod">
          <ac:chgData name="易憲 鍾" userId="8c146334936670e0" providerId="LiveId" clId="{B023ABC4-258E-4D53-A540-7405A3576CCA}" dt="2024-10-22T21:50:33.726" v="615" actId="1076"/>
          <ac:spMkLst>
            <pc:docMk/>
            <pc:sldMk cId="3448129303" sldId="258"/>
            <ac:spMk id="12" creationId="{AC54EC4C-1C20-9319-9BDE-8F462F00E939}"/>
          </ac:spMkLst>
        </pc:spChg>
        <pc:spChg chg="add mod">
          <ac:chgData name="易憲 鍾" userId="8c146334936670e0" providerId="LiveId" clId="{B023ABC4-258E-4D53-A540-7405A3576CCA}" dt="2024-10-22T22:17:10.454" v="922" actId="207"/>
          <ac:spMkLst>
            <pc:docMk/>
            <pc:sldMk cId="3448129303" sldId="258"/>
            <ac:spMk id="13" creationId="{1827E310-CC6F-475D-A4EE-753E96DC1E5C}"/>
          </ac:spMkLst>
        </pc:spChg>
        <pc:picChg chg="add mod">
          <ac:chgData name="易憲 鍾" userId="8c146334936670e0" providerId="LiveId" clId="{B023ABC4-258E-4D53-A540-7405A3576CCA}" dt="2024-10-22T21:48:42.162" v="540" actId="14100"/>
          <ac:picMkLst>
            <pc:docMk/>
            <pc:sldMk cId="3448129303" sldId="258"/>
            <ac:picMk id="8" creationId="{6FAEEE8C-3858-F370-7463-F2FBB24E5CE6}"/>
          </ac:picMkLst>
        </pc:picChg>
        <pc:picChg chg="add mod">
          <ac:chgData name="易憲 鍾" userId="8c146334936670e0" providerId="LiveId" clId="{B023ABC4-258E-4D53-A540-7405A3576CCA}" dt="2024-10-22T21:48:51.460" v="542" actId="1076"/>
          <ac:picMkLst>
            <pc:docMk/>
            <pc:sldMk cId="3448129303" sldId="258"/>
            <ac:picMk id="10" creationId="{387D7B50-50CF-C7D7-95A8-CBBDC0EB1F1A}"/>
          </ac:picMkLst>
        </pc:picChg>
      </pc:sldChg>
      <pc:sldChg chg="add del">
        <pc:chgData name="易憲 鍾" userId="8c146334936670e0" providerId="LiveId" clId="{B023ABC4-258E-4D53-A540-7405A3576CCA}" dt="2024-10-22T21:43:25.299" v="304" actId="47"/>
        <pc:sldMkLst>
          <pc:docMk/>
          <pc:sldMk cId="1334833121" sldId="259"/>
        </pc:sldMkLst>
      </pc:sldChg>
      <pc:sldChg chg="del">
        <pc:chgData name="易憲 鍾" userId="8c146334936670e0" providerId="LiveId" clId="{B023ABC4-258E-4D53-A540-7405A3576CCA}" dt="2024-10-22T21:15:17.311" v="0" actId="47"/>
        <pc:sldMkLst>
          <pc:docMk/>
          <pc:sldMk cId="3676597781" sldId="259"/>
        </pc:sldMkLst>
      </pc:sldChg>
      <pc:sldChg chg="del">
        <pc:chgData name="易憲 鍾" userId="8c146334936670e0" providerId="LiveId" clId="{B023ABC4-258E-4D53-A540-7405A3576CCA}" dt="2024-10-22T21:15:17.311" v="0" actId="47"/>
        <pc:sldMkLst>
          <pc:docMk/>
          <pc:sldMk cId="2752165910" sldId="260"/>
        </pc:sldMkLst>
      </pc:sldChg>
      <pc:sldChg chg="add del">
        <pc:chgData name="易憲 鍾" userId="8c146334936670e0" providerId="LiveId" clId="{B023ABC4-258E-4D53-A540-7405A3576CCA}" dt="2024-10-22T21:43:25.299" v="304" actId="47"/>
        <pc:sldMkLst>
          <pc:docMk/>
          <pc:sldMk cId="3818872834" sldId="260"/>
        </pc:sldMkLst>
      </pc:sldChg>
      <pc:sldChg chg="add del">
        <pc:chgData name="易憲 鍾" userId="8c146334936670e0" providerId="LiveId" clId="{B023ABC4-258E-4D53-A540-7405A3576CCA}" dt="2024-10-22T21:43:25.299" v="304" actId="47"/>
        <pc:sldMkLst>
          <pc:docMk/>
          <pc:sldMk cId="689351036" sldId="261"/>
        </pc:sldMkLst>
      </pc:sldChg>
      <pc:sldChg chg="del">
        <pc:chgData name="易憲 鍾" userId="8c146334936670e0" providerId="LiveId" clId="{B023ABC4-258E-4D53-A540-7405A3576CCA}" dt="2024-10-22T21:15:17.311" v="0" actId="47"/>
        <pc:sldMkLst>
          <pc:docMk/>
          <pc:sldMk cId="1302834877" sldId="261"/>
        </pc:sldMkLst>
      </pc:sldChg>
      <pc:sldChg chg="del">
        <pc:chgData name="易憲 鍾" userId="8c146334936670e0" providerId="LiveId" clId="{B023ABC4-258E-4D53-A540-7405A3576CCA}" dt="2024-10-22T21:15:17.311" v="0" actId="47"/>
        <pc:sldMkLst>
          <pc:docMk/>
          <pc:sldMk cId="2075014446" sldId="262"/>
        </pc:sldMkLst>
      </pc:sldChg>
      <pc:sldChg chg="addSp delSp modSp add mod">
        <pc:chgData name="易憲 鍾" userId="8c146334936670e0" providerId="LiveId" clId="{B023ABC4-258E-4D53-A540-7405A3576CCA}" dt="2024-10-25T01:58:11.637" v="1373" actId="1076"/>
        <pc:sldMkLst>
          <pc:docMk/>
          <pc:sldMk cId="3520764979" sldId="262"/>
        </pc:sldMkLst>
        <pc:spChg chg="mod">
          <ac:chgData name="易憲 鍾" userId="8c146334936670e0" providerId="LiveId" clId="{B023ABC4-258E-4D53-A540-7405A3576CCA}" dt="2024-10-22T21:43:44.394" v="307" actId="207"/>
          <ac:spMkLst>
            <pc:docMk/>
            <pc:sldMk cId="3520764979" sldId="262"/>
            <ac:spMk id="3" creationId="{F971AFAC-8A91-6F17-34FD-6964776252F8}"/>
          </ac:spMkLst>
        </pc:spChg>
        <pc:spChg chg="mod">
          <ac:chgData name="易憲 鍾" userId="8c146334936670e0" providerId="LiveId" clId="{B023ABC4-258E-4D53-A540-7405A3576CCA}" dt="2024-10-22T21:43:47.522" v="308" actId="207"/>
          <ac:spMkLst>
            <pc:docMk/>
            <pc:sldMk cId="3520764979" sldId="262"/>
            <ac:spMk id="4" creationId="{7FCAD655-8E35-DF8A-CF27-8B4A83E854EA}"/>
          </ac:spMkLst>
        </pc:spChg>
        <pc:spChg chg="del">
          <ac:chgData name="易憲 鍾" userId="8c146334936670e0" providerId="LiveId" clId="{B023ABC4-258E-4D53-A540-7405A3576CCA}" dt="2024-10-25T01:35:21.295" v="1079" actId="478"/>
          <ac:spMkLst>
            <pc:docMk/>
            <pc:sldMk cId="3520764979" sldId="262"/>
            <ac:spMk id="6" creationId="{0292BA73-C627-5F32-0AB0-D4FC7E922FDA}"/>
          </ac:spMkLst>
        </pc:spChg>
        <pc:spChg chg="add mod topLvl">
          <ac:chgData name="易憲 鍾" userId="8c146334936670e0" providerId="LiveId" clId="{B023ABC4-258E-4D53-A540-7405A3576CCA}" dt="2024-10-25T01:34:42.651" v="1057" actId="1076"/>
          <ac:spMkLst>
            <pc:docMk/>
            <pc:sldMk cId="3520764979" sldId="262"/>
            <ac:spMk id="7" creationId="{EAC11B14-CD42-97EF-97B1-938F60FC62B9}"/>
          </ac:spMkLst>
        </pc:spChg>
        <pc:spChg chg="add mod topLvl">
          <ac:chgData name="易憲 鍾" userId="8c146334936670e0" providerId="LiveId" clId="{B023ABC4-258E-4D53-A540-7405A3576CCA}" dt="2024-10-25T01:34:42.651" v="1057" actId="1076"/>
          <ac:spMkLst>
            <pc:docMk/>
            <pc:sldMk cId="3520764979" sldId="262"/>
            <ac:spMk id="8" creationId="{44EA7BF5-600A-C4AB-26EE-6B200D8CE1D8}"/>
          </ac:spMkLst>
        </pc:spChg>
        <pc:spChg chg="add mod topLvl">
          <ac:chgData name="易憲 鍾" userId="8c146334936670e0" providerId="LiveId" clId="{B023ABC4-258E-4D53-A540-7405A3576CCA}" dt="2024-10-25T01:34:42.651" v="1057" actId="1076"/>
          <ac:spMkLst>
            <pc:docMk/>
            <pc:sldMk cId="3520764979" sldId="262"/>
            <ac:spMk id="9" creationId="{57ADF228-3C2F-7BA4-5FEB-E1BA563C79B9}"/>
          </ac:spMkLst>
        </pc:spChg>
        <pc:spChg chg="add mod topLvl">
          <ac:chgData name="易憲 鍾" userId="8c146334936670e0" providerId="LiveId" clId="{B023ABC4-258E-4D53-A540-7405A3576CCA}" dt="2024-10-25T01:34:42.651" v="1057" actId="1076"/>
          <ac:spMkLst>
            <pc:docMk/>
            <pc:sldMk cId="3520764979" sldId="262"/>
            <ac:spMk id="10" creationId="{24FB5B16-1E68-DF15-9036-710B5BCCA660}"/>
          </ac:spMkLst>
        </pc:spChg>
        <pc:spChg chg="add mod topLvl">
          <ac:chgData name="易憲 鍾" userId="8c146334936670e0" providerId="LiveId" clId="{B023ABC4-258E-4D53-A540-7405A3576CCA}" dt="2024-10-25T01:34:42.651" v="1057" actId="1076"/>
          <ac:spMkLst>
            <pc:docMk/>
            <pc:sldMk cId="3520764979" sldId="262"/>
            <ac:spMk id="11" creationId="{9DC4702C-DDB2-082D-FD14-D995B831D753}"/>
          </ac:spMkLst>
        </pc:spChg>
        <pc:spChg chg="add mod topLvl">
          <ac:chgData name="易憲 鍾" userId="8c146334936670e0" providerId="LiveId" clId="{B023ABC4-258E-4D53-A540-7405A3576CCA}" dt="2024-10-22T22:13:03.613" v="900" actId="1076"/>
          <ac:spMkLst>
            <pc:docMk/>
            <pc:sldMk cId="3520764979" sldId="262"/>
            <ac:spMk id="12" creationId="{29049623-1B3B-7158-9428-09EB8B742C77}"/>
          </ac:spMkLst>
        </pc:spChg>
        <pc:spChg chg="add mod topLvl">
          <ac:chgData name="易憲 鍾" userId="8c146334936670e0" providerId="LiveId" clId="{B023ABC4-258E-4D53-A540-7405A3576CCA}" dt="2024-10-25T01:34:42.651" v="1057" actId="1076"/>
          <ac:spMkLst>
            <pc:docMk/>
            <pc:sldMk cId="3520764979" sldId="262"/>
            <ac:spMk id="13" creationId="{9EE30B1F-2D9A-EB6C-6D11-B4FFA858879C}"/>
          </ac:spMkLst>
        </pc:spChg>
        <pc:spChg chg="add mod topLvl">
          <ac:chgData name="易憲 鍾" userId="8c146334936670e0" providerId="LiveId" clId="{B023ABC4-258E-4D53-A540-7405A3576CCA}" dt="2024-10-25T01:34:42.651" v="1057" actId="1076"/>
          <ac:spMkLst>
            <pc:docMk/>
            <pc:sldMk cId="3520764979" sldId="262"/>
            <ac:spMk id="14" creationId="{2C877BB2-61E8-8D07-D0F6-622FF2AD8A3D}"/>
          </ac:spMkLst>
        </pc:spChg>
        <pc:spChg chg="mod topLvl">
          <ac:chgData name="易憲 鍾" userId="8c146334936670e0" providerId="LiveId" clId="{B023ABC4-258E-4D53-A540-7405A3576CCA}" dt="2024-10-25T01:34:42.651" v="1057" actId="1076"/>
          <ac:spMkLst>
            <pc:docMk/>
            <pc:sldMk cId="3520764979" sldId="262"/>
            <ac:spMk id="15" creationId="{2935AD10-3269-EA11-536E-2AAABBE99CBE}"/>
          </ac:spMkLst>
        </pc:spChg>
        <pc:spChg chg="add mod">
          <ac:chgData name="易憲 鍾" userId="8c146334936670e0" providerId="LiveId" clId="{B023ABC4-258E-4D53-A540-7405A3576CCA}" dt="2024-10-25T01:34:42.651" v="1057" actId="1076"/>
          <ac:spMkLst>
            <pc:docMk/>
            <pc:sldMk cId="3520764979" sldId="262"/>
            <ac:spMk id="34" creationId="{495B8630-D2B8-328E-53EB-50EFC92293B4}"/>
          </ac:spMkLst>
        </pc:spChg>
        <pc:spChg chg="mod topLvl">
          <ac:chgData name="易憲 鍾" userId="8c146334936670e0" providerId="LiveId" clId="{B023ABC4-258E-4D53-A540-7405A3576CCA}" dt="2024-10-25T01:34:42.651" v="1057" actId="1076"/>
          <ac:spMkLst>
            <pc:docMk/>
            <pc:sldMk cId="3520764979" sldId="262"/>
            <ac:spMk id="40" creationId="{2F752E1F-2864-CA90-C035-6F15BA828A4D}"/>
          </ac:spMkLst>
        </pc:spChg>
        <pc:spChg chg="add mod">
          <ac:chgData name="易憲 鍾" userId="8c146334936670e0" providerId="LiveId" clId="{B023ABC4-258E-4D53-A540-7405A3576CCA}" dt="2024-10-25T01:35:21.475" v="1080"/>
          <ac:spMkLst>
            <pc:docMk/>
            <pc:sldMk cId="3520764979" sldId="262"/>
            <ac:spMk id="47" creationId="{AD1F9A11-3850-1D5A-C303-1A1E2570C162}"/>
          </ac:spMkLst>
        </pc:spChg>
        <pc:spChg chg="add mod">
          <ac:chgData name="易憲 鍾" userId="8c146334936670e0" providerId="LiveId" clId="{B023ABC4-258E-4D53-A540-7405A3576CCA}" dt="2024-10-25T01:58:11.637" v="1373" actId="1076"/>
          <ac:spMkLst>
            <pc:docMk/>
            <pc:sldMk cId="3520764979" sldId="262"/>
            <ac:spMk id="61" creationId="{BBE4A2BC-860F-98ED-5971-47132F2209AF}"/>
          </ac:spMkLst>
        </pc:spChg>
        <pc:spChg chg="add mod">
          <ac:chgData name="易憲 鍾" userId="8c146334936670e0" providerId="LiveId" clId="{B023ABC4-258E-4D53-A540-7405A3576CCA}" dt="2024-10-22T22:18:11.682" v="934" actId="1076"/>
          <ac:spMkLst>
            <pc:docMk/>
            <pc:sldMk cId="3520764979" sldId="262"/>
            <ac:spMk id="67" creationId="{2F752E1F-2864-CA90-C035-6F15BA828A4D}"/>
          </ac:spMkLst>
        </pc:spChg>
        <pc:spChg chg="add mod topLvl">
          <ac:chgData name="易憲 鍾" userId="8c146334936670e0" providerId="LiveId" clId="{B023ABC4-258E-4D53-A540-7405A3576CCA}" dt="2024-10-25T01:34:42.651" v="1057" actId="1076"/>
          <ac:spMkLst>
            <pc:docMk/>
            <pc:sldMk cId="3520764979" sldId="262"/>
            <ac:spMk id="68" creationId="{B2B3DEB1-2213-CB73-C28C-0F315E5EAD0B}"/>
          </ac:spMkLst>
        </pc:spChg>
        <pc:grpChg chg="add del mod">
          <ac:chgData name="易憲 鍾" userId="8c146334936670e0" providerId="LiveId" clId="{B023ABC4-258E-4D53-A540-7405A3576CCA}" dt="2024-10-25T01:32:34.914" v="1029" actId="165"/>
          <ac:grpSpMkLst>
            <pc:docMk/>
            <pc:sldMk cId="3520764979" sldId="262"/>
            <ac:grpSpMk id="12" creationId="{026D52C5-2B84-AA5A-3610-D93BBC2B451B}"/>
          </ac:grpSpMkLst>
        </pc:grpChg>
        <pc:grpChg chg="add del mod">
          <ac:chgData name="易憲 鍾" userId="8c146334936670e0" providerId="LiveId" clId="{B023ABC4-258E-4D53-A540-7405A3576CCA}" dt="2024-10-22T21:57:47.613" v="740" actId="165"/>
          <ac:grpSpMkLst>
            <pc:docMk/>
            <pc:sldMk cId="3520764979" sldId="262"/>
            <ac:grpSpMk id="15" creationId="{3C7FAD1E-EB89-90A6-1A24-D4DC583B0A78}"/>
          </ac:grpSpMkLst>
        </pc:grpChg>
        <pc:grpChg chg="add del mod">
          <ac:chgData name="易憲 鍾" userId="8c146334936670e0" providerId="LiveId" clId="{B023ABC4-258E-4D53-A540-7405A3576CCA}" dt="2024-10-22T21:57:53.729" v="741" actId="165"/>
          <ac:grpSpMkLst>
            <pc:docMk/>
            <pc:sldMk cId="3520764979" sldId="262"/>
            <ac:grpSpMk id="16" creationId="{2F79F75E-B7C7-A823-9C09-FBC7DF0F0154}"/>
          </ac:grpSpMkLst>
        </pc:grpChg>
        <pc:picChg chg="add del mod">
          <ac:chgData name="易憲 鍾" userId="8c146334936670e0" providerId="LiveId" clId="{B023ABC4-258E-4D53-A540-7405A3576CCA}" dt="2024-10-22T22:11:34.552" v="894" actId="478"/>
          <ac:picMkLst>
            <pc:docMk/>
            <pc:sldMk cId="3520764979" sldId="262"/>
            <ac:picMk id="62" creationId="{DB0BB6F2-9B23-4A5F-6782-49F307B760B3}"/>
          </ac:picMkLst>
        </pc:picChg>
        <pc:cxnChg chg="add del mod">
          <ac:chgData name="易憲 鍾" userId="8c146334936670e0" providerId="LiveId" clId="{B023ABC4-258E-4D53-A540-7405A3576CCA}" dt="2024-10-22T22:00:47.316" v="777" actId="478"/>
          <ac:cxnSpMkLst>
            <pc:docMk/>
            <pc:sldMk cId="3520764979" sldId="262"/>
            <ac:cxnSpMk id="18" creationId="{994B1703-6A8A-5EEC-F1BA-B244B4BC7739}"/>
          </ac:cxnSpMkLst>
        </pc:cxnChg>
        <pc:cxnChg chg="add del mod">
          <ac:chgData name="易憲 鍾" userId="8c146334936670e0" providerId="LiveId" clId="{B023ABC4-258E-4D53-A540-7405A3576CCA}" dt="2024-10-22T21:59:52.591" v="761" actId="478"/>
          <ac:cxnSpMkLst>
            <pc:docMk/>
            <pc:sldMk cId="3520764979" sldId="262"/>
            <ac:cxnSpMk id="19" creationId="{B26FFDB5-AC82-A5DC-19AD-E6DC83E0B3A3}"/>
          </ac:cxnSpMkLst>
        </pc:cxnChg>
        <pc:cxnChg chg="add mod topLvl">
          <ac:chgData name="易憲 鍾" userId="8c146334936670e0" providerId="LiveId" clId="{B023ABC4-258E-4D53-A540-7405A3576CCA}" dt="2024-10-25T01:34:42.651" v="1057" actId="1076"/>
          <ac:cxnSpMkLst>
            <pc:docMk/>
            <pc:sldMk cId="3520764979" sldId="262"/>
            <ac:cxnSpMk id="23" creationId="{5A5C0C2E-6F5E-662A-E485-759912DFDF24}"/>
          </ac:cxnSpMkLst>
        </pc:cxnChg>
        <pc:cxnChg chg="add mod">
          <ac:chgData name="易憲 鍾" userId="8c146334936670e0" providerId="LiveId" clId="{B023ABC4-258E-4D53-A540-7405A3576CCA}" dt="2024-10-25T01:34:42.651" v="1057" actId="1076"/>
          <ac:cxnSpMkLst>
            <pc:docMk/>
            <pc:sldMk cId="3520764979" sldId="262"/>
            <ac:cxnSpMk id="25" creationId="{354E6321-872A-C587-0246-C4D72EBE7D67}"/>
          </ac:cxnSpMkLst>
        </pc:cxnChg>
        <pc:cxnChg chg="add mod">
          <ac:chgData name="易憲 鍾" userId="8c146334936670e0" providerId="LiveId" clId="{B023ABC4-258E-4D53-A540-7405A3576CCA}" dt="2024-10-22T22:13:03.613" v="900" actId="1076"/>
          <ac:cxnSpMkLst>
            <pc:docMk/>
            <pc:sldMk cId="3520764979" sldId="262"/>
            <ac:cxnSpMk id="25" creationId="{86351AB4-426E-2FCE-1EA9-6E8232991FF7}"/>
          </ac:cxnSpMkLst>
        </pc:cxnChg>
        <pc:cxnChg chg="add mod topLvl">
          <ac:chgData name="易憲 鍾" userId="8c146334936670e0" providerId="LiveId" clId="{B023ABC4-258E-4D53-A540-7405A3576CCA}" dt="2024-10-25T01:34:42.651" v="1057" actId="1076"/>
          <ac:cxnSpMkLst>
            <pc:docMk/>
            <pc:sldMk cId="3520764979" sldId="262"/>
            <ac:cxnSpMk id="27" creationId="{7946898D-BA66-69CF-33C3-DAABDAEB43CD}"/>
          </ac:cxnSpMkLst>
        </pc:cxnChg>
        <pc:cxnChg chg="add del mod">
          <ac:chgData name="易憲 鍾" userId="8c146334936670e0" providerId="LiveId" clId="{B023ABC4-258E-4D53-A540-7405A3576CCA}" dt="2024-10-22T21:59:53.436" v="762" actId="478"/>
          <ac:cxnSpMkLst>
            <pc:docMk/>
            <pc:sldMk cId="3520764979" sldId="262"/>
            <ac:cxnSpMk id="29" creationId="{D6D77EC3-AE8B-C2AD-02B2-B9965452C438}"/>
          </ac:cxnSpMkLst>
        </pc:cxnChg>
        <pc:cxnChg chg="add del mod">
          <ac:chgData name="易憲 鍾" userId="8c146334936670e0" providerId="LiveId" clId="{B023ABC4-258E-4D53-A540-7405A3576CCA}" dt="2024-10-22T21:59:54.124" v="763" actId="478"/>
          <ac:cxnSpMkLst>
            <pc:docMk/>
            <pc:sldMk cId="3520764979" sldId="262"/>
            <ac:cxnSpMk id="31" creationId="{A3184F29-6016-05F1-381C-858F89C6105A}"/>
          </ac:cxnSpMkLst>
        </pc:cxnChg>
        <pc:cxnChg chg="mod topLvl">
          <ac:chgData name="易憲 鍾" userId="8c146334936670e0" providerId="LiveId" clId="{B023ABC4-258E-4D53-A540-7405A3576CCA}" dt="2024-10-25T01:34:42.651" v="1057" actId="1076"/>
          <ac:cxnSpMkLst>
            <pc:docMk/>
            <pc:sldMk cId="3520764979" sldId="262"/>
            <ac:cxnSpMk id="31" creationId="{A73AEBFB-F51D-275C-42EB-02C4C7E9B5DF}"/>
          </ac:cxnSpMkLst>
        </pc:cxnChg>
        <pc:cxnChg chg="add mod topLvl">
          <ac:chgData name="易憲 鍾" userId="8c146334936670e0" providerId="LiveId" clId="{B023ABC4-258E-4D53-A540-7405A3576CCA}" dt="2024-10-25T01:34:42.651" v="1057" actId="1076"/>
          <ac:cxnSpMkLst>
            <pc:docMk/>
            <pc:sldMk cId="3520764979" sldId="262"/>
            <ac:cxnSpMk id="33" creationId="{42E4E2B3-191D-E329-EE60-E0E0B033EA54}"/>
          </ac:cxnSpMkLst>
        </pc:cxnChg>
        <pc:cxnChg chg="add mod">
          <ac:chgData name="易憲 鍾" userId="8c146334936670e0" providerId="LiveId" clId="{B023ABC4-258E-4D53-A540-7405A3576CCA}" dt="2024-10-25T01:34:59.364" v="1059" actId="693"/>
          <ac:cxnSpMkLst>
            <pc:docMk/>
            <pc:sldMk cId="3520764979" sldId="262"/>
            <ac:cxnSpMk id="35" creationId="{424E2503-819D-5A58-55F5-1977544BE513}"/>
          </ac:cxnSpMkLst>
        </pc:cxnChg>
        <pc:cxnChg chg="add mod">
          <ac:chgData name="易憲 鍾" userId="8c146334936670e0" providerId="LiveId" clId="{B023ABC4-258E-4D53-A540-7405A3576CCA}" dt="2024-10-22T22:13:03.613" v="900" actId="1076"/>
          <ac:cxnSpMkLst>
            <pc:docMk/>
            <pc:sldMk cId="3520764979" sldId="262"/>
            <ac:cxnSpMk id="35" creationId="{CF34DC9D-3E60-E061-1F79-1E7346D29F60}"/>
          </ac:cxnSpMkLst>
        </pc:cxnChg>
        <pc:cxnChg chg="mod topLvl">
          <ac:chgData name="易憲 鍾" userId="8c146334936670e0" providerId="LiveId" clId="{B023ABC4-258E-4D53-A540-7405A3576CCA}" dt="2024-10-25T01:34:42.651" v="1057" actId="1076"/>
          <ac:cxnSpMkLst>
            <pc:docMk/>
            <pc:sldMk cId="3520764979" sldId="262"/>
            <ac:cxnSpMk id="36" creationId="{7F940ADF-BE33-EE2F-0DE7-BAB96AFBB7C8}"/>
          </ac:cxnSpMkLst>
        </pc:cxnChg>
        <pc:cxnChg chg="add del mod topLvl">
          <ac:chgData name="易憲 鍾" userId="8c146334936670e0" providerId="LiveId" clId="{B023ABC4-258E-4D53-A540-7405A3576CCA}" dt="2024-10-25T01:33:28.853" v="1040" actId="478"/>
          <ac:cxnSpMkLst>
            <pc:docMk/>
            <pc:sldMk cId="3520764979" sldId="262"/>
            <ac:cxnSpMk id="37" creationId="{9CD510CD-D445-FD73-5D56-E9E4576E9C74}"/>
          </ac:cxnSpMkLst>
        </pc:cxnChg>
        <pc:cxnChg chg="add mod topLvl">
          <ac:chgData name="易憲 鍾" userId="8c146334936670e0" providerId="LiveId" clId="{B023ABC4-258E-4D53-A540-7405A3576CCA}" dt="2024-10-25T01:34:42.651" v="1057" actId="1076"/>
          <ac:cxnSpMkLst>
            <pc:docMk/>
            <pc:sldMk cId="3520764979" sldId="262"/>
            <ac:cxnSpMk id="41" creationId="{1D6FCA78-D602-B716-E783-E02B4A86E521}"/>
          </ac:cxnSpMkLst>
        </pc:cxnChg>
        <pc:cxnChg chg="add mod">
          <ac:chgData name="易憲 鍾" userId="8c146334936670e0" providerId="LiveId" clId="{B023ABC4-258E-4D53-A540-7405A3576CCA}" dt="2024-10-25T01:34:59.364" v="1059" actId="693"/>
          <ac:cxnSpMkLst>
            <pc:docMk/>
            <pc:sldMk cId="3520764979" sldId="262"/>
            <ac:cxnSpMk id="42" creationId="{29E43205-F208-C37E-FAE6-86AFC47A93FB}"/>
          </ac:cxnSpMkLst>
        </pc:cxnChg>
        <pc:cxnChg chg="add del mod">
          <ac:chgData name="易憲 鍾" userId="8c146334936670e0" providerId="LiveId" clId="{B023ABC4-258E-4D53-A540-7405A3576CCA}" dt="2024-10-22T22:00:32.888" v="773" actId="11529"/>
          <ac:cxnSpMkLst>
            <pc:docMk/>
            <pc:sldMk cId="3520764979" sldId="262"/>
            <ac:cxnSpMk id="45" creationId="{62DFE135-2258-6398-4317-CC72F1180CA5}"/>
          </ac:cxnSpMkLst>
        </pc:cxnChg>
        <pc:cxnChg chg="add del mod">
          <ac:chgData name="易憲 鍾" userId="8c146334936670e0" providerId="LiveId" clId="{B023ABC4-258E-4D53-A540-7405A3576CCA}" dt="2024-10-22T22:00:38.551" v="775" actId="11529"/>
          <ac:cxnSpMkLst>
            <pc:docMk/>
            <pc:sldMk cId="3520764979" sldId="262"/>
            <ac:cxnSpMk id="47" creationId="{71862A7F-1E74-B6D9-8F19-CF440F2DDF6E}"/>
          </ac:cxnSpMkLst>
        </pc:cxnChg>
        <pc:cxnChg chg="add mod topLvl">
          <ac:chgData name="易憲 鍾" userId="8c146334936670e0" providerId="LiveId" clId="{B023ABC4-258E-4D53-A540-7405A3576CCA}" dt="2024-10-25T01:34:42.651" v="1057" actId="1076"/>
          <ac:cxnSpMkLst>
            <pc:docMk/>
            <pc:sldMk cId="3520764979" sldId="262"/>
            <ac:cxnSpMk id="49" creationId="{FE7C6120-2226-2370-EE7E-63EFFA97B560}"/>
          </ac:cxnSpMkLst>
        </pc:cxnChg>
        <pc:cxnChg chg="add mod topLvl">
          <ac:chgData name="易憲 鍾" userId="8c146334936670e0" providerId="LiveId" clId="{B023ABC4-258E-4D53-A540-7405A3576CCA}" dt="2024-10-25T01:34:42.651" v="1057" actId="1076"/>
          <ac:cxnSpMkLst>
            <pc:docMk/>
            <pc:sldMk cId="3520764979" sldId="262"/>
            <ac:cxnSpMk id="51" creationId="{2CB87EBF-7334-101D-888E-FFEEF2152C3F}"/>
          </ac:cxnSpMkLst>
        </pc:cxnChg>
      </pc:sldChg>
      <pc:sldChg chg="addSp delSp modSp add mod">
        <pc:chgData name="易憲 鍾" userId="8c146334936670e0" providerId="LiveId" clId="{B023ABC4-258E-4D53-A540-7405A3576CCA}" dt="2024-10-25T02:03:45.461" v="1410" actId="1076"/>
        <pc:sldMkLst>
          <pc:docMk/>
          <pc:sldMk cId="265365953" sldId="263"/>
        </pc:sldMkLst>
        <pc:spChg chg="mod">
          <ac:chgData name="易憲 鍾" userId="8c146334936670e0" providerId="LiveId" clId="{B023ABC4-258E-4D53-A540-7405A3576CCA}" dt="2024-10-22T21:44:01.929" v="311" actId="207"/>
          <ac:spMkLst>
            <pc:docMk/>
            <pc:sldMk cId="265365953" sldId="263"/>
            <ac:spMk id="3" creationId="{DFFA7CAB-EA66-EB9C-E749-4387E2DA6A51}"/>
          </ac:spMkLst>
        </pc:spChg>
        <pc:spChg chg="mod">
          <ac:chgData name="易憲 鍾" userId="8c146334936670e0" providerId="LiveId" clId="{B023ABC4-258E-4D53-A540-7405A3576CCA}" dt="2024-10-22T21:44:05.538" v="312" actId="207"/>
          <ac:spMkLst>
            <pc:docMk/>
            <pc:sldMk cId="265365953" sldId="263"/>
            <ac:spMk id="5" creationId="{95B8E001-170C-99FC-E136-FF3C6CBD5D4A}"/>
          </ac:spMkLst>
        </pc:spChg>
        <pc:spChg chg="mod">
          <ac:chgData name="易憲 鍾" userId="8c146334936670e0" providerId="LiveId" clId="{B023ABC4-258E-4D53-A540-7405A3576CCA}" dt="2024-10-25T01:35:16.917" v="1078" actId="20577"/>
          <ac:spMkLst>
            <pc:docMk/>
            <pc:sldMk cId="265365953" sldId="263"/>
            <ac:spMk id="6" creationId="{C6594579-3597-F070-389A-AB4C2C4766FB}"/>
          </ac:spMkLst>
        </pc:spChg>
        <pc:spChg chg="add del mod">
          <ac:chgData name="易憲 鍾" userId="8c146334936670e0" providerId="LiveId" clId="{B023ABC4-258E-4D53-A540-7405A3576CCA}" dt="2024-10-22T22:18:58.290" v="950" actId="478"/>
          <ac:spMkLst>
            <pc:docMk/>
            <pc:sldMk cId="265365953" sldId="263"/>
            <ac:spMk id="10" creationId="{F4B09388-3F30-4093-649B-BABA05D5748D}"/>
          </ac:spMkLst>
        </pc:spChg>
        <pc:picChg chg="add del mod">
          <ac:chgData name="易憲 鍾" userId="8c146334936670e0" providerId="LiveId" clId="{B023ABC4-258E-4D53-A540-7405A3576CCA}" dt="2024-10-22T22:18:58.290" v="950" actId="478"/>
          <ac:picMkLst>
            <pc:docMk/>
            <pc:sldMk cId="265365953" sldId="263"/>
            <ac:picMk id="8" creationId="{3939D7E0-90F7-FE65-7F5F-674B1F5C5C62}"/>
          </ac:picMkLst>
        </pc:picChg>
        <pc:picChg chg="add del mod">
          <ac:chgData name="易憲 鍾" userId="8c146334936670e0" providerId="LiveId" clId="{B023ABC4-258E-4D53-A540-7405A3576CCA}" dt="2024-10-25T02:03:39.565" v="1406" actId="478"/>
          <ac:picMkLst>
            <pc:docMk/>
            <pc:sldMk cId="265365953" sldId="263"/>
            <ac:picMk id="8" creationId="{841BD74D-C2B6-1434-E28F-ADA6255E90B8}"/>
          </ac:picMkLst>
        </pc:picChg>
        <pc:picChg chg="add del mod">
          <ac:chgData name="易憲 鍾" userId="8c146334936670e0" providerId="LiveId" clId="{B023ABC4-258E-4D53-A540-7405A3576CCA}" dt="2024-10-25T02:03:20.949" v="1400" actId="478"/>
          <ac:picMkLst>
            <pc:docMk/>
            <pc:sldMk cId="265365953" sldId="263"/>
            <ac:picMk id="10" creationId="{86D7699C-AA90-9F12-96EC-2557ED5AC660}"/>
          </ac:picMkLst>
        </pc:picChg>
        <pc:picChg chg="add del mod">
          <ac:chgData name="易憲 鍾" userId="8c146334936670e0" providerId="LiveId" clId="{B023ABC4-258E-4D53-A540-7405A3576CCA}" dt="2024-10-25T01:36:21.693" v="1089" actId="478"/>
          <ac:picMkLst>
            <pc:docMk/>
            <pc:sldMk cId="265365953" sldId="263"/>
            <ac:picMk id="12" creationId="{5E4A330F-D189-10F0-D863-4BAF1F7BE00C}"/>
          </ac:picMkLst>
        </pc:picChg>
        <pc:picChg chg="add del mod">
          <ac:chgData name="易憲 鍾" userId="8c146334936670e0" providerId="LiveId" clId="{B023ABC4-258E-4D53-A540-7405A3576CCA}" dt="2024-10-25T02:02:58.271" v="1395" actId="478"/>
          <ac:picMkLst>
            <pc:docMk/>
            <pc:sldMk cId="265365953" sldId="263"/>
            <ac:picMk id="13" creationId="{9A071C90-0CAA-C5E1-C595-D8E100D8B23F}"/>
          </ac:picMkLst>
        </pc:picChg>
        <pc:picChg chg="add del mod">
          <ac:chgData name="易憲 鍾" userId="8c146334936670e0" providerId="LiveId" clId="{B023ABC4-258E-4D53-A540-7405A3576CCA}" dt="2024-10-25T01:36:04.148" v="1085" actId="478"/>
          <ac:picMkLst>
            <pc:docMk/>
            <pc:sldMk cId="265365953" sldId="263"/>
            <ac:picMk id="14" creationId="{9739900E-E634-68E9-AB44-F0120A8BB415}"/>
          </ac:picMkLst>
        </pc:picChg>
        <pc:picChg chg="add del mod">
          <ac:chgData name="易憲 鍾" userId="8c146334936670e0" providerId="LiveId" clId="{B023ABC4-258E-4D53-A540-7405A3576CCA}" dt="2024-10-25T01:31:59.802" v="1019" actId="478"/>
          <ac:picMkLst>
            <pc:docMk/>
            <pc:sldMk cId="265365953" sldId="263"/>
            <ac:picMk id="16" creationId="{2E273F25-411C-3865-EE68-3483FC355502}"/>
          </ac:picMkLst>
        </pc:picChg>
        <pc:picChg chg="add mod">
          <ac:chgData name="易憲 鍾" userId="8c146334936670e0" providerId="LiveId" clId="{B023ABC4-258E-4D53-A540-7405A3576CCA}" dt="2024-10-25T02:03:03.802" v="1399" actId="1076"/>
          <ac:picMkLst>
            <pc:docMk/>
            <pc:sldMk cId="265365953" sldId="263"/>
            <ac:picMk id="17" creationId="{E95569BA-95A9-CDE1-8BCD-0BFB4A307749}"/>
          </ac:picMkLst>
        </pc:picChg>
        <pc:picChg chg="add mod">
          <ac:chgData name="易憲 鍾" userId="8c146334936670e0" providerId="LiveId" clId="{B023ABC4-258E-4D53-A540-7405A3576CCA}" dt="2024-10-25T02:03:28.868" v="1405" actId="1076"/>
          <ac:picMkLst>
            <pc:docMk/>
            <pc:sldMk cId="265365953" sldId="263"/>
            <ac:picMk id="19" creationId="{866AED9F-7D77-DAE1-E5D5-4B11DD59496D}"/>
          </ac:picMkLst>
        </pc:picChg>
        <pc:picChg chg="add mod">
          <ac:chgData name="易憲 鍾" userId="8c146334936670e0" providerId="LiveId" clId="{B023ABC4-258E-4D53-A540-7405A3576CCA}" dt="2024-10-25T02:03:45.461" v="1410" actId="1076"/>
          <ac:picMkLst>
            <pc:docMk/>
            <pc:sldMk cId="265365953" sldId="263"/>
            <ac:picMk id="21" creationId="{182F0BE6-E76B-2EBD-CF25-F154C8C8C5E1}"/>
          </ac:picMkLst>
        </pc:picChg>
      </pc:sldChg>
      <pc:sldChg chg="del">
        <pc:chgData name="易憲 鍾" userId="8c146334936670e0" providerId="LiveId" clId="{B023ABC4-258E-4D53-A540-7405A3576CCA}" dt="2024-10-22T21:15:17.311" v="0" actId="47"/>
        <pc:sldMkLst>
          <pc:docMk/>
          <pc:sldMk cId="2767798162" sldId="263"/>
        </pc:sldMkLst>
      </pc:sldChg>
      <pc:sldChg chg="addSp modSp add mod">
        <pc:chgData name="易憲 鍾" userId="8c146334936670e0" providerId="LiveId" clId="{B023ABC4-258E-4D53-A540-7405A3576CCA}" dt="2024-10-25T01:41:12.925" v="1342" actId="1076"/>
        <pc:sldMkLst>
          <pc:docMk/>
          <pc:sldMk cId="2653709826" sldId="264"/>
        </pc:sldMkLst>
        <pc:spChg chg="mod">
          <ac:chgData name="易憲 鍾" userId="8c146334936670e0" providerId="LiveId" clId="{B023ABC4-258E-4D53-A540-7405A3576CCA}" dt="2024-10-22T21:44:18.682" v="315" actId="207"/>
          <ac:spMkLst>
            <pc:docMk/>
            <pc:sldMk cId="2653709826" sldId="264"/>
            <ac:spMk id="3" creationId="{7F0EF11C-11CB-4DCB-916A-6C591E82BEEE}"/>
          </ac:spMkLst>
        </pc:spChg>
        <pc:spChg chg="mod">
          <ac:chgData name="易憲 鍾" userId="8c146334936670e0" providerId="LiveId" clId="{B023ABC4-258E-4D53-A540-7405A3576CCA}" dt="2024-10-22T22:36:15.857" v="1018" actId="20577"/>
          <ac:spMkLst>
            <pc:docMk/>
            <pc:sldMk cId="2653709826" sldId="264"/>
            <ac:spMk id="6" creationId="{E751F2AD-1539-4C9F-7915-5DD7C916DD40}"/>
          </ac:spMkLst>
        </pc:spChg>
        <pc:spChg chg="add mod">
          <ac:chgData name="易憲 鍾" userId="8c146334936670e0" providerId="LiveId" clId="{B023ABC4-258E-4D53-A540-7405A3576CCA}" dt="2024-10-25T01:41:12.925" v="1342" actId="1076"/>
          <ac:spMkLst>
            <pc:docMk/>
            <pc:sldMk cId="2653709826" sldId="264"/>
            <ac:spMk id="7" creationId="{8C0819F1-2773-FA30-2C22-B08A63BE85A2}"/>
          </ac:spMkLst>
        </pc:spChg>
      </pc:sldChg>
      <pc:sldChg chg="del">
        <pc:chgData name="易憲 鍾" userId="8c146334936670e0" providerId="LiveId" clId="{B023ABC4-258E-4D53-A540-7405A3576CCA}" dt="2024-10-22T21:15:17.311" v="0" actId="47"/>
        <pc:sldMkLst>
          <pc:docMk/>
          <pc:sldMk cId="3554091552" sldId="264"/>
        </pc:sldMkLst>
      </pc:sldChg>
      <pc:sldChg chg="addSp modSp new mod">
        <pc:chgData name="易憲 鍾" userId="8c146334936670e0" providerId="LiveId" clId="{B023ABC4-258E-4D53-A540-7405A3576CCA}" dt="2024-10-25T02:10:14.076" v="1426" actId="6549"/>
        <pc:sldMkLst>
          <pc:docMk/>
          <pc:sldMk cId="1285749688" sldId="265"/>
        </pc:sldMkLst>
        <pc:spChg chg="add mod">
          <ac:chgData name="易憲 鍾" userId="8c146334936670e0" providerId="LiveId" clId="{B023ABC4-258E-4D53-A540-7405A3576CCA}" dt="2024-10-25T02:10:14.076" v="1426" actId="6549"/>
          <ac:spMkLst>
            <pc:docMk/>
            <pc:sldMk cId="1285749688" sldId="265"/>
            <ac:spMk id="3" creationId="{DC103606-AAD7-50A5-F081-1F580346839A}"/>
          </ac:spMkLst>
        </pc:spChg>
        <pc:spChg chg="add mod">
          <ac:chgData name="易憲 鍾" userId="8c146334936670e0" providerId="LiveId" clId="{B023ABC4-258E-4D53-A540-7405A3576CCA}" dt="2024-10-25T01:58:39.662" v="1394" actId="1076"/>
          <ac:spMkLst>
            <pc:docMk/>
            <pc:sldMk cId="1285749688" sldId="265"/>
            <ac:spMk id="4" creationId="{E77DDB66-864E-1E78-B446-9DE306E77F0B}"/>
          </ac:spMkLst>
        </pc:spChg>
      </pc:sldChg>
      <pc:sldChg chg="del">
        <pc:chgData name="易憲 鍾" userId="8c146334936670e0" providerId="LiveId" clId="{B023ABC4-258E-4D53-A540-7405A3576CCA}" dt="2024-10-22T21:15:17.311" v="0" actId="47"/>
        <pc:sldMkLst>
          <pc:docMk/>
          <pc:sldMk cId="3675009780" sldId="265"/>
        </pc:sldMkLst>
      </pc:sldChg>
      <pc:sldChg chg="del">
        <pc:chgData name="易憲 鍾" userId="8c146334936670e0" providerId="LiveId" clId="{B023ABC4-258E-4D53-A540-7405A3576CCA}" dt="2024-10-22T21:15:17.311" v="0" actId="47"/>
        <pc:sldMkLst>
          <pc:docMk/>
          <pc:sldMk cId="2715767134" sldId="266"/>
        </pc:sldMkLst>
      </pc:sldChg>
      <pc:sldChg chg="del">
        <pc:chgData name="易憲 鍾" userId="8c146334936670e0" providerId="LiveId" clId="{B023ABC4-258E-4D53-A540-7405A3576CCA}" dt="2024-10-22T21:15:17.311" v="0" actId="47"/>
        <pc:sldMkLst>
          <pc:docMk/>
          <pc:sldMk cId="2966986938" sldId="267"/>
        </pc:sldMkLst>
      </pc:sldChg>
      <pc:sldChg chg="del">
        <pc:chgData name="易憲 鍾" userId="8c146334936670e0" providerId="LiveId" clId="{B023ABC4-258E-4D53-A540-7405A3576CCA}" dt="2024-10-22T21:15:17.311" v="0" actId="47"/>
        <pc:sldMkLst>
          <pc:docMk/>
          <pc:sldMk cId="1434463071" sldId="268"/>
        </pc:sldMkLst>
      </pc:sldChg>
      <pc:sldChg chg="del">
        <pc:chgData name="易憲 鍾" userId="8c146334936670e0" providerId="LiveId" clId="{B023ABC4-258E-4D53-A540-7405A3576CCA}" dt="2024-10-22T21:15:17.311" v="0" actId="47"/>
        <pc:sldMkLst>
          <pc:docMk/>
          <pc:sldMk cId="958701713" sldId="269"/>
        </pc:sldMkLst>
      </pc:sldChg>
      <pc:sldChg chg="del">
        <pc:chgData name="易憲 鍾" userId="8c146334936670e0" providerId="LiveId" clId="{B023ABC4-258E-4D53-A540-7405A3576CCA}" dt="2024-10-22T21:15:17.311" v="0" actId="47"/>
        <pc:sldMkLst>
          <pc:docMk/>
          <pc:sldMk cId="2557317013" sldId="270"/>
        </pc:sldMkLst>
      </pc:sldChg>
      <pc:sldChg chg="del">
        <pc:chgData name="易憲 鍾" userId="8c146334936670e0" providerId="LiveId" clId="{B023ABC4-258E-4D53-A540-7405A3576CCA}" dt="2024-10-22T21:15:17.311" v="0" actId="47"/>
        <pc:sldMkLst>
          <pc:docMk/>
          <pc:sldMk cId="520970542" sldId="271"/>
        </pc:sldMkLst>
      </pc:sldChg>
      <pc:sldChg chg="del">
        <pc:chgData name="易憲 鍾" userId="8c146334936670e0" providerId="LiveId" clId="{B023ABC4-258E-4D53-A540-7405A3576CCA}" dt="2024-10-22T21:15:17.311" v="0" actId="47"/>
        <pc:sldMkLst>
          <pc:docMk/>
          <pc:sldMk cId="1460499688" sldId="272"/>
        </pc:sldMkLst>
      </pc:sldChg>
      <pc:sldChg chg="del">
        <pc:chgData name="易憲 鍾" userId="8c146334936670e0" providerId="LiveId" clId="{B023ABC4-258E-4D53-A540-7405A3576CCA}" dt="2024-10-22T21:15:17.311" v="0" actId="47"/>
        <pc:sldMkLst>
          <pc:docMk/>
          <pc:sldMk cId="1558195088" sldId="273"/>
        </pc:sldMkLst>
      </pc:sldChg>
      <pc:sldChg chg="del">
        <pc:chgData name="易憲 鍾" userId="8c146334936670e0" providerId="LiveId" clId="{B023ABC4-258E-4D53-A540-7405A3576CCA}" dt="2024-10-22T21:15:17.311" v="0" actId="47"/>
        <pc:sldMkLst>
          <pc:docMk/>
          <pc:sldMk cId="1184222652" sldId="274"/>
        </pc:sldMkLst>
      </pc:sldChg>
      <pc:sldChg chg="del">
        <pc:chgData name="易憲 鍾" userId="8c146334936670e0" providerId="LiveId" clId="{B023ABC4-258E-4D53-A540-7405A3576CCA}" dt="2024-10-22T21:15:17.311" v="0" actId="47"/>
        <pc:sldMkLst>
          <pc:docMk/>
          <pc:sldMk cId="2147441623" sldId="275"/>
        </pc:sldMkLst>
      </pc:sldChg>
      <pc:sldChg chg="del">
        <pc:chgData name="易憲 鍾" userId="8c146334936670e0" providerId="LiveId" clId="{B023ABC4-258E-4D53-A540-7405A3576CCA}" dt="2024-10-22T21:15:17.311" v="0" actId="47"/>
        <pc:sldMkLst>
          <pc:docMk/>
          <pc:sldMk cId="2147980079" sldId="276"/>
        </pc:sldMkLst>
      </pc:sldChg>
      <pc:sldChg chg="del">
        <pc:chgData name="易憲 鍾" userId="8c146334936670e0" providerId="LiveId" clId="{B023ABC4-258E-4D53-A540-7405A3576CCA}" dt="2024-10-22T21:15:17.311" v="0" actId="47"/>
        <pc:sldMkLst>
          <pc:docMk/>
          <pc:sldMk cId="2113035722" sldId="277"/>
        </pc:sldMkLst>
      </pc:sldChg>
      <pc:sldChg chg="del">
        <pc:chgData name="易憲 鍾" userId="8c146334936670e0" providerId="LiveId" clId="{B023ABC4-258E-4D53-A540-7405A3576CCA}" dt="2024-10-22T21:15:17.311" v="0" actId="47"/>
        <pc:sldMkLst>
          <pc:docMk/>
          <pc:sldMk cId="940839450" sldId="278"/>
        </pc:sldMkLst>
      </pc:sldChg>
      <pc:sldChg chg="del">
        <pc:chgData name="易憲 鍾" userId="8c146334936670e0" providerId="LiveId" clId="{B023ABC4-258E-4D53-A540-7405A3576CCA}" dt="2024-10-22T21:15:17.311" v="0" actId="47"/>
        <pc:sldMkLst>
          <pc:docMk/>
          <pc:sldMk cId="714658276" sldId="279"/>
        </pc:sldMkLst>
      </pc:sldChg>
      <pc:sldChg chg="del">
        <pc:chgData name="易憲 鍾" userId="8c146334936670e0" providerId="LiveId" clId="{B023ABC4-258E-4D53-A540-7405A3576CCA}" dt="2024-10-22T21:15:17.311" v="0" actId="47"/>
        <pc:sldMkLst>
          <pc:docMk/>
          <pc:sldMk cId="4066093712" sldId="280"/>
        </pc:sldMkLst>
      </pc:sldChg>
      <pc:sldChg chg="del">
        <pc:chgData name="易憲 鍾" userId="8c146334936670e0" providerId="LiveId" clId="{B023ABC4-258E-4D53-A540-7405A3576CCA}" dt="2024-10-22T21:15:17.311" v="0" actId="47"/>
        <pc:sldMkLst>
          <pc:docMk/>
          <pc:sldMk cId="2092500306" sldId="281"/>
        </pc:sldMkLst>
      </pc:sldChg>
      <pc:sldChg chg="del">
        <pc:chgData name="易憲 鍾" userId="8c146334936670e0" providerId="LiveId" clId="{B023ABC4-258E-4D53-A540-7405A3576CCA}" dt="2024-10-22T21:15:17.311" v="0" actId="47"/>
        <pc:sldMkLst>
          <pc:docMk/>
          <pc:sldMk cId="373156318" sldId="282"/>
        </pc:sldMkLst>
      </pc:sldChg>
      <pc:sldChg chg="del">
        <pc:chgData name="易憲 鍾" userId="8c146334936670e0" providerId="LiveId" clId="{B023ABC4-258E-4D53-A540-7405A3576CCA}" dt="2024-10-22T21:15:17.311" v="0" actId="47"/>
        <pc:sldMkLst>
          <pc:docMk/>
          <pc:sldMk cId="1063548263" sldId="283"/>
        </pc:sldMkLst>
      </pc:sldChg>
      <pc:sldChg chg="del">
        <pc:chgData name="易憲 鍾" userId="8c146334936670e0" providerId="LiveId" clId="{B023ABC4-258E-4D53-A540-7405A3576CCA}" dt="2024-10-22T21:15:17.311" v="0" actId="47"/>
        <pc:sldMkLst>
          <pc:docMk/>
          <pc:sldMk cId="3791013564" sldId="284"/>
        </pc:sldMkLst>
      </pc:sldChg>
      <pc:sldChg chg="del">
        <pc:chgData name="易憲 鍾" userId="8c146334936670e0" providerId="LiveId" clId="{B023ABC4-258E-4D53-A540-7405A3576CCA}" dt="2024-10-22T21:15:17.311" v="0" actId="47"/>
        <pc:sldMkLst>
          <pc:docMk/>
          <pc:sldMk cId="2010855943" sldId="285"/>
        </pc:sldMkLst>
      </pc:sldChg>
      <pc:sldChg chg="del">
        <pc:chgData name="易憲 鍾" userId="8c146334936670e0" providerId="LiveId" clId="{B023ABC4-258E-4D53-A540-7405A3576CCA}" dt="2024-10-22T21:15:17.311" v="0" actId="47"/>
        <pc:sldMkLst>
          <pc:docMk/>
          <pc:sldMk cId="1781726691" sldId="286"/>
        </pc:sldMkLst>
      </pc:sldChg>
      <pc:sldChg chg="del">
        <pc:chgData name="易憲 鍾" userId="8c146334936670e0" providerId="LiveId" clId="{B023ABC4-258E-4D53-A540-7405A3576CCA}" dt="2024-10-22T21:15:17.311" v="0" actId="47"/>
        <pc:sldMkLst>
          <pc:docMk/>
          <pc:sldMk cId="206452052" sldId="287"/>
        </pc:sldMkLst>
      </pc:sldChg>
      <pc:sldChg chg="del">
        <pc:chgData name="易憲 鍾" userId="8c146334936670e0" providerId="LiveId" clId="{B023ABC4-258E-4D53-A540-7405A3576CCA}" dt="2024-10-22T21:15:17.311" v="0" actId="47"/>
        <pc:sldMkLst>
          <pc:docMk/>
          <pc:sldMk cId="3399408165" sldId="288"/>
        </pc:sldMkLst>
      </pc:sldChg>
      <pc:sldChg chg="del">
        <pc:chgData name="易憲 鍾" userId="8c146334936670e0" providerId="LiveId" clId="{B023ABC4-258E-4D53-A540-7405A3576CCA}" dt="2024-10-22T21:15:17.311" v="0" actId="47"/>
        <pc:sldMkLst>
          <pc:docMk/>
          <pc:sldMk cId="3952452259" sldId="289"/>
        </pc:sldMkLst>
      </pc:sldChg>
      <pc:sldChg chg="del">
        <pc:chgData name="易憲 鍾" userId="8c146334936670e0" providerId="LiveId" clId="{B023ABC4-258E-4D53-A540-7405A3576CCA}" dt="2024-10-22T21:15:17.311" v="0" actId="47"/>
        <pc:sldMkLst>
          <pc:docMk/>
          <pc:sldMk cId="1686582260" sldId="290"/>
        </pc:sldMkLst>
      </pc:sldChg>
      <pc:sldChg chg="del">
        <pc:chgData name="易憲 鍾" userId="8c146334936670e0" providerId="LiveId" clId="{B023ABC4-258E-4D53-A540-7405A3576CCA}" dt="2024-10-22T21:15:17.311" v="0" actId="47"/>
        <pc:sldMkLst>
          <pc:docMk/>
          <pc:sldMk cId="2141931871" sldId="291"/>
        </pc:sldMkLst>
      </pc:sldChg>
      <pc:sldChg chg="del">
        <pc:chgData name="易憲 鍾" userId="8c146334936670e0" providerId="LiveId" clId="{B023ABC4-258E-4D53-A540-7405A3576CCA}" dt="2024-10-22T21:15:17.311" v="0" actId="47"/>
        <pc:sldMkLst>
          <pc:docMk/>
          <pc:sldMk cId="2526187952" sldId="292"/>
        </pc:sldMkLst>
      </pc:sldChg>
      <pc:sldChg chg="del">
        <pc:chgData name="易憲 鍾" userId="8c146334936670e0" providerId="LiveId" clId="{B023ABC4-258E-4D53-A540-7405A3576CCA}" dt="2024-10-22T21:15:17.311" v="0" actId="47"/>
        <pc:sldMkLst>
          <pc:docMk/>
          <pc:sldMk cId="2967053223" sldId="2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BB4DB-75E5-470D-B56C-6E164E8DB2CB}" type="datetimeFigureOut">
              <a:rPr lang="zh-TW" altLang="en-US" smtClean="0"/>
              <a:t>2024/10/26</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09879F-C8D6-4E9D-8FD4-177D33A6219F}" type="slidenum">
              <a:rPr lang="zh-TW" altLang="en-US" smtClean="0"/>
              <a:t>‹#›</a:t>
            </a:fld>
            <a:endParaRPr lang="zh-TW" altLang="en-US"/>
          </a:p>
        </p:txBody>
      </p:sp>
    </p:spTree>
    <p:extLst>
      <p:ext uri="{BB962C8B-B14F-4D97-AF65-F5344CB8AC3E}">
        <p14:creationId xmlns:p14="http://schemas.microsoft.com/office/powerpoint/2010/main" val="3604046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9225898-67E9-4A06-9540-ED3CF82FE4E7}" type="datetimeFigureOut">
              <a:rPr lang="zh-TW" altLang="en-US" smtClean="0"/>
              <a:t>2024/10/26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D060D2-D3BA-4D21-B7B4-2299BC9BF09A}" type="slidenum">
              <a:rPr lang="zh-TW" altLang="en-US" smtClean="0"/>
              <a:t>‹#›</a:t>
            </a:fld>
            <a:endParaRPr lang="zh-TW" altLang="en-US"/>
          </a:p>
        </p:txBody>
      </p:sp>
    </p:spTree>
    <p:extLst>
      <p:ext uri="{BB962C8B-B14F-4D97-AF65-F5344CB8AC3E}">
        <p14:creationId xmlns:p14="http://schemas.microsoft.com/office/powerpoint/2010/main" val="3822283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9225898-67E9-4A06-9540-ED3CF82FE4E7}" type="datetimeFigureOut">
              <a:rPr lang="zh-TW" altLang="en-US" smtClean="0"/>
              <a:t>2024/10/26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D060D2-D3BA-4D21-B7B4-2299BC9BF09A}" type="slidenum">
              <a:rPr lang="zh-TW" altLang="en-US" smtClean="0"/>
              <a:t>‹#›</a:t>
            </a:fld>
            <a:endParaRPr lang="zh-TW" altLang="en-US"/>
          </a:p>
        </p:txBody>
      </p:sp>
    </p:spTree>
    <p:extLst>
      <p:ext uri="{BB962C8B-B14F-4D97-AF65-F5344CB8AC3E}">
        <p14:creationId xmlns:p14="http://schemas.microsoft.com/office/powerpoint/2010/main" val="37167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9225898-67E9-4A06-9540-ED3CF82FE4E7}" type="datetimeFigureOut">
              <a:rPr lang="zh-TW" altLang="en-US" smtClean="0"/>
              <a:t>2024/10/26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D060D2-D3BA-4D21-B7B4-2299BC9BF09A}" type="slidenum">
              <a:rPr lang="zh-TW" altLang="en-US" smtClean="0"/>
              <a:t>‹#›</a:t>
            </a:fld>
            <a:endParaRPr lang="zh-TW" altLang="en-US"/>
          </a:p>
        </p:txBody>
      </p:sp>
    </p:spTree>
    <p:extLst>
      <p:ext uri="{BB962C8B-B14F-4D97-AF65-F5344CB8AC3E}">
        <p14:creationId xmlns:p14="http://schemas.microsoft.com/office/powerpoint/2010/main" val="53450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9225898-67E9-4A06-9540-ED3CF82FE4E7}" type="datetimeFigureOut">
              <a:rPr lang="zh-TW" altLang="en-US" smtClean="0"/>
              <a:t>2024/10/26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D060D2-D3BA-4D21-B7B4-2299BC9BF09A}" type="slidenum">
              <a:rPr lang="zh-TW" altLang="en-US" smtClean="0"/>
              <a:t>‹#›</a:t>
            </a:fld>
            <a:endParaRPr lang="zh-TW" altLang="en-US"/>
          </a:p>
        </p:txBody>
      </p:sp>
    </p:spTree>
    <p:extLst>
      <p:ext uri="{BB962C8B-B14F-4D97-AF65-F5344CB8AC3E}">
        <p14:creationId xmlns:p14="http://schemas.microsoft.com/office/powerpoint/2010/main" val="105473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99225898-67E9-4A06-9540-ED3CF82FE4E7}" type="datetimeFigureOut">
              <a:rPr lang="zh-TW" altLang="en-US" smtClean="0"/>
              <a:t>2024/10/26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D060D2-D3BA-4D21-B7B4-2299BC9BF09A}" type="slidenum">
              <a:rPr lang="zh-TW" altLang="en-US" smtClean="0"/>
              <a:t>‹#›</a:t>
            </a:fld>
            <a:endParaRPr lang="zh-TW" altLang="en-US"/>
          </a:p>
        </p:txBody>
      </p:sp>
      <p:sp>
        <p:nvSpPr>
          <p:cNvPr id="7" name="矩形 6">
            <a:extLst>
              <a:ext uri="{FF2B5EF4-FFF2-40B4-BE49-F238E27FC236}">
                <a16:creationId xmlns:a16="http://schemas.microsoft.com/office/drawing/2014/main" id="{1DAFFA45-61AC-8D6F-EED1-750453E92C4A}"/>
              </a:ext>
            </a:extLst>
          </p:cNvPr>
          <p:cNvSpPr/>
          <p:nvPr userDrawn="1"/>
        </p:nvSpPr>
        <p:spPr>
          <a:xfrm>
            <a:off x="0" y="4701309"/>
            <a:ext cx="4802909" cy="110837"/>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FFF4BE1C-943E-5BFB-7CBA-F4BDCFB47A30}"/>
              </a:ext>
            </a:extLst>
          </p:cNvPr>
          <p:cNvSpPr/>
          <p:nvPr userDrawn="1"/>
        </p:nvSpPr>
        <p:spPr>
          <a:xfrm>
            <a:off x="0" y="4590472"/>
            <a:ext cx="6022109" cy="110837"/>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85553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9225898-67E9-4A06-9540-ED3CF82FE4E7}" type="datetimeFigureOut">
              <a:rPr lang="zh-TW" altLang="en-US" smtClean="0"/>
              <a:t>2024/10/26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4D060D2-D3BA-4D21-B7B4-2299BC9BF09A}" type="slidenum">
              <a:rPr lang="zh-TW" altLang="en-US" smtClean="0"/>
              <a:t>‹#›</a:t>
            </a:fld>
            <a:endParaRPr lang="zh-TW" altLang="en-US"/>
          </a:p>
        </p:txBody>
      </p:sp>
    </p:spTree>
    <p:extLst>
      <p:ext uri="{BB962C8B-B14F-4D97-AF65-F5344CB8AC3E}">
        <p14:creationId xmlns:p14="http://schemas.microsoft.com/office/powerpoint/2010/main" val="104053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9225898-67E9-4A06-9540-ED3CF82FE4E7}" type="datetimeFigureOut">
              <a:rPr lang="zh-TW" altLang="en-US" smtClean="0"/>
              <a:t>2024/10/26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4D060D2-D3BA-4D21-B7B4-2299BC9BF09A}" type="slidenum">
              <a:rPr lang="zh-TW" altLang="en-US" smtClean="0"/>
              <a:t>‹#›</a:t>
            </a:fld>
            <a:endParaRPr lang="zh-TW" altLang="en-US"/>
          </a:p>
        </p:txBody>
      </p:sp>
    </p:spTree>
    <p:extLst>
      <p:ext uri="{BB962C8B-B14F-4D97-AF65-F5344CB8AC3E}">
        <p14:creationId xmlns:p14="http://schemas.microsoft.com/office/powerpoint/2010/main" val="1348709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9225898-67E9-4A06-9540-ED3CF82FE4E7}" type="datetimeFigureOut">
              <a:rPr lang="zh-TW" altLang="en-US" smtClean="0"/>
              <a:t>2024/10/26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4D060D2-D3BA-4D21-B7B4-2299BC9BF09A}" type="slidenum">
              <a:rPr lang="zh-TW" altLang="en-US" smtClean="0"/>
              <a:t>‹#›</a:t>
            </a:fld>
            <a:endParaRPr lang="zh-TW" altLang="en-US"/>
          </a:p>
        </p:txBody>
      </p:sp>
    </p:spTree>
    <p:extLst>
      <p:ext uri="{BB962C8B-B14F-4D97-AF65-F5344CB8AC3E}">
        <p14:creationId xmlns:p14="http://schemas.microsoft.com/office/powerpoint/2010/main" val="1939819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9225898-67E9-4A06-9540-ED3CF82FE4E7}" type="datetimeFigureOut">
              <a:rPr lang="zh-TW" altLang="en-US" smtClean="0"/>
              <a:t>2024/10/26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4D060D2-D3BA-4D21-B7B4-2299BC9BF09A}" type="slidenum">
              <a:rPr lang="zh-TW" altLang="en-US" smtClean="0"/>
              <a:t>‹#›</a:t>
            </a:fld>
            <a:endParaRPr lang="zh-TW" altLang="en-US"/>
          </a:p>
        </p:txBody>
      </p:sp>
    </p:spTree>
    <p:extLst>
      <p:ext uri="{BB962C8B-B14F-4D97-AF65-F5344CB8AC3E}">
        <p14:creationId xmlns:p14="http://schemas.microsoft.com/office/powerpoint/2010/main" val="419739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99225898-67E9-4A06-9540-ED3CF82FE4E7}" type="datetimeFigureOut">
              <a:rPr lang="zh-TW" altLang="en-US" smtClean="0"/>
              <a:t>2024/10/26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4D060D2-D3BA-4D21-B7B4-2299BC9BF09A}" type="slidenum">
              <a:rPr lang="zh-TW" altLang="en-US" smtClean="0"/>
              <a:t>‹#›</a:t>
            </a:fld>
            <a:endParaRPr lang="zh-TW" altLang="en-US"/>
          </a:p>
        </p:txBody>
      </p:sp>
    </p:spTree>
    <p:extLst>
      <p:ext uri="{BB962C8B-B14F-4D97-AF65-F5344CB8AC3E}">
        <p14:creationId xmlns:p14="http://schemas.microsoft.com/office/powerpoint/2010/main" val="139839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99225898-67E9-4A06-9540-ED3CF82FE4E7}" type="datetimeFigureOut">
              <a:rPr lang="zh-TW" altLang="en-US" smtClean="0"/>
              <a:t>2024/10/26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4D060D2-D3BA-4D21-B7B4-2299BC9BF09A}" type="slidenum">
              <a:rPr lang="zh-TW" altLang="en-US" smtClean="0"/>
              <a:t>‹#›</a:t>
            </a:fld>
            <a:endParaRPr lang="zh-TW" altLang="en-US"/>
          </a:p>
        </p:txBody>
      </p:sp>
    </p:spTree>
    <p:extLst>
      <p:ext uri="{BB962C8B-B14F-4D97-AF65-F5344CB8AC3E}">
        <p14:creationId xmlns:p14="http://schemas.microsoft.com/office/powerpoint/2010/main" val="93236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25898-67E9-4A06-9540-ED3CF82FE4E7}" type="datetimeFigureOut">
              <a:rPr lang="zh-TW" altLang="en-US" smtClean="0"/>
              <a:t>2024/10/26</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060D2-D3BA-4D21-B7B4-2299BC9BF09A}" type="slidenum">
              <a:rPr lang="zh-TW" altLang="en-US" smtClean="0"/>
              <a:t>‹#›</a:t>
            </a:fld>
            <a:endParaRPr lang="zh-TW" altLang="en-US"/>
          </a:p>
        </p:txBody>
      </p:sp>
      <p:sp>
        <p:nvSpPr>
          <p:cNvPr id="7" name="矩形 6">
            <a:extLst>
              <a:ext uri="{FF2B5EF4-FFF2-40B4-BE49-F238E27FC236}">
                <a16:creationId xmlns:a16="http://schemas.microsoft.com/office/drawing/2014/main" id="{31750730-8B94-9F3C-0EDF-558E8113DDF8}"/>
              </a:ext>
            </a:extLst>
          </p:cNvPr>
          <p:cNvSpPr/>
          <p:nvPr userDrawn="1"/>
        </p:nvSpPr>
        <p:spPr>
          <a:xfrm>
            <a:off x="0" y="0"/>
            <a:ext cx="12192000" cy="6858000"/>
          </a:xfrm>
          <a:prstGeom prst="rect">
            <a:avLst/>
          </a:prstGeom>
          <a:noFill/>
          <a:ln w="12700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5">
                  <a:lumMod val="50000"/>
                </a:schemeClr>
              </a:solidFill>
            </a:endParaRPr>
          </a:p>
        </p:txBody>
      </p:sp>
    </p:spTree>
    <p:extLst>
      <p:ext uri="{BB962C8B-B14F-4D97-AF65-F5344CB8AC3E}">
        <p14:creationId xmlns:p14="http://schemas.microsoft.com/office/powerpoint/2010/main" val="436775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diegobabativa/depression"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ithelp.ithome.com.tw/m/articles/10294614" TargetMode="External"/><Relationship Id="rId7" Type="http://schemas.openxmlformats.org/officeDocument/2006/relationships/hyperlink" Target="https://imbalanced-learn.org/stable/references/generated/imblearn.over_sampling.SMOTE.html" TargetMode="External"/><Relationship Id="rId2" Type="http://schemas.openxmlformats.org/officeDocument/2006/relationships/hyperlink" Target="https://medium.com/sfu-cspmp/surviving-in-a-random-forest-with-imbalanced-datasets-b98b963d52eb" TargetMode="External"/><Relationship Id="rId1" Type="http://schemas.openxmlformats.org/officeDocument/2006/relationships/slideLayout" Target="../slideLayouts/slideLayout7.xml"/><Relationship Id="rId6" Type="http://schemas.openxmlformats.org/officeDocument/2006/relationships/hyperlink" Target="https://www.kaggle.com/datasets/diegobabativa/depression" TargetMode="External"/><Relationship Id="rId5" Type="http://schemas.openxmlformats.org/officeDocument/2006/relationships/hyperlink" Target="https://cloud.tencent.com/developer/article/1758409" TargetMode="External"/><Relationship Id="rId4" Type="http://schemas.openxmlformats.org/officeDocument/2006/relationships/hyperlink" Target="https://ithelp.ithome.com.tw/articles/1028339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328AF9E-AB93-59CB-5524-FD57FD1E093A}"/>
              </a:ext>
            </a:extLst>
          </p:cNvPr>
          <p:cNvSpPr/>
          <p:nvPr/>
        </p:nvSpPr>
        <p:spPr>
          <a:xfrm>
            <a:off x="-1" y="798781"/>
            <a:ext cx="12192001" cy="1690255"/>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5400" b="1" dirty="0">
                <a:solidFill>
                  <a:schemeClr val="bg1"/>
                </a:solidFill>
                <a:latin typeface="Microsoft YaHei" panose="020B0503020204020204" pitchFamily="34" charset="-122"/>
                <a:ea typeface="Microsoft YaHei" panose="020B0503020204020204" pitchFamily="34" charset="-122"/>
              </a:rPr>
              <a:t>425</a:t>
            </a:r>
            <a:r>
              <a:rPr lang="zh-TW" altLang="en-US" sz="5400" b="1" dirty="0">
                <a:solidFill>
                  <a:schemeClr val="bg1"/>
                </a:solidFill>
                <a:latin typeface="Microsoft YaHei" panose="020B0503020204020204" pitchFamily="34" charset="-122"/>
                <a:ea typeface="Microsoft YaHei" panose="020B0503020204020204" pitchFamily="34" charset="-122"/>
              </a:rPr>
              <a:t>期 </a:t>
            </a:r>
            <a:r>
              <a:rPr lang="en-US" altLang="zh-TW" sz="5400" b="1" dirty="0">
                <a:solidFill>
                  <a:schemeClr val="bg1"/>
                </a:solidFill>
                <a:latin typeface="Microsoft YaHei" panose="020B0503020204020204" pitchFamily="34" charset="-122"/>
                <a:ea typeface="Microsoft YaHei" panose="020B0503020204020204" pitchFamily="34" charset="-122"/>
              </a:rPr>
              <a:t>Python </a:t>
            </a:r>
            <a:r>
              <a:rPr lang="zh-TW" altLang="en-US" sz="5400" b="1" dirty="0">
                <a:solidFill>
                  <a:schemeClr val="bg1"/>
                </a:solidFill>
                <a:latin typeface="Microsoft YaHei" panose="020B0503020204020204" pitchFamily="34" charset="-122"/>
                <a:ea typeface="Microsoft YaHei" panose="020B0503020204020204" pitchFamily="34" charset="-122"/>
              </a:rPr>
              <a:t>機器學習入門</a:t>
            </a:r>
          </a:p>
        </p:txBody>
      </p:sp>
      <p:sp>
        <p:nvSpPr>
          <p:cNvPr id="6" name="Google Shape;86;p1">
            <a:extLst>
              <a:ext uri="{FF2B5EF4-FFF2-40B4-BE49-F238E27FC236}">
                <a16:creationId xmlns:a16="http://schemas.microsoft.com/office/drawing/2014/main" id="{26B650DE-43D7-96DD-D42B-8A6B51B2E457}"/>
              </a:ext>
            </a:extLst>
          </p:cNvPr>
          <p:cNvSpPr/>
          <p:nvPr/>
        </p:nvSpPr>
        <p:spPr>
          <a:xfrm>
            <a:off x="6578825" y="5551135"/>
            <a:ext cx="5425585" cy="1106983"/>
          </a:xfrm>
          <a:prstGeom prst="roundRect">
            <a:avLst>
              <a:gd name="adj" fmla="val 28273"/>
            </a:avLst>
          </a:prstGeom>
          <a:noFill/>
          <a:ln w="76200">
            <a:solidFill>
              <a:schemeClr val="accent3">
                <a:lumMod val="50000"/>
              </a:schemeClr>
            </a:solidFill>
          </a:ln>
        </p:spPr>
        <p:txBody>
          <a:bodyPr spcFirstLastPara="1" wrap="square" lIns="91425" tIns="45700" rIns="91425" bIns="45700" anchor="ctr" anchorCtr="0">
            <a:noAutofit/>
          </a:bodyPr>
          <a:lstStyle/>
          <a:p>
            <a:pPr algn="ctr">
              <a:buClr>
                <a:srgbClr val="000000"/>
              </a:buClr>
              <a:buSzPts val="2000"/>
            </a:pPr>
            <a:r>
              <a:rPr lang="zh-TW" altLang="en-US" sz="4000" b="1" dirty="0">
                <a:solidFill>
                  <a:schemeClr val="accent3">
                    <a:lumMod val="50000"/>
                  </a:schemeClr>
                </a:solidFill>
                <a:latin typeface="Microsoft YaHei"/>
                <a:ea typeface="Microsoft YaHei"/>
                <a:cs typeface="Calibri"/>
                <a:sym typeface="Calibri"/>
              </a:rPr>
              <a:t>報告者</a:t>
            </a:r>
            <a:r>
              <a:rPr lang="zh-TW" sz="4000" b="1" i="0" u="none" strike="noStrike" cap="none" dirty="0">
                <a:solidFill>
                  <a:schemeClr val="accent3">
                    <a:lumMod val="50000"/>
                  </a:schemeClr>
                </a:solidFill>
                <a:latin typeface="Microsoft YaHei"/>
                <a:ea typeface="Microsoft YaHei"/>
                <a:cs typeface="Calibri"/>
                <a:sym typeface="Calibri"/>
              </a:rPr>
              <a:t>｜</a:t>
            </a:r>
            <a:r>
              <a:rPr lang="zh-TW" altLang="en-US" sz="4000" b="1" dirty="0">
                <a:solidFill>
                  <a:schemeClr val="accent3">
                    <a:lumMod val="50000"/>
                  </a:schemeClr>
                </a:solidFill>
                <a:latin typeface="Microsoft YaHei"/>
                <a:ea typeface="Microsoft YaHei"/>
                <a:cs typeface="Calibri"/>
                <a:sym typeface="Calibri"/>
              </a:rPr>
              <a:t>鍾易憲</a:t>
            </a:r>
            <a:endParaRPr lang="en-US" altLang="zh-TW" sz="4000" b="1" i="0" u="none" strike="noStrike" cap="none" dirty="0">
              <a:solidFill>
                <a:schemeClr val="accent3">
                  <a:lumMod val="50000"/>
                </a:schemeClr>
              </a:solidFill>
              <a:latin typeface="Microsoft YaHei"/>
              <a:ea typeface="Microsoft YaHei"/>
              <a:cs typeface="Calibri"/>
              <a:sym typeface="Calibri"/>
            </a:endParaRPr>
          </a:p>
        </p:txBody>
      </p:sp>
      <p:sp>
        <p:nvSpPr>
          <p:cNvPr id="3" name="文字方塊 2">
            <a:extLst>
              <a:ext uri="{FF2B5EF4-FFF2-40B4-BE49-F238E27FC236}">
                <a16:creationId xmlns:a16="http://schemas.microsoft.com/office/drawing/2014/main" id="{2E445F12-AC14-A543-A89F-A0F874B8672A}"/>
              </a:ext>
            </a:extLst>
          </p:cNvPr>
          <p:cNvSpPr txBox="1"/>
          <p:nvPr/>
        </p:nvSpPr>
        <p:spPr>
          <a:xfrm>
            <a:off x="2591136" y="3189088"/>
            <a:ext cx="7009725" cy="830997"/>
          </a:xfrm>
          <a:prstGeom prst="rect">
            <a:avLst/>
          </a:prstGeom>
          <a:noFill/>
        </p:spPr>
        <p:txBody>
          <a:bodyPr wrap="square">
            <a:spAutoFit/>
          </a:bodyPr>
          <a:lstStyle/>
          <a:p>
            <a:pPr algn="ctr">
              <a:buClr>
                <a:srgbClr val="000000"/>
              </a:buClr>
              <a:buSzPts val="2000"/>
            </a:pPr>
            <a:r>
              <a:rPr lang="en-US" altLang="zh-TW" sz="4800" b="1" dirty="0">
                <a:solidFill>
                  <a:schemeClr val="accent3">
                    <a:lumMod val="50000"/>
                  </a:schemeClr>
                </a:solidFill>
                <a:latin typeface="Microsoft YaHei"/>
                <a:ea typeface="Microsoft YaHei"/>
                <a:cs typeface="Calibri"/>
                <a:sym typeface="Calibri"/>
              </a:rPr>
              <a:t>Depression prediction</a:t>
            </a:r>
            <a:endParaRPr lang="en-US" altLang="zh-TW" sz="4800" b="1" i="0" u="none" strike="noStrike" cap="none" dirty="0">
              <a:solidFill>
                <a:schemeClr val="accent3">
                  <a:lumMod val="50000"/>
                </a:schemeClr>
              </a:solidFill>
              <a:latin typeface="Microsoft YaHei"/>
              <a:ea typeface="Microsoft YaHei"/>
              <a:cs typeface="Calibri"/>
              <a:sym typeface="Calibri"/>
            </a:endParaRPr>
          </a:p>
        </p:txBody>
      </p:sp>
    </p:spTree>
    <p:extLst>
      <p:ext uri="{BB962C8B-B14F-4D97-AF65-F5344CB8AC3E}">
        <p14:creationId xmlns:p14="http://schemas.microsoft.com/office/powerpoint/2010/main" val="2355501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圓角 1">
            <a:extLst>
              <a:ext uri="{FF2B5EF4-FFF2-40B4-BE49-F238E27FC236}">
                <a16:creationId xmlns:a16="http://schemas.microsoft.com/office/drawing/2014/main" id="{11DA1800-2E47-0251-2C60-FE9EDE216C37}"/>
              </a:ext>
            </a:extLst>
          </p:cNvPr>
          <p:cNvSpPr/>
          <p:nvPr/>
        </p:nvSpPr>
        <p:spPr>
          <a:xfrm>
            <a:off x="234669" y="242761"/>
            <a:ext cx="1998732" cy="736375"/>
          </a:xfrm>
          <a:prstGeom prst="roundRect">
            <a:avLst/>
          </a:prstGeom>
          <a:solidFill>
            <a:srgbClr val="143F6A"/>
          </a:solid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Microsoft YaHei" panose="020B0503020204020204" pitchFamily="34" charset="-122"/>
                <a:ea typeface="Microsoft YaHei" panose="020B0503020204020204" pitchFamily="34" charset="-122"/>
              </a:rPr>
              <a:t>定義問題</a:t>
            </a:r>
          </a:p>
        </p:txBody>
      </p:sp>
      <p:sp>
        <p:nvSpPr>
          <p:cNvPr id="7" name="矩形: 圓角 6">
            <a:extLst>
              <a:ext uri="{FF2B5EF4-FFF2-40B4-BE49-F238E27FC236}">
                <a16:creationId xmlns:a16="http://schemas.microsoft.com/office/drawing/2014/main" id="{02935E0A-555C-A389-4FC7-3021CB3848E9}"/>
              </a:ext>
            </a:extLst>
          </p:cNvPr>
          <p:cNvSpPr/>
          <p:nvPr/>
        </p:nvSpPr>
        <p:spPr>
          <a:xfrm>
            <a:off x="2662040" y="242761"/>
            <a:ext cx="1998732" cy="736375"/>
          </a:xfrm>
          <a:prstGeom prst="roundRect">
            <a:avLst/>
          </a:prstGeom>
          <a:no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資料整理</a:t>
            </a:r>
          </a:p>
        </p:txBody>
      </p:sp>
      <p:sp>
        <p:nvSpPr>
          <p:cNvPr id="8" name="矩形: 圓角 7">
            <a:extLst>
              <a:ext uri="{FF2B5EF4-FFF2-40B4-BE49-F238E27FC236}">
                <a16:creationId xmlns:a16="http://schemas.microsoft.com/office/drawing/2014/main" id="{87CB5646-3D43-BF96-7DA0-10EE371DEDA1}"/>
              </a:ext>
            </a:extLst>
          </p:cNvPr>
          <p:cNvSpPr/>
          <p:nvPr/>
        </p:nvSpPr>
        <p:spPr>
          <a:xfrm>
            <a:off x="5089411" y="242761"/>
            <a:ext cx="1998732" cy="736375"/>
          </a:xfrm>
          <a:prstGeom prst="roundRect">
            <a:avLst/>
          </a:prstGeom>
          <a:no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訓練模型</a:t>
            </a:r>
          </a:p>
        </p:txBody>
      </p:sp>
      <p:sp>
        <p:nvSpPr>
          <p:cNvPr id="9" name="矩形: 圓角 8">
            <a:extLst>
              <a:ext uri="{FF2B5EF4-FFF2-40B4-BE49-F238E27FC236}">
                <a16:creationId xmlns:a16="http://schemas.microsoft.com/office/drawing/2014/main" id="{697E3AA2-6D36-FD5F-6CF1-E6B7C3BB2E58}"/>
              </a:ext>
            </a:extLst>
          </p:cNvPr>
          <p:cNvSpPr/>
          <p:nvPr/>
        </p:nvSpPr>
        <p:spPr>
          <a:xfrm>
            <a:off x="7516782" y="242761"/>
            <a:ext cx="1998732" cy="736375"/>
          </a:xfrm>
          <a:prstGeom prst="roundRect">
            <a:avLst/>
          </a:prstGeom>
          <a:no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評估模型</a:t>
            </a:r>
          </a:p>
        </p:txBody>
      </p:sp>
      <p:sp>
        <p:nvSpPr>
          <p:cNvPr id="12" name="文字方塊 11">
            <a:extLst>
              <a:ext uri="{FF2B5EF4-FFF2-40B4-BE49-F238E27FC236}">
                <a16:creationId xmlns:a16="http://schemas.microsoft.com/office/drawing/2014/main" id="{42790474-4136-AEEE-35CA-528890AF4D39}"/>
              </a:ext>
            </a:extLst>
          </p:cNvPr>
          <p:cNvSpPr txBox="1"/>
          <p:nvPr/>
        </p:nvSpPr>
        <p:spPr>
          <a:xfrm>
            <a:off x="694981" y="3295693"/>
            <a:ext cx="6717410" cy="1477328"/>
          </a:xfrm>
          <a:prstGeom prst="rect">
            <a:avLst/>
          </a:prstGeom>
          <a:noFill/>
        </p:spPr>
        <p:txBody>
          <a:bodyPr wrap="square">
            <a:spAutoFit/>
          </a:bodyPr>
          <a:lstStyle/>
          <a:p>
            <a:r>
              <a:rPr lang="zh-TW" altLang="en-US" b="1" dirty="0">
                <a:solidFill>
                  <a:srgbClr val="404040"/>
                </a:solidFill>
                <a:latin typeface="Microsoft YaHei" panose="020B0503020204020204" pitchFamily="34" charset="-122"/>
                <a:ea typeface="Microsoft YaHei" panose="020B0503020204020204" pitchFamily="34" charset="-122"/>
              </a:rPr>
              <a:t>這些資料來自肯亞西部維多利亞湖附近錫亞縣農村地區布薩拉中心於2015年進行的一項研究。該調查包括70 多個特徵，包括家庭組成、經濟活動、資金流動和健康的資訊。原始連結： </a:t>
            </a:r>
            <a:br>
              <a:rPr lang="en-US" altLang="zh-TW" dirty="0"/>
            </a:br>
            <a:r>
              <a:rPr lang="zh-TW" altLang="en-US" dirty="0"/>
              <a:t>https: //zindi.africa/competitions/busara-mental-health-prediction-challenge/data</a:t>
            </a:r>
          </a:p>
        </p:txBody>
      </p:sp>
      <p:pic>
        <p:nvPicPr>
          <p:cNvPr id="14" name="圖片 13">
            <a:extLst>
              <a:ext uri="{FF2B5EF4-FFF2-40B4-BE49-F238E27FC236}">
                <a16:creationId xmlns:a16="http://schemas.microsoft.com/office/drawing/2014/main" id="{15A4515C-CF7E-7851-7641-00768D37439F}"/>
              </a:ext>
            </a:extLst>
          </p:cNvPr>
          <p:cNvPicPr>
            <a:picLocks noChangeAspect="1"/>
          </p:cNvPicPr>
          <p:nvPr/>
        </p:nvPicPr>
        <p:blipFill>
          <a:blip r:embed="rId2"/>
          <a:stretch>
            <a:fillRect/>
          </a:stretch>
        </p:blipFill>
        <p:spPr>
          <a:xfrm>
            <a:off x="7889971" y="1761409"/>
            <a:ext cx="3972680" cy="4404722"/>
          </a:xfrm>
          <a:prstGeom prst="rect">
            <a:avLst/>
          </a:prstGeom>
        </p:spPr>
      </p:pic>
      <p:sp>
        <p:nvSpPr>
          <p:cNvPr id="16" name="文字方塊 15">
            <a:extLst>
              <a:ext uri="{FF2B5EF4-FFF2-40B4-BE49-F238E27FC236}">
                <a16:creationId xmlns:a16="http://schemas.microsoft.com/office/drawing/2014/main" id="{C9CEC989-7CB5-3D96-4D25-01781EF53325}"/>
              </a:ext>
            </a:extLst>
          </p:cNvPr>
          <p:cNvSpPr txBox="1"/>
          <p:nvPr/>
        </p:nvSpPr>
        <p:spPr>
          <a:xfrm>
            <a:off x="694981" y="1874698"/>
            <a:ext cx="6162084" cy="1138773"/>
          </a:xfrm>
          <a:prstGeom prst="rect">
            <a:avLst/>
          </a:prstGeom>
          <a:noFill/>
        </p:spPr>
        <p:txBody>
          <a:bodyPr wrap="square">
            <a:spAutoFit/>
          </a:bodyPr>
          <a:lstStyle/>
          <a:p>
            <a:r>
              <a:rPr lang="zh-TW" altLang="en-US" sz="3200" b="1" dirty="0">
                <a:solidFill>
                  <a:srgbClr val="404040"/>
                </a:solidFill>
                <a:latin typeface="Microsoft YaHei" panose="020B0503020204020204" pitchFamily="34" charset="-122"/>
                <a:ea typeface="Microsoft YaHei" panose="020B0503020204020204" pitchFamily="34" charset="-122"/>
              </a:rPr>
              <a:t>資料來源：</a:t>
            </a:r>
            <a:r>
              <a:rPr lang="zh-TW" altLang="en-US" dirty="0">
                <a:solidFill>
                  <a:srgbClr val="404040"/>
                </a:solidFill>
                <a:hlinkClick r:id="rId3"/>
              </a:rPr>
              <a:t>https://www.kaggle.com/datasets/diegobabativa/depression</a:t>
            </a:r>
            <a:br>
              <a:rPr lang="en-US" altLang="zh-TW" dirty="0">
                <a:solidFill>
                  <a:srgbClr val="404040"/>
                </a:solidFill>
              </a:rPr>
            </a:br>
            <a:endParaRPr lang="zh-TW" altLang="en-US" dirty="0">
              <a:solidFill>
                <a:srgbClr val="404040"/>
              </a:solidFill>
            </a:endParaRPr>
          </a:p>
        </p:txBody>
      </p:sp>
      <p:sp>
        <p:nvSpPr>
          <p:cNvPr id="17" name="文字方塊 16">
            <a:extLst>
              <a:ext uri="{FF2B5EF4-FFF2-40B4-BE49-F238E27FC236}">
                <a16:creationId xmlns:a16="http://schemas.microsoft.com/office/drawing/2014/main" id="{5CF4D58C-E47D-C839-4938-A162BBEBF6EF}"/>
              </a:ext>
            </a:extLst>
          </p:cNvPr>
          <p:cNvSpPr txBox="1"/>
          <p:nvPr/>
        </p:nvSpPr>
        <p:spPr>
          <a:xfrm>
            <a:off x="694981" y="5270150"/>
            <a:ext cx="6717410" cy="369332"/>
          </a:xfrm>
          <a:prstGeom prst="rect">
            <a:avLst/>
          </a:prstGeom>
          <a:noFill/>
        </p:spPr>
        <p:txBody>
          <a:bodyPr wrap="square">
            <a:spAutoFit/>
          </a:bodyPr>
          <a:lstStyle/>
          <a:p>
            <a:r>
              <a:rPr lang="en-US" altLang="zh-TW" b="1" dirty="0">
                <a:solidFill>
                  <a:srgbClr val="404040"/>
                </a:solidFill>
                <a:latin typeface="Microsoft YaHei" panose="020B0503020204020204" pitchFamily="34" charset="-122"/>
                <a:ea typeface="Microsoft YaHei" panose="020B0503020204020204" pitchFamily="34" charset="-122"/>
              </a:rPr>
              <a:t>(</a:t>
            </a:r>
            <a:r>
              <a:rPr lang="zh-TW" altLang="en-US" b="1" dirty="0">
                <a:solidFill>
                  <a:srgbClr val="404040"/>
                </a:solidFill>
                <a:latin typeface="Microsoft YaHei" panose="020B0503020204020204" pitchFamily="34" charset="-122"/>
                <a:ea typeface="Microsoft YaHei" panose="020B0503020204020204" pitchFamily="34" charset="-122"/>
              </a:rPr>
              <a:t>這是已被發布者整理過的</a:t>
            </a:r>
            <a:r>
              <a:rPr lang="en-US" altLang="zh-TW" b="1" dirty="0" err="1">
                <a:solidFill>
                  <a:srgbClr val="404040"/>
                </a:solidFill>
                <a:latin typeface="Microsoft YaHei" panose="020B0503020204020204" pitchFamily="34" charset="-122"/>
                <a:ea typeface="Microsoft YaHei" panose="020B0503020204020204" pitchFamily="34" charset="-122"/>
              </a:rPr>
              <a:t>DataSet</a:t>
            </a:r>
            <a:r>
              <a:rPr lang="en-US" altLang="zh-TW" b="1" dirty="0">
                <a:solidFill>
                  <a:srgbClr val="404040"/>
                </a:solidFill>
                <a:latin typeface="Microsoft YaHei" panose="020B0503020204020204" pitchFamily="34" charset="-122"/>
                <a:ea typeface="Microsoft YaHei" panose="020B0503020204020204" pitchFamily="34" charset="-122"/>
              </a:rPr>
              <a:t>)</a:t>
            </a:r>
            <a:endParaRPr lang="zh-TW" altLang="en-US" dirty="0"/>
          </a:p>
        </p:txBody>
      </p:sp>
      <p:sp>
        <p:nvSpPr>
          <p:cNvPr id="3" name="矩形: 圓角 2">
            <a:extLst>
              <a:ext uri="{FF2B5EF4-FFF2-40B4-BE49-F238E27FC236}">
                <a16:creationId xmlns:a16="http://schemas.microsoft.com/office/drawing/2014/main" id="{72CE89EA-6D20-ECC6-42BC-642D601E81C3}"/>
              </a:ext>
            </a:extLst>
          </p:cNvPr>
          <p:cNvSpPr/>
          <p:nvPr/>
        </p:nvSpPr>
        <p:spPr>
          <a:xfrm>
            <a:off x="9944153" y="242761"/>
            <a:ext cx="1998732" cy="736375"/>
          </a:xfrm>
          <a:prstGeom prst="roundRect">
            <a:avLst/>
          </a:prstGeom>
          <a:no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結論</a:t>
            </a:r>
          </a:p>
        </p:txBody>
      </p:sp>
    </p:spTree>
    <p:extLst>
      <p:ext uri="{BB962C8B-B14F-4D97-AF65-F5344CB8AC3E}">
        <p14:creationId xmlns:p14="http://schemas.microsoft.com/office/powerpoint/2010/main" val="16261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7DCFF-AEF6-C58E-F113-4ECDF71A9528}"/>
            </a:ext>
          </a:extLst>
        </p:cNvPr>
        <p:cNvGrpSpPr/>
        <p:nvPr/>
      </p:nvGrpSpPr>
      <p:grpSpPr>
        <a:xfrm>
          <a:off x="0" y="0"/>
          <a:ext cx="0" cy="0"/>
          <a:chOff x="0" y="0"/>
          <a:chExt cx="0" cy="0"/>
        </a:xfrm>
      </p:grpSpPr>
      <p:sp>
        <p:nvSpPr>
          <p:cNvPr id="2" name="矩形: 圓角 1">
            <a:extLst>
              <a:ext uri="{FF2B5EF4-FFF2-40B4-BE49-F238E27FC236}">
                <a16:creationId xmlns:a16="http://schemas.microsoft.com/office/drawing/2014/main" id="{916AFF2D-F233-2889-341D-079976620F91}"/>
              </a:ext>
            </a:extLst>
          </p:cNvPr>
          <p:cNvSpPr/>
          <p:nvPr/>
        </p:nvSpPr>
        <p:spPr>
          <a:xfrm>
            <a:off x="234669" y="242761"/>
            <a:ext cx="1998732" cy="736375"/>
          </a:xfrm>
          <a:prstGeom prst="roundRect">
            <a:avLst/>
          </a:prstGeom>
          <a:solidFill>
            <a:schemeClr val="bg1"/>
          </a:solid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定義問題</a:t>
            </a:r>
          </a:p>
        </p:txBody>
      </p:sp>
      <p:sp>
        <p:nvSpPr>
          <p:cNvPr id="3" name="矩形: 圓角 2">
            <a:extLst>
              <a:ext uri="{FF2B5EF4-FFF2-40B4-BE49-F238E27FC236}">
                <a16:creationId xmlns:a16="http://schemas.microsoft.com/office/drawing/2014/main" id="{B330CB0D-929F-7D49-418F-5CFBB757D5D2}"/>
              </a:ext>
            </a:extLst>
          </p:cNvPr>
          <p:cNvSpPr/>
          <p:nvPr/>
        </p:nvSpPr>
        <p:spPr>
          <a:xfrm>
            <a:off x="2662040" y="242761"/>
            <a:ext cx="1998732" cy="736375"/>
          </a:xfrm>
          <a:prstGeom prst="roundRect">
            <a:avLst/>
          </a:prstGeom>
          <a:solidFill>
            <a:srgbClr val="143F6A"/>
          </a:solid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Microsoft YaHei" panose="020B0503020204020204" pitchFamily="34" charset="-122"/>
                <a:ea typeface="Microsoft YaHei" panose="020B0503020204020204" pitchFamily="34" charset="-122"/>
              </a:rPr>
              <a:t>資料整理</a:t>
            </a:r>
          </a:p>
        </p:txBody>
      </p:sp>
      <p:sp>
        <p:nvSpPr>
          <p:cNvPr id="4" name="矩形: 圓角 3">
            <a:extLst>
              <a:ext uri="{FF2B5EF4-FFF2-40B4-BE49-F238E27FC236}">
                <a16:creationId xmlns:a16="http://schemas.microsoft.com/office/drawing/2014/main" id="{525C99C6-CC2B-ED00-75E6-CDE67953DBA9}"/>
              </a:ext>
            </a:extLst>
          </p:cNvPr>
          <p:cNvSpPr/>
          <p:nvPr/>
        </p:nvSpPr>
        <p:spPr>
          <a:xfrm>
            <a:off x="5089411" y="242761"/>
            <a:ext cx="1998732" cy="736375"/>
          </a:xfrm>
          <a:prstGeom prst="roundRect">
            <a:avLst/>
          </a:prstGeom>
          <a:no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訓練模型</a:t>
            </a:r>
          </a:p>
        </p:txBody>
      </p:sp>
      <p:sp>
        <p:nvSpPr>
          <p:cNvPr id="5" name="矩形: 圓角 4">
            <a:extLst>
              <a:ext uri="{FF2B5EF4-FFF2-40B4-BE49-F238E27FC236}">
                <a16:creationId xmlns:a16="http://schemas.microsoft.com/office/drawing/2014/main" id="{368C8604-652D-5225-DCC7-717471F04AD7}"/>
              </a:ext>
            </a:extLst>
          </p:cNvPr>
          <p:cNvSpPr/>
          <p:nvPr/>
        </p:nvSpPr>
        <p:spPr>
          <a:xfrm>
            <a:off x="7516782" y="242761"/>
            <a:ext cx="1998732" cy="736375"/>
          </a:xfrm>
          <a:prstGeom prst="roundRect">
            <a:avLst/>
          </a:prstGeom>
          <a:no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評估模型</a:t>
            </a:r>
          </a:p>
        </p:txBody>
      </p:sp>
      <p:pic>
        <p:nvPicPr>
          <p:cNvPr id="8" name="圖片 7">
            <a:extLst>
              <a:ext uri="{FF2B5EF4-FFF2-40B4-BE49-F238E27FC236}">
                <a16:creationId xmlns:a16="http://schemas.microsoft.com/office/drawing/2014/main" id="{6FAEEE8C-3858-F370-7463-F2FBB24E5CE6}"/>
              </a:ext>
            </a:extLst>
          </p:cNvPr>
          <p:cNvPicPr>
            <a:picLocks noChangeAspect="1"/>
          </p:cNvPicPr>
          <p:nvPr/>
        </p:nvPicPr>
        <p:blipFill>
          <a:blip r:embed="rId2"/>
          <a:stretch>
            <a:fillRect/>
          </a:stretch>
        </p:blipFill>
        <p:spPr>
          <a:xfrm>
            <a:off x="330922" y="1339500"/>
            <a:ext cx="4451471" cy="3231783"/>
          </a:xfrm>
          <a:prstGeom prst="rect">
            <a:avLst/>
          </a:prstGeom>
        </p:spPr>
      </p:pic>
      <p:pic>
        <p:nvPicPr>
          <p:cNvPr id="10" name="圖片 9">
            <a:extLst>
              <a:ext uri="{FF2B5EF4-FFF2-40B4-BE49-F238E27FC236}">
                <a16:creationId xmlns:a16="http://schemas.microsoft.com/office/drawing/2014/main" id="{387D7B50-50CF-C7D7-95A8-CBBDC0EB1F1A}"/>
              </a:ext>
            </a:extLst>
          </p:cNvPr>
          <p:cNvPicPr>
            <a:picLocks noChangeAspect="1"/>
          </p:cNvPicPr>
          <p:nvPr/>
        </p:nvPicPr>
        <p:blipFill>
          <a:blip r:embed="rId3"/>
          <a:stretch>
            <a:fillRect/>
          </a:stretch>
        </p:blipFill>
        <p:spPr>
          <a:xfrm>
            <a:off x="1452701" y="4625367"/>
            <a:ext cx="9490818" cy="1031196"/>
          </a:xfrm>
          <a:prstGeom prst="rect">
            <a:avLst/>
          </a:prstGeom>
        </p:spPr>
      </p:pic>
      <p:sp>
        <p:nvSpPr>
          <p:cNvPr id="11" name="文字方塊 10">
            <a:extLst>
              <a:ext uri="{FF2B5EF4-FFF2-40B4-BE49-F238E27FC236}">
                <a16:creationId xmlns:a16="http://schemas.microsoft.com/office/drawing/2014/main" id="{0B1A98AD-6074-5B5E-75E0-4B4848429FA2}"/>
              </a:ext>
            </a:extLst>
          </p:cNvPr>
          <p:cNvSpPr txBox="1"/>
          <p:nvPr/>
        </p:nvSpPr>
        <p:spPr>
          <a:xfrm>
            <a:off x="5909599" y="1339500"/>
            <a:ext cx="6033286" cy="1569660"/>
          </a:xfrm>
          <a:prstGeom prst="rect">
            <a:avLst/>
          </a:prstGeom>
          <a:noFill/>
        </p:spPr>
        <p:txBody>
          <a:bodyPr wrap="square">
            <a:spAutoFit/>
          </a:bodyPr>
          <a:lstStyle/>
          <a:p>
            <a:pPr algn="ctr">
              <a:buClr>
                <a:srgbClr val="000000"/>
              </a:buClr>
              <a:buSzPts val="2000"/>
            </a:pPr>
            <a:r>
              <a:rPr lang="zh-TW" altLang="en-US" sz="2800" b="1" i="0" u="none" strike="noStrike" cap="none" dirty="0">
                <a:solidFill>
                  <a:srgbClr val="404040"/>
                </a:solidFill>
                <a:latin typeface="Microsoft YaHei"/>
                <a:ea typeface="Microsoft YaHei"/>
                <a:cs typeface="Calibri"/>
                <a:sym typeface="Calibri"/>
              </a:rPr>
              <a:t>在第一次嘗試</a:t>
            </a:r>
            <a:endParaRPr lang="en-US" altLang="zh-TW" sz="2800" b="1" i="0" u="none" strike="noStrike" cap="none" dirty="0">
              <a:solidFill>
                <a:srgbClr val="404040"/>
              </a:solidFill>
              <a:latin typeface="Microsoft YaHei"/>
              <a:ea typeface="Microsoft YaHei"/>
              <a:cs typeface="Calibri"/>
              <a:sym typeface="Calibri"/>
            </a:endParaRPr>
          </a:p>
          <a:p>
            <a:pPr algn="ctr">
              <a:buClr>
                <a:srgbClr val="000000"/>
              </a:buClr>
              <a:buSzPts val="2000"/>
            </a:pPr>
            <a:r>
              <a:rPr lang="en-US" altLang="zh-TW" sz="1050" b="1" i="0" u="none" strike="noStrike" cap="none" dirty="0">
                <a:solidFill>
                  <a:srgbClr val="404040"/>
                </a:solidFill>
                <a:latin typeface="Microsoft YaHei"/>
                <a:ea typeface="Microsoft YaHei"/>
                <a:cs typeface="Calibri"/>
                <a:sym typeface="Calibri"/>
              </a:rPr>
              <a:t>(</a:t>
            </a:r>
            <a:r>
              <a:rPr lang="en-US" altLang="zh-TW" sz="1050" b="1" i="0" u="none" strike="noStrike" cap="none" dirty="0" err="1">
                <a:solidFill>
                  <a:srgbClr val="404040"/>
                </a:solidFill>
                <a:latin typeface="Microsoft YaHei"/>
                <a:ea typeface="Microsoft YaHei"/>
                <a:cs typeface="Calibri"/>
                <a:sym typeface="Calibri"/>
              </a:rPr>
              <a:t>LogisticRegression.ipynb</a:t>
            </a:r>
            <a:r>
              <a:rPr lang="en-US" altLang="zh-TW" sz="1050" b="1" i="0" u="none" strike="noStrike" cap="none" dirty="0">
                <a:solidFill>
                  <a:srgbClr val="404040"/>
                </a:solidFill>
                <a:latin typeface="Microsoft YaHei"/>
                <a:ea typeface="Microsoft YaHei"/>
                <a:cs typeface="Calibri"/>
                <a:sym typeface="Calibri"/>
              </a:rPr>
              <a:t>)</a:t>
            </a:r>
          </a:p>
          <a:p>
            <a:pPr algn="ctr">
              <a:buClr>
                <a:srgbClr val="000000"/>
              </a:buClr>
              <a:buSzPts val="2000"/>
            </a:pPr>
            <a:r>
              <a:rPr lang="zh-TW" altLang="en-US" sz="2800" b="1" i="0" u="none" strike="noStrike" cap="none" dirty="0">
                <a:solidFill>
                  <a:srgbClr val="404040"/>
                </a:solidFill>
                <a:latin typeface="Microsoft YaHei"/>
                <a:ea typeface="Microsoft YaHei"/>
                <a:cs typeface="Calibri"/>
                <a:sym typeface="Calibri"/>
              </a:rPr>
              <a:t>未發現</a:t>
            </a:r>
            <a:r>
              <a:rPr lang="en-US" altLang="zh-TW" sz="2800" b="1" i="0" u="none" strike="noStrike" cap="none" dirty="0">
                <a:solidFill>
                  <a:srgbClr val="404040"/>
                </a:solidFill>
                <a:latin typeface="Microsoft YaHei"/>
                <a:ea typeface="Microsoft YaHei"/>
                <a:cs typeface="Calibri"/>
                <a:sym typeface="Calibri"/>
              </a:rPr>
              <a:t>target</a:t>
            </a:r>
            <a:r>
              <a:rPr lang="zh-TW" altLang="en-US" sz="2800" b="1" i="0" u="none" strike="noStrike" cap="none" dirty="0">
                <a:solidFill>
                  <a:srgbClr val="404040"/>
                </a:solidFill>
                <a:latin typeface="Microsoft YaHei"/>
                <a:ea typeface="Microsoft YaHei"/>
                <a:cs typeface="Calibri"/>
                <a:sym typeface="Calibri"/>
              </a:rPr>
              <a:t>資料</a:t>
            </a:r>
            <a:endParaRPr lang="en-US" altLang="zh-TW" sz="2800" b="1" i="0" u="none" strike="noStrike" cap="none" dirty="0">
              <a:solidFill>
                <a:srgbClr val="404040"/>
              </a:solidFill>
              <a:latin typeface="Microsoft YaHei"/>
              <a:ea typeface="Microsoft YaHei"/>
              <a:cs typeface="Calibri"/>
              <a:sym typeface="Calibri"/>
            </a:endParaRPr>
          </a:p>
          <a:p>
            <a:pPr algn="ctr">
              <a:buClr>
                <a:srgbClr val="000000"/>
              </a:buClr>
              <a:buSzPts val="2000"/>
            </a:pPr>
            <a:r>
              <a:rPr lang="zh-TW" altLang="en-US" sz="2800" b="1" i="0" u="none" strike="noStrike" cap="none" dirty="0">
                <a:solidFill>
                  <a:srgbClr val="404040"/>
                </a:solidFill>
                <a:latin typeface="Microsoft YaHei"/>
                <a:ea typeface="Microsoft YaHei"/>
                <a:cs typeface="Calibri"/>
                <a:sym typeface="Calibri"/>
              </a:rPr>
              <a:t>極度不平衡</a:t>
            </a:r>
            <a:endParaRPr lang="en-US" altLang="zh-TW" sz="2800" b="1" i="0" u="none" strike="noStrike" cap="none" dirty="0">
              <a:solidFill>
                <a:srgbClr val="404040"/>
              </a:solidFill>
              <a:latin typeface="Microsoft YaHei"/>
              <a:ea typeface="Microsoft YaHei"/>
              <a:cs typeface="Calibri"/>
              <a:sym typeface="Calibri"/>
            </a:endParaRPr>
          </a:p>
        </p:txBody>
      </p:sp>
      <p:sp>
        <p:nvSpPr>
          <p:cNvPr id="12" name="文字方塊 11">
            <a:extLst>
              <a:ext uri="{FF2B5EF4-FFF2-40B4-BE49-F238E27FC236}">
                <a16:creationId xmlns:a16="http://schemas.microsoft.com/office/drawing/2014/main" id="{AC54EC4C-1C20-9319-9BDE-8F462F00E939}"/>
              </a:ext>
            </a:extLst>
          </p:cNvPr>
          <p:cNvSpPr txBox="1"/>
          <p:nvPr/>
        </p:nvSpPr>
        <p:spPr>
          <a:xfrm>
            <a:off x="5909599" y="2955391"/>
            <a:ext cx="6033286" cy="1384995"/>
          </a:xfrm>
          <a:prstGeom prst="rect">
            <a:avLst/>
          </a:prstGeom>
          <a:noFill/>
        </p:spPr>
        <p:txBody>
          <a:bodyPr wrap="square">
            <a:spAutoFit/>
          </a:bodyPr>
          <a:lstStyle/>
          <a:p>
            <a:pPr algn="ctr">
              <a:buClr>
                <a:srgbClr val="000000"/>
              </a:buClr>
              <a:buSzPts val="2000"/>
            </a:pPr>
            <a:r>
              <a:rPr lang="zh-TW" altLang="en-US" sz="2800" b="1" i="0" u="none" strike="noStrike" cap="none" dirty="0">
                <a:solidFill>
                  <a:srgbClr val="404040"/>
                </a:solidFill>
                <a:latin typeface="Microsoft YaHei"/>
                <a:ea typeface="Microsoft YaHei"/>
                <a:cs typeface="Calibri"/>
                <a:sym typeface="Calibri"/>
              </a:rPr>
              <a:t>若看</a:t>
            </a:r>
            <a:r>
              <a:rPr lang="en-US" altLang="zh-TW" sz="2800" b="1" i="0" u="none" strike="noStrike" cap="none" dirty="0">
                <a:solidFill>
                  <a:srgbClr val="404040"/>
                </a:solidFill>
                <a:latin typeface="Microsoft YaHei"/>
                <a:ea typeface="Microsoft YaHei"/>
                <a:cs typeface="Calibri"/>
                <a:sym typeface="Calibri"/>
              </a:rPr>
              <a:t>Accuracy</a:t>
            </a:r>
            <a:r>
              <a:rPr lang="zh-TW" altLang="en-US" sz="2800" b="1" i="0" u="none" strike="noStrike" cap="none" dirty="0">
                <a:solidFill>
                  <a:srgbClr val="404040"/>
                </a:solidFill>
                <a:latin typeface="Microsoft YaHei"/>
                <a:ea typeface="Microsoft YaHei"/>
                <a:cs typeface="Calibri"/>
                <a:sym typeface="Calibri"/>
              </a:rPr>
              <a:t>極高</a:t>
            </a:r>
            <a:endParaRPr lang="en-US" altLang="zh-TW" sz="2800" b="1" i="0" u="none" strike="noStrike" cap="none" dirty="0">
              <a:solidFill>
                <a:srgbClr val="404040"/>
              </a:solidFill>
              <a:latin typeface="Microsoft YaHei"/>
              <a:ea typeface="Microsoft YaHei"/>
              <a:cs typeface="Calibri"/>
              <a:sym typeface="Calibri"/>
            </a:endParaRPr>
          </a:p>
          <a:p>
            <a:pPr algn="ctr">
              <a:buClr>
                <a:srgbClr val="000000"/>
              </a:buClr>
              <a:buSzPts val="2000"/>
            </a:pPr>
            <a:r>
              <a:rPr lang="zh-TW" altLang="en-US" sz="2800" b="1" dirty="0">
                <a:solidFill>
                  <a:srgbClr val="404040"/>
                </a:solidFill>
                <a:latin typeface="Microsoft YaHei"/>
                <a:ea typeface="Microsoft YaHei"/>
                <a:cs typeface="Calibri"/>
                <a:sym typeface="Calibri"/>
              </a:rPr>
              <a:t>但</a:t>
            </a:r>
            <a:r>
              <a:rPr lang="en-US" altLang="zh-TW" sz="2800" b="1" dirty="0">
                <a:solidFill>
                  <a:srgbClr val="404040"/>
                </a:solidFill>
                <a:latin typeface="Microsoft YaHei"/>
                <a:ea typeface="Microsoft YaHei"/>
                <a:cs typeface="Calibri"/>
                <a:sym typeface="Calibri"/>
              </a:rPr>
              <a:t>Recall</a:t>
            </a:r>
            <a:r>
              <a:rPr lang="zh-TW" altLang="en-US" sz="2800" b="1" dirty="0">
                <a:solidFill>
                  <a:srgbClr val="404040"/>
                </a:solidFill>
                <a:latin typeface="Microsoft YaHei"/>
                <a:ea typeface="Microsoft YaHei"/>
                <a:cs typeface="Calibri"/>
                <a:sym typeface="Calibri"/>
              </a:rPr>
              <a:t>、</a:t>
            </a:r>
            <a:r>
              <a:rPr lang="en-US" altLang="zh-TW" sz="2800" b="1" dirty="0">
                <a:solidFill>
                  <a:srgbClr val="404040"/>
                </a:solidFill>
                <a:latin typeface="Microsoft YaHei"/>
                <a:ea typeface="Microsoft YaHei"/>
                <a:cs typeface="Calibri"/>
                <a:sym typeface="Calibri"/>
              </a:rPr>
              <a:t>F1</a:t>
            </a:r>
            <a:r>
              <a:rPr lang="zh-TW" altLang="en-US" sz="2800" b="1" dirty="0">
                <a:solidFill>
                  <a:srgbClr val="404040"/>
                </a:solidFill>
                <a:latin typeface="Microsoft YaHei"/>
                <a:ea typeface="Microsoft YaHei"/>
                <a:cs typeface="Calibri"/>
                <a:sym typeface="Calibri"/>
              </a:rPr>
              <a:t>為</a:t>
            </a:r>
            <a:r>
              <a:rPr lang="en-US" altLang="zh-TW" sz="2800" b="1" dirty="0">
                <a:solidFill>
                  <a:srgbClr val="404040"/>
                </a:solidFill>
                <a:latin typeface="Microsoft YaHei"/>
                <a:ea typeface="Microsoft YaHei"/>
                <a:cs typeface="Calibri"/>
                <a:sym typeface="Calibri"/>
              </a:rPr>
              <a:t>0</a:t>
            </a:r>
          </a:p>
          <a:p>
            <a:pPr algn="ctr">
              <a:buClr>
                <a:srgbClr val="000000"/>
              </a:buClr>
              <a:buSzPts val="2000"/>
            </a:pPr>
            <a:r>
              <a:rPr lang="zh-TW" altLang="en-US" sz="2800" b="1" dirty="0">
                <a:solidFill>
                  <a:srgbClr val="404040"/>
                </a:solidFill>
                <a:latin typeface="Microsoft YaHei"/>
                <a:ea typeface="Microsoft YaHei"/>
                <a:cs typeface="Calibri"/>
                <a:sym typeface="Calibri"/>
              </a:rPr>
              <a:t>代表少數資料全被忽略掉</a:t>
            </a:r>
            <a:endParaRPr lang="en-US" altLang="zh-TW" sz="2800" b="1" i="0" u="none" strike="noStrike" cap="none" dirty="0">
              <a:solidFill>
                <a:srgbClr val="404040"/>
              </a:solidFill>
              <a:latin typeface="Microsoft YaHei"/>
              <a:ea typeface="Microsoft YaHei"/>
              <a:cs typeface="Calibri"/>
              <a:sym typeface="Calibri"/>
            </a:endParaRPr>
          </a:p>
        </p:txBody>
      </p:sp>
      <p:sp>
        <p:nvSpPr>
          <p:cNvPr id="13" name="文字方塊 12">
            <a:extLst>
              <a:ext uri="{FF2B5EF4-FFF2-40B4-BE49-F238E27FC236}">
                <a16:creationId xmlns:a16="http://schemas.microsoft.com/office/drawing/2014/main" id="{1827E310-CC6F-475D-A4EE-753E96DC1E5C}"/>
              </a:ext>
            </a:extLst>
          </p:cNvPr>
          <p:cNvSpPr txBox="1"/>
          <p:nvPr/>
        </p:nvSpPr>
        <p:spPr>
          <a:xfrm>
            <a:off x="3079357" y="5847505"/>
            <a:ext cx="6033286" cy="707886"/>
          </a:xfrm>
          <a:prstGeom prst="rect">
            <a:avLst/>
          </a:prstGeom>
          <a:noFill/>
        </p:spPr>
        <p:txBody>
          <a:bodyPr wrap="square">
            <a:spAutoFit/>
          </a:bodyPr>
          <a:lstStyle/>
          <a:p>
            <a:pPr algn="ctr">
              <a:buClr>
                <a:srgbClr val="000000"/>
              </a:buClr>
              <a:buSzPts val="2000"/>
            </a:pPr>
            <a:r>
              <a:rPr lang="zh-TW" altLang="en-US" sz="4000" b="1" i="0" u="none" strike="noStrike" cap="none" dirty="0">
                <a:solidFill>
                  <a:srgbClr val="C00000"/>
                </a:solidFill>
                <a:latin typeface="Microsoft YaHei"/>
                <a:ea typeface="Microsoft YaHei"/>
                <a:cs typeface="Calibri"/>
                <a:sym typeface="Calibri"/>
              </a:rPr>
              <a:t>使用</a:t>
            </a:r>
            <a:r>
              <a:rPr lang="en-US" altLang="zh-TW" sz="4000" b="1" i="0" u="none" strike="noStrike" cap="none" dirty="0">
                <a:solidFill>
                  <a:srgbClr val="C00000"/>
                </a:solidFill>
                <a:latin typeface="Microsoft YaHei"/>
                <a:ea typeface="Microsoft YaHei"/>
                <a:cs typeface="Calibri"/>
                <a:sym typeface="Calibri"/>
              </a:rPr>
              <a:t>SMOTE</a:t>
            </a:r>
            <a:r>
              <a:rPr lang="zh-TW" altLang="en-US" sz="4000" b="1" i="0" u="none" strike="noStrike" cap="none" dirty="0">
                <a:solidFill>
                  <a:srgbClr val="C00000"/>
                </a:solidFill>
                <a:latin typeface="Microsoft YaHei"/>
                <a:ea typeface="Microsoft YaHei"/>
                <a:cs typeface="Calibri"/>
                <a:sym typeface="Calibri"/>
              </a:rPr>
              <a:t>平衡數據</a:t>
            </a:r>
            <a:endParaRPr lang="en-US" altLang="zh-TW" sz="4000" b="1" i="0" u="none" strike="noStrike" cap="none" dirty="0">
              <a:solidFill>
                <a:srgbClr val="C00000"/>
              </a:solidFill>
              <a:latin typeface="Microsoft YaHei"/>
              <a:ea typeface="Microsoft YaHei"/>
              <a:cs typeface="Calibri"/>
              <a:sym typeface="Calibri"/>
            </a:endParaRPr>
          </a:p>
        </p:txBody>
      </p:sp>
      <p:sp>
        <p:nvSpPr>
          <p:cNvPr id="7" name="矩形: 圓角 6">
            <a:extLst>
              <a:ext uri="{FF2B5EF4-FFF2-40B4-BE49-F238E27FC236}">
                <a16:creationId xmlns:a16="http://schemas.microsoft.com/office/drawing/2014/main" id="{49B5A78B-2E45-974D-866B-E16BEBBB270D}"/>
              </a:ext>
            </a:extLst>
          </p:cNvPr>
          <p:cNvSpPr/>
          <p:nvPr/>
        </p:nvSpPr>
        <p:spPr>
          <a:xfrm>
            <a:off x="9944153" y="242761"/>
            <a:ext cx="1998732" cy="736375"/>
          </a:xfrm>
          <a:prstGeom prst="roundRect">
            <a:avLst/>
          </a:prstGeom>
          <a:no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結論</a:t>
            </a:r>
          </a:p>
        </p:txBody>
      </p:sp>
    </p:spTree>
    <p:extLst>
      <p:ext uri="{BB962C8B-B14F-4D97-AF65-F5344CB8AC3E}">
        <p14:creationId xmlns:p14="http://schemas.microsoft.com/office/powerpoint/2010/main" val="344812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27BF7-A90F-7DAE-78A0-8C443D39B8E6}"/>
            </a:ext>
          </a:extLst>
        </p:cNvPr>
        <p:cNvGrpSpPr/>
        <p:nvPr/>
      </p:nvGrpSpPr>
      <p:grpSpPr>
        <a:xfrm>
          <a:off x="0" y="0"/>
          <a:ext cx="0" cy="0"/>
          <a:chOff x="0" y="0"/>
          <a:chExt cx="0" cy="0"/>
        </a:xfrm>
      </p:grpSpPr>
      <p:sp>
        <p:nvSpPr>
          <p:cNvPr id="2" name="矩形: 圓角 1">
            <a:extLst>
              <a:ext uri="{FF2B5EF4-FFF2-40B4-BE49-F238E27FC236}">
                <a16:creationId xmlns:a16="http://schemas.microsoft.com/office/drawing/2014/main" id="{48F605CD-C052-0E93-EAFB-086378241B76}"/>
              </a:ext>
            </a:extLst>
          </p:cNvPr>
          <p:cNvSpPr/>
          <p:nvPr/>
        </p:nvSpPr>
        <p:spPr>
          <a:xfrm>
            <a:off x="234669" y="242761"/>
            <a:ext cx="1998732" cy="736375"/>
          </a:xfrm>
          <a:prstGeom prst="roundRect">
            <a:avLst/>
          </a:prstGeom>
          <a:solidFill>
            <a:schemeClr val="bg1"/>
          </a:solid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定義問題</a:t>
            </a:r>
          </a:p>
        </p:txBody>
      </p:sp>
      <p:sp>
        <p:nvSpPr>
          <p:cNvPr id="3" name="矩形: 圓角 2">
            <a:extLst>
              <a:ext uri="{FF2B5EF4-FFF2-40B4-BE49-F238E27FC236}">
                <a16:creationId xmlns:a16="http://schemas.microsoft.com/office/drawing/2014/main" id="{F971AFAC-8A91-6F17-34FD-6964776252F8}"/>
              </a:ext>
            </a:extLst>
          </p:cNvPr>
          <p:cNvSpPr/>
          <p:nvPr/>
        </p:nvSpPr>
        <p:spPr>
          <a:xfrm>
            <a:off x="2662040" y="242761"/>
            <a:ext cx="1998732" cy="736375"/>
          </a:xfrm>
          <a:prstGeom prst="roundRect">
            <a:avLst/>
          </a:prstGeom>
          <a:solidFill>
            <a:schemeClr val="bg1"/>
          </a:solid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資料整理</a:t>
            </a:r>
          </a:p>
        </p:txBody>
      </p:sp>
      <p:sp>
        <p:nvSpPr>
          <p:cNvPr id="4" name="矩形: 圓角 3">
            <a:extLst>
              <a:ext uri="{FF2B5EF4-FFF2-40B4-BE49-F238E27FC236}">
                <a16:creationId xmlns:a16="http://schemas.microsoft.com/office/drawing/2014/main" id="{7FCAD655-8E35-DF8A-CF27-8B4A83E854EA}"/>
              </a:ext>
            </a:extLst>
          </p:cNvPr>
          <p:cNvSpPr/>
          <p:nvPr/>
        </p:nvSpPr>
        <p:spPr>
          <a:xfrm>
            <a:off x="5089411" y="242761"/>
            <a:ext cx="1998732" cy="736375"/>
          </a:xfrm>
          <a:prstGeom prst="roundRect">
            <a:avLst/>
          </a:prstGeom>
          <a:solidFill>
            <a:srgbClr val="143F6A"/>
          </a:solid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Microsoft YaHei" panose="020B0503020204020204" pitchFamily="34" charset="-122"/>
                <a:ea typeface="Microsoft YaHei" panose="020B0503020204020204" pitchFamily="34" charset="-122"/>
              </a:rPr>
              <a:t>訓練模型</a:t>
            </a:r>
          </a:p>
        </p:txBody>
      </p:sp>
      <p:sp>
        <p:nvSpPr>
          <p:cNvPr id="5" name="矩形: 圓角 4">
            <a:extLst>
              <a:ext uri="{FF2B5EF4-FFF2-40B4-BE49-F238E27FC236}">
                <a16:creationId xmlns:a16="http://schemas.microsoft.com/office/drawing/2014/main" id="{3FCAFB91-3E25-6618-5B7E-A84AA73431A8}"/>
              </a:ext>
            </a:extLst>
          </p:cNvPr>
          <p:cNvSpPr/>
          <p:nvPr/>
        </p:nvSpPr>
        <p:spPr>
          <a:xfrm>
            <a:off x="7516782" y="242761"/>
            <a:ext cx="1998732" cy="736375"/>
          </a:xfrm>
          <a:prstGeom prst="roundRect">
            <a:avLst/>
          </a:prstGeom>
          <a:no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評估模型</a:t>
            </a:r>
          </a:p>
        </p:txBody>
      </p:sp>
      <p:sp>
        <p:nvSpPr>
          <p:cNvPr id="61" name="文字方塊 60">
            <a:extLst>
              <a:ext uri="{FF2B5EF4-FFF2-40B4-BE49-F238E27FC236}">
                <a16:creationId xmlns:a16="http://schemas.microsoft.com/office/drawing/2014/main" id="{BBE4A2BC-860F-98ED-5971-47132F2209AF}"/>
              </a:ext>
            </a:extLst>
          </p:cNvPr>
          <p:cNvSpPr txBox="1"/>
          <p:nvPr/>
        </p:nvSpPr>
        <p:spPr>
          <a:xfrm>
            <a:off x="9421515" y="2673544"/>
            <a:ext cx="2461034" cy="646331"/>
          </a:xfrm>
          <a:prstGeom prst="rect">
            <a:avLst/>
          </a:prstGeom>
          <a:noFill/>
        </p:spPr>
        <p:txBody>
          <a:bodyPr wrap="square">
            <a:spAutoFit/>
          </a:bodyPr>
          <a:lstStyle/>
          <a:p>
            <a:pPr algn="ctr"/>
            <a:r>
              <a:rPr lang="zh-TW" altLang="en-US" b="1" dirty="0">
                <a:solidFill>
                  <a:srgbClr val="404040"/>
                </a:solidFill>
                <a:latin typeface="Microsoft YaHei" panose="020B0503020204020204" pitchFamily="34" charset="-122"/>
                <a:ea typeface="Microsoft YaHei" panose="020B0503020204020204" pitchFamily="34" charset="-122"/>
              </a:rPr>
              <a:t>使用</a:t>
            </a:r>
            <a:r>
              <a:rPr lang="zh-TW" altLang="en-US" b="1" dirty="0">
                <a:solidFill>
                  <a:srgbClr val="C00000"/>
                </a:solidFill>
                <a:latin typeface="Microsoft YaHei" panose="020B0503020204020204" pitchFamily="34" charset="-122"/>
                <a:ea typeface="Microsoft YaHei" panose="020B0503020204020204" pitchFamily="34" charset="-122"/>
              </a:rPr>
              <a:t>cross_val_score</a:t>
            </a:r>
            <a:endParaRPr lang="en-US" altLang="zh-TW" b="1" dirty="0">
              <a:solidFill>
                <a:srgbClr val="404040"/>
              </a:solidFill>
              <a:latin typeface="Microsoft YaHei" panose="020B0503020204020204" pitchFamily="34" charset="-122"/>
              <a:ea typeface="Microsoft YaHei" panose="020B0503020204020204" pitchFamily="34" charset="-122"/>
            </a:endParaRPr>
          </a:p>
          <a:p>
            <a:pPr algn="ctr"/>
            <a:r>
              <a:rPr lang="zh-TW" altLang="en-US" b="1" dirty="0">
                <a:solidFill>
                  <a:srgbClr val="404040"/>
                </a:solidFill>
                <a:latin typeface="Microsoft YaHei" panose="020B0503020204020204" pitchFamily="34" charset="-122"/>
                <a:ea typeface="Microsoft YaHei" panose="020B0503020204020204" pitchFamily="34" charset="-122"/>
              </a:rPr>
              <a:t>分數較高演算法</a:t>
            </a:r>
            <a:endParaRPr lang="en-US" altLang="zh-TW" b="1" dirty="0">
              <a:solidFill>
                <a:srgbClr val="404040"/>
              </a:solidFill>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EAC11B14-CD42-97EF-97B1-938F60FC62B9}"/>
              </a:ext>
            </a:extLst>
          </p:cNvPr>
          <p:cNvSpPr/>
          <p:nvPr/>
        </p:nvSpPr>
        <p:spPr>
          <a:xfrm>
            <a:off x="324342" y="4798327"/>
            <a:ext cx="1391472" cy="941694"/>
          </a:xfrm>
          <a:prstGeom prst="rect">
            <a:avLst/>
          </a:prstGeom>
          <a:solidFill>
            <a:schemeClr val="bg1"/>
          </a:solidFill>
          <a:ln w="762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404040"/>
                </a:solidFill>
                <a:latin typeface="Microsoft YaHei" panose="020B0503020204020204" pitchFamily="34" charset="-122"/>
                <a:ea typeface="Microsoft YaHei" panose="020B0503020204020204" pitchFamily="34" charset="-122"/>
              </a:rPr>
              <a:t>Data</a:t>
            </a:r>
            <a:endParaRPr lang="zh-TW" altLang="en-US" b="1" dirty="0">
              <a:solidFill>
                <a:srgbClr val="404040"/>
              </a:solidFill>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44EA7BF5-600A-C4AB-26EE-6B200D8CE1D8}"/>
              </a:ext>
            </a:extLst>
          </p:cNvPr>
          <p:cNvSpPr/>
          <p:nvPr/>
        </p:nvSpPr>
        <p:spPr>
          <a:xfrm>
            <a:off x="2139071" y="4798328"/>
            <a:ext cx="1391472" cy="941694"/>
          </a:xfrm>
          <a:prstGeom prst="rect">
            <a:avLst/>
          </a:prstGeom>
          <a:solidFill>
            <a:schemeClr val="bg1"/>
          </a:solidFill>
          <a:ln w="762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rgbClr val="404040"/>
                </a:solidFill>
                <a:latin typeface="Microsoft YaHei" panose="020B0503020204020204" pitchFamily="34" charset="-122"/>
                <a:ea typeface="Microsoft YaHei" panose="020B0503020204020204" pitchFamily="34" charset="-122"/>
              </a:rPr>
              <a:t>前處理</a:t>
            </a:r>
            <a:r>
              <a:rPr lang="en-US" altLang="zh-TW" b="1" dirty="0">
                <a:solidFill>
                  <a:srgbClr val="404040"/>
                </a:solidFill>
                <a:latin typeface="Microsoft YaHei" panose="020B0503020204020204" pitchFamily="34" charset="-122"/>
                <a:ea typeface="Microsoft YaHei" panose="020B0503020204020204" pitchFamily="34" charset="-122"/>
              </a:rPr>
              <a:t>Data</a:t>
            </a:r>
            <a:endParaRPr lang="zh-TW" altLang="en-US" b="1" dirty="0">
              <a:solidFill>
                <a:srgbClr val="404040"/>
              </a:solidFill>
              <a:latin typeface="Microsoft YaHei" panose="020B0503020204020204" pitchFamily="34" charset="-122"/>
              <a:ea typeface="Microsoft YaHei" panose="020B0503020204020204" pitchFamily="34" charset="-122"/>
            </a:endParaRPr>
          </a:p>
        </p:txBody>
      </p:sp>
      <p:sp>
        <p:nvSpPr>
          <p:cNvPr id="9" name="矩形 8">
            <a:extLst>
              <a:ext uri="{FF2B5EF4-FFF2-40B4-BE49-F238E27FC236}">
                <a16:creationId xmlns:a16="http://schemas.microsoft.com/office/drawing/2014/main" id="{57ADF228-3C2F-7BA4-5FEB-E1BA563C79B9}"/>
              </a:ext>
            </a:extLst>
          </p:cNvPr>
          <p:cNvSpPr/>
          <p:nvPr/>
        </p:nvSpPr>
        <p:spPr>
          <a:xfrm>
            <a:off x="6130524" y="4588661"/>
            <a:ext cx="1391472" cy="941694"/>
          </a:xfrm>
          <a:prstGeom prst="rect">
            <a:avLst/>
          </a:prstGeom>
          <a:solidFill>
            <a:schemeClr val="bg1"/>
          </a:solidFill>
          <a:ln w="762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rgbClr val="404040"/>
                </a:solidFill>
                <a:latin typeface="Microsoft YaHei" panose="020B0503020204020204" pitchFamily="34" charset="-122"/>
                <a:ea typeface="Microsoft YaHei" panose="020B0503020204020204" pitchFamily="34" charset="-122"/>
              </a:rPr>
              <a:t>Data_val</a:t>
            </a:r>
            <a:endParaRPr lang="en-US" altLang="zh-TW" b="1" dirty="0">
              <a:solidFill>
                <a:srgbClr val="404040"/>
              </a:solidFill>
              <a:latin typeface="Microsoft YaHei" panose="020B0503020204020204" pitchFamily="34" charset="-122"/>
              <a:ea typeface="Microsoft YaHei" panose="020B0503020204020204" pitchFamily="34" charset="-122"/>
            </a:endParaRPr>
          </a:p>
          <a:p>
            <a:pPr algn="ctr"/>
            <a:r>
              <a:rPr lang="en-US" altLang="zh-TW" b="1" dirty="0">
                <a:solidFill>
                  <a:srgbClr val="404040"/>
                </a:solidFill>
                <a:latin typeface="Microsoft YaHei" panose="020B0503020204020204" pitchFamily="34" charset="-122"/>
                <a:ea typeface="Microsoft YaHei" panose="020B0503020204020204" pitchFamily="34" charset="-122"/>
              </a:rPr>
              <a:t>(20%)</a:t>
            </a:r>
            <a:endParaRPr lang="zh-TW" altLang="en-US" b="1" dirty="0">
              <a:solidFill>
                <a:srgbClr val="404040"/>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24FB5B16-1E68-DF15-9036-710B5BCCA660}"/>
              </a:ext>
            </a:extLst>
          </p:cNvPr>
          <p:cNvSpPr/>
          <p:nvPr/>
        </p:nvSpPr>
        <p:spPr>
          <a:xfrm>
            <a:off x="6130524" y="3479886"/>
            <a:ext cx="1391472" cy="941694"/>
          </a:xfrm>
          <a:prstGeom prst="rect">
            <a:avLst/>
          </a:prstGeom>
          <a:solidFill>
            <a:schemeClr val="bg1"/>
          </a:solidFill>
          <a:ln w="762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rgbClr val="404040"/>
                </a:solidFill>
                <a:latin typeface="Microsoft YaHei" panose="020B0503020204020204" pitchFamily="34" charset="-122"/>
                <a:ea typeface="Microsoft YaHei" panose="020B0503020204020204" pitchFamily="34" charset="-122"/>
              </a:rPr>
              <a:t>Data_train</a:t>
            </a:r>
            <a:endParaRPr lang="en-US" altLang="zh-TW" b="1" dirty="0">
              <a:solidFill>
                <a:srgbClr val="404040"/>
              </a:solidFill>
              <a:latin typeface="Microsoft YaHei" panose="020B0503020204020204" pitchFamily="34" charset="-122"/>
              <a:ea typeface="Microsoft YaHei" panose="020B0503020204020204" pitchFamily="34" charset="-122"/>
            </a:endParaRPr>
          </a:p>
          <a:p>
            <a:pPr algn="ctr"/>
            <a:r>
              <a:rPr lang="en-US" altLang="zh-TW" b="1" dirty="0">
                <a:solidFill>
                  <a:srgbClr val="404040"/>
                </a:solidFill>
                <a:latin typeface="Microsoft YaHei" panose="020B0503020204020204" pitchFamily="34" charset="-122"/>
                <a:ea typeface="Microsoft YaHei" panose="020B0503020204020204" pitchFamily="34" charset="-122"/>
              </a:rPr>
              <a:t>(60%)</a:t>
            </a:r>
            <a:endParaRPr lang="zh-TW" altLang="en-US" b="1" dirty="0">
              <a:solidFill>
                <a:srgbClr val="404040"/>
              </a:solidFill>
              <a:latin typeface="Microsoft YaHei" panose="020B0503020204020204" pitchFamily="34" charset="-122"/>
              <a:ea typeface="Microsoft YaHei" panose="020B0503020204020204" pitchFamily="34" charset="-122"/>
            </a:endParaRPr>
          </a:p>
        </p:txBody>
      </p:sp>
      <p:sp>
        <p:nvSpPr>
          <p:cNvPr id="11" name="矩形 10">
            <a:extLst>
              <a:ext uri="{FF2B5EF4-FFF2-40B4-BE49-F238E27FC236}">
                <a16:creationId xmlns:a16="http://schemas.microsoft.com/office/drawing/2014/main" id="{9DC4702C-DDB2-082D-FD14-D995B831D753}"/>
              </a:ext>
            </a:extLst>
          </p:cNvPr>
          <p:cNvSpPr/>
          <p:nvPr/>
        </p:nvSpPr>
        <p:spPr>
          <a:xfrm>
            <a:off x="4139829" y="5749933"/>
            <a:ext cx="1391472" cy="941694"/>
          </a:xfrm>
          <a:prstGeom prst="rect">
            <a:avLst/>
          </a:prstGeom>
          <a:solidFill>
            <a:schemeClr val="bg1"/>
          </a:solidFill>
          <a:ln w="762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rgbClr val="404040"/>
                </a:solidFill>
                <a:latin typeface="Microsoft YaHei" panose="020B0503020204020204" pitchFamily="34" charset="-122"/>
                <a:ea typeface="Microsoft YaHei" panose="020B0503020204020204" pitchFamily="34" charset="-122"/>
              </a:rPr>
              <a:t>Data_test</a:t>
            </a:r>
            <a:endParaRPr lang="en-US" altLang="zh-TW" b="1" dirty="0">
              <a:solidFill>
                <a:srgbClr val="404040"/>
              </a:solidFill>
              <a:latin typeface="Microsoft YaHei" panose="020B0503020204020204" pitchFamily="34" charset="-122"/>
              <a:ea typeface="Microsoft YaHei" panose="020B0503020204020204" pitchFamily="34" charset="-122"/>
            </a:endParaRPr>
          </a:p>
          <a:p>
            <a:pPr algn="ctr"/>
            <a:r>
              <a:rPr lang="en-US" altLang="zh-TW" b="1" dirty="0">
                <a:solidFill>
                  <a:srgbClr val="404040"/>
                </a:solidFill>
                <a:latin typeface="Microsoft YaHei" panose="020B0503020204020204" pitchFamily="34" charset="-122"/>
                <a:ea typeface="Microsoft YaHei" panose="020B0503020204020204" pitchFamily="34" charset="-122"/>
              </a:rPr>
              <a:t>(20%)</a:t>
            </a:r>
            <a:endParaRPr lang="zh-TW" altLang="en-US" b="1" dirty="0">
              <a:solidFill>
                <a:srgbClr val="404040"/>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9EE30B1F-2D9A-EB6C-6D11-B4FFA858879C}"/>
              </a:ext>
            </a:extLst>
          </p:cNvPr>
          <p:cNvSpPr/>
          <p:nvPr/>
        </p:nvSpPr>
        <p:spPr>
          <a:xfrm>
            <a:off x="8136229" y="3479886"/>
            <a:ext cx="1391472" cy="941694"/>
          </a:xfrm>
          <a:prstGeom prst="rect">
            <a:avLst/>
          </a:prstGeom>
          <a:solidFill>
            <a:schemeClr val="bg1"/>
          </a:solidFill>
          <a:ln w="762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404040"/>
                </a:solidFill>
                <a:latin typeface="Microsoft YaHei" panose="020B0503020204020204" pitchFamily="34" charset="-122"/>
                <a:ea typeface="Microsoft YaHei" panose="020B0503020204020204" pitchFamily="34" charset="-122"/>
              </a:rPr>
              <a:t>Data</a:t>
            </a:r>
          </a:p>
          <a:p>
            <a:pPr algn="ctr"/>
            <a:r>
              <a:rPr lang="en-US" altLang="zh-TW" b="1" dirty="0">
                <a:solidFill>
                  <a:srgbClr val="404040"/>
                </a:solidFill>
                <a:latin typeface="Microsoft YaHei" panose="020B0503020204020204" pitchFamily="34" charset="-122"/>
                <a:ea typeface="Microsoft YaHei" panose="020B0503020204020204" pitchFamily="34" charset="-122"/>
              </a:rPr>
              <a:t>resampled</a:t>
            </a:r>
          </a:p>
          <a:p>
            <a:pPr algn="ctr"/>
            <a:r>
              <a:rPr lang="en-US" altLang="zh-TW" b="1" dirty="0">
                <a:solidFill>
                  <a:srgbClr val="404040"/>
                </a:solidFill>
                <a:latin typeface="Microsoft YaHei" panose="020B0503020204020204" pitchFamily="34" charset="-122"/>
                <a:ea typeface="Microsoft YaHei" panose="020B0503020204020204" pitchFamily="34" charset="-122"/>
              </a:rPr>
              <a:t>(SMOTE)</a:t>
            </a:r>
            <a:endParaRPr lang="zh-TW" altLang="en-US" b="1" dirty="0">
              <a:solidFill>
                <a:srgbClr val="404040"/>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2C877BB2-61E8-8D07-D0F6-622FF2AD8A3D}"/>
              </a:ext>
            </a:extLst>
          </p:cNvPr>
          <p:cNvSpPr/>
          <p:nvPr/>
        </p:nvSpPr>
        <p:spPr>
          <a:xfrm>
            <a:off x="10070112" y="3479886"/>
            <a:ext cx="1391472" cy="941694"/>
          </a:xfrm>
          <a:prstGeom prst="rect">
            <a:avLst/>
          </a:prstGeom>
          <a:solidFill>
            <a:schemeClr val="bg1"/>
          </a:solidFill>
          <a:ln w="762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404040"/>
                </a:solidFill>
                <a:latin typeface="Microsoft YaHei" panose="020B0503020204020204" pitchFamily="34" charset="-122"/>
                <a:ea typeface="Microsoft YaHei" panose="020B0503020204020204" pitchFamily="34" charset="-122"/>
              </a:rPr>
              <a:t>Model</a:t>
            </a:r>
            <a:r>
              <a:rPr lang="zh-TW" altLang="en-US" b="1" dirty="0">
                <a:solidFill>
                  <a:srgbClr val="404040"/>
                </a:solidFill>
                <a:latin typeface="Microsoft YaHei" panose="020B0503020204020204" pitchFamily="34" charset="-122"/>
                <a:ea typeface="Microsoft YaHei" panose="020B0503020204020204" pitchFamily="34" charset="-122"/>
              </a:rPr>
              <a:t> </a:t>
            </a:r>
            <a:r>
              <a:rPr lang="en-US" altLang="zh-TW" b="1" dirty="0">
                <a:solidFill>
                  <a:srgbClr val="404040"/>
                </a:solidFill>
                <a:latin typeface="Microsoft YaHei" panose="020B0503020204020204" pitchFamily="34" charset="-122"/>
                <a:ea typeface="Microsoft YaHei" panose="020B0503020204020204" pitchFamily="34" charset="-122"/>
              </a:rPr>
              <a:t>1</a:t>
            </a:r>
            <a:endParaRPr lang="zh-TW" altLang="en-US" b="1" dirty="0">
              <a:solidFill>
                <a:srgbClr val="404040"/>
              </a:solidFill>
              <a:latin typeface="Microsoft YaHei" panose="020B0503020204020204" pitchFamily="34" charset="-122"/>
              <a:ea typeface="Microsoft YaHei" panose="020B0503020204020204" pitchFamily="34" charset="-122"/>
            </a:endParaRPr>
          </a:p>
        </p:txBody>
      </p:sp>
      <p:cxnSp>
        <p:nvCxnSpPr>
          <p:cNvPr id="23" name="接點: 肘形 22">
            <a:extLst>
              <a:ext uri="{FF2B5EF4-FFF2-40B4-BE49-F238E27FC236}">
                <a16:creationId xmlns:a16="http://schemas.microsoft.com/office/drawing/2014/main" id="{5A5C0C2E-6F5E-662A-E485-759912DFDF24}"/>
              </a:ext>
            </a:extLst>
          </p:cNvPr>
          <p:cNvCxnSpPr>
            <a:cxnSpLocks/>
            <a:stCxn id="8" idx="3"/>
            <a:endCxn id="15" idx="1"/>
          </p:cNvCxnSpPr>
          <p:nvPr/>
        </p:nvCxnSpPr>
        <p:spPr>
          <a:xfrm flipV="1">
            <a:off x="3530543" y="4501225"/>
            <a:ext cx="623410" cy="767950"/>
          </a:xfrm>
          <a:prstGeom prst="bentConnector3">
            <a:avLst/>
          </a:prstGeom>
          <a:ln w="57150" cap="flat" cmpd="sng" algn="ctr">
            <a:solidFill>
              <a:srgbClr val="40404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接點: 肘形 26">
            <a:extLst>
              <a:ext uri="{FF2B5EF4-FFF2-40B4-BE49-F238E27FC236}">
                <a16:creationId xmlns:a16="http://schemas.microsoft.com/office/drawing/2014/main" id="{7946898D-BA66-69CF-33C3-DAABDAEB43CD}"/>
              </a:ext>
            </a:extLst>
          </p:cNvPr>
          <p:cNvCxnSpPr>
            <a:stCxn id="8" idx="3"/>
            <a:endCxn id="11" idx="1"/>
          </p:cNvCxnSpPr>
          <p:nvPr/>
        </p:nvCxnSpPr>
        <p:spPr>
          <a:xfrm>
            <a:off x="3530543" y="5269176"/>
            <a:ext cx="609286" cy="951605"/>
          </a:xfrm>
          <a:prstGeom prst="bentConnector3">
            <a:avLst/>
          </a:prstGeom>
          <a:ln w="57150" cap="flat" cmpd="sng" algn="ctr">
            <a:solidFill>
              <a:srgbClr val="40404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接點: 肘形 32">
            <a:extLst>
              <a:ext uri="{FF2B5EF4-FFF2-40B4-BE49-F238E27FC236}">
                <a16:creationId xmlns:a16="http://schemas.microsoft.com/office/drawing/2014/main" id="{42E4E2B3-191D-E329-EE60-E0E0B033EA54}"/>
              </a:ext>
            </a:extLst>
          </p:cNvPr>
          <p:cNvCxnSpPr>
            <a:cxnSpLocks/>
            <a:endCxn id="13" idx="1"/>
          </p:cNvCxnSpPr>
          <p:nvPr/>
        </p:nvCxnSpPr>
        <p:spPr>
          <a:xfrm>
            <a:off x="7521996" y="3948017"/>
            <a:ext cx="614233" cy="2716"/>
          </a:xfrm>
          <a:prstGeom prst="bentConnector3">
            <a:avLst/>
          </a:prstGeom>
          <a:ln w="57150" cap="flat" cmpd="sng" algn="ctr">
            <a:solidFill>
              <a:srgbClr val="40404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接點: 肘形 40">
            <a:extLst>
              <a:ext uri="{FF2B5EF4-FFF2-40B4-BE49-F238E27FC236}">
                <a16:creationId xmlns:a16="http://schemas.microsoft.com/office/drawing/2014/main" id="{1D6FCA78-D602-B716-E783-E02B4A86E521}"/>
              </a:ext>
            </a:extLst>
          </p:cNvPr>
          <p:cNvCxnSpPr>
            <a:cxnSpLocks/>
            <a:stCxn id="9" idx="3"/>
            <a:endCxn id="14" idx="2"/>
          </p:cNvCxnSpPr>
          <p:nvPr/>
        </p:nvCxnSpPr>
        <p:spPr>
          <a:xfrm flipV="1">
            <a:off x="7521996" y="4421580"/>
            <a:ext cx="3243852" cy="637928"/>
          </a:xfrm>
          <a:prstGeom prst="bentConnector2">
            <a:avLst/>
          </a:prstGeom>
          <a:ln w="57150" cap="flat" cmpd="sng" algn="ctr">
            <a:solidFill>
              <a:srgbClr val="40404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接點: 肘形 48">
            <a:extLst>
              <a:ext uri="{FF2B5EF4-FFF2-40B4-BE49-F238E27FC236}">
                <a16:creationId xmlns:a16="http://schemas.microsoft.com/office/drawing/2014/main" id="{FE7C6120-2226-2370-EE7E-63EFFA97B560}"/>
              </a:ext>
            </a:extLst>
          </p:cNvPr>
          <p:cNvCxnSpPr>
            <a:stCxn id="11" idx="3"/>
            <a:endCxn id="14" idx="2"/>
          </p:cNvCxnSpPr>
          <p:nvPr/>
        </p:nvCxnSpPr>
        <p:spPr>
          <a:xfrm flipV="1">
            <a:off x="5531301" y="4421580"/>
            <a:ext cx="5234547" cy="1799200"/>
          </a:xfrm>
          <a:prstGeom prst="bentConnector2">
            <a:avLst/>
          </a:prstGeom>
          <a:ln w="57150" cap="flat" cmpd="sng" algn="ctr">
            <a:solidFill>
              <a:srgbClr val="40404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接點: 肘形 50">
            <a:extLst>
              <a:ext uri="{FF2B5EF4-FFF2-40B4-BE49-F238E27FC236}">
                <a16:creationId xmlns:a16="http://schemas.microsoft.com/office/drawing/2014/main" id="{2CB87EBF-7334-101D-888E-FFEEF2152C3F}"/>
              </a:ext>
            </a:extLst>
          </p:cNvPr>
          <p:cNvCxnSpPr>
            <a:stCxn id="7" idx="3"/>
            <a:endCxn id="8" idx="1"/>
          </p:cNvCxnSpPr>
          <p:nvPr/>
        </p:nvCxnSpPr>
        <p:spPr>
          <a:xfrm>
            <a:off x="1715814" y="5269175"/>
            <a:ext cx="423257" cy="1"/>
          </a:xfrm>
          <a:prstGeom prst="bentConnector3">
            <a:avLst/>
          </a:prstGeom>
          <a:ln w="57150" cap="flat" cmpd="sng" algn="ctr">
            <a:solidFill>
              <a:srgbClr val="40404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文字方塊 67">
            <a:extLst>
              <a:ext uri="{FF2B5EF4-FFF2-40B4-BE49-F238E27FC236}">
                <a16:creationId xmlns:a16="http://schemas.microsoft.com/office/drawing/2014/main" id="{B2B3DEB1-2213-CB73-C28C-0F315E5EAD0B}"/>
              </a:ext>
            </a:extLst>
          </p:cNvPr>
          <p:cNvSpPr txBox="1"/>
          <p:nvPr/>
        </p:nvSpPr>
        <p:spPr>
          <a:xfrm>
            <a:off x="7284814" y="5903424"/>
            <a:ext cx="1476162" cy="380356"/>
          </a:xfrm>
          <a:prstGeom prst="rect">
            <a:avLst/>
          </a:prstGeom>
          <a:noFill/>
        </p:spPr>
        <p:txBody>
          <a:bodyPr wrap="square">
            <a:spAutoFit/>
          </a:bodyPr>
          <a:lstStyle/>
          <a:p>
            <a:pPr algn="ctr"/>
            <a:r>
              <a:rPr lang="en-US" altLang="zh-TW" b="1" dirty="0">
                <a:solidFill>
                  <a:srgbClr val="404040"/>
                </a:solidFill>
                <a:latin typeface="Microsoft YaHei" panose="020B0503020204020204" pitchFamily="34" charset="-122"/>
                <a:ea typeface="Microsoft YaHei" panose="020B0503020204020204" pitchFamily="34" charset="-122"/>
              </a:rPr>
              <a:t>(test)</a:t>
            </a:r>
            <a:endParaRPr lang="zh-TW" altLang="en-US" b="1" dirty="0">
              <a:solidFill>
                <a:srgbClr val="404040"/>
              </a:solidFill>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2935AD10-3269-EA11-536E-2AAABBE99CBE}"/>
              </a:ext>
            </a:extLst>
          </p:cNvPr>
          <p:cNvSpPr/>
          <p:nvPr/>
        </p:nvSpPr>
        <p:spPr>
          <a:xfrm>
            <a:off x="4153953" y="3477170"/>
            <a:ext cx="1377349" cy="2048109"/>
          </a:xfrm>
          <a:prstGeom prst="rect">
            <a:avLst/>
          </a:prstGeom>
          <a:solidFill>
            <a:schemeClr val="bg1"/>
          </a:solidFill>
          <a:ln w="762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404040"/>
                </a:solidFill>
                <a:latin typeface="Microsoft YaHei" panose="020B0503020204020204" pitchFamily="34" charset="-122"/>
                <a:ea typeface="Microsoft YaHei" panose="020B0503020204020204" pitchFamily="34" charset="-122"/>
              </a:rPr>
              <a:t>Data</a:t>
            </a:r>
          </a:p>
          <a:p>
            <a:pPr algn="ctr"/>
            <a:r>
              <a:rPr lang="en-US" altLang="zh-TW" b="1" dirty="0">
                <a:solidFill>
                  <a:srgbClr val="404040"/>
                </a:solidFill>
                <a:latin typeface="Microsoft YaHei" panose="020B0503020204020204" pitchFamily="34" charset="-122"/>
                <a:ea typeface="Microsoft YaHei" panose="020B0503020204020204" pitchFamily="34" charset="-122"/>
              </a:rPr>
              <a:t>training</a:t>
            </a:r>
          </a:p>
        </p:txBody>
      </p:sp>
      <p:cxnSp>
        <p:nvCxnSpPr>
          <p:cNvPr id="31" name="接點: 肘形 30">
            <a:extLst>
              <a:ext uri="{FF2B5EF4-FFF2-40B4-BE49-F238E27FC236}">
                <a16:creationId xmlns:a16="http://schemas.microsoft.com/office/drawing/2014/main" id="{A73AEBFB-F51D-275C-42EB-02C4C7E9B5DF}"/>
              </a:ext>
            </a:extLst>
          </p:cNvPr>
          <p:cNvCxnSpPr>
            <a:cxnSpLocks/>
            <a:stCxn id="15" idx="3"/>
            <a:endCxn id="10" idx="1"/>
          </p:cNvCxnSpPr>
          <p:nvPr/>
        </p:nvCxnSpPr>
        <p:spPr>
          <a:xfrm flipV="1">
            <a:off x="5531302" y="3950733"/>
            <a:ext cx="599222" cy="550492"/>
          </a:xfrm>
          <a:prstGeom prst="bentConnector3">
            <a:avLst>
              <a:gd name="adj1" fmla="val 50000"/>
            </a:avLst>
          </a:prstGeom>
          <a:ln w="57150" cap="flat" cmpd="sng" algn="ctr">
            <a:solidFill>
              <a:srgbClr val="40404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接點: 肘形 35">
            <a:extLst>
              <a:ext uri="{FF2B5EF4-FFF2-40B4-BE49-F238E27FC236}">
                <a16:creationId xmlns:a16="http://schemas.microsoft.com/office/drawing/2014/main" id="{7F940ADF-BE33-EE2F-0DE7-BAB96AFBB7C8}"/>
              </a:ext>
            </a:extLst>
          </p:cNvPr>
          <p:cNvCxnSpPr>
            <a:cxnSpLocks/>
            <a:stCxn id="15" idx="3"/>
            <a:endCxn id="9" idx="1"/>
          </p:cNvCxnSpPr>
          <p:nvPr/>
        </p:nvCxnSpPr>
        <p:spPr>
          <a:xfrm>
            <a:off x="5531301" y="4501224"/>
            <a:ext cx="599222" cy="558284"/>
          </a:xfrm>
          <a:prstGeom prst="bentConnector3">
            <a:avLst>
              <a:gd name="adj1" fmla="val 50000"/>
            </a:avLst>
          </a:prstGeom>
          <a:ln w="57150" cap="flat" cmpd="sng" algn="ctr">
            <a:solidFill>
              <a:srgbClr val="40404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文字方塊 39">
            <a:extLst>
              <a:ext uri="{FF2B5EF4-FFF2-40B4-BE49-F238E27FC236}">
                <a16:creationId xmlns:a16="http://schemas.microsoft.com/office/drawing/2014/main" id="{2F752E1F-2864-CA90-C035-6F15BA828A4D}"/>
              </a:ext>
            </a:extLst>
          </p:cNvPr>
          <p:cNvSpPr txBox="1"/>
          <p:nvPr/>
        </p:nvSpPr>
        <p:spPr>
          <a:xfrm>
            <a:off x="9282245" y="4679151"/>
            <a:ext cx="1476162" cy="380356"/>
          </a:xfrm>
          <a:prstGeom prst="rect">
            <a:avLst/>
          </a:prstGeom>
          <a:noFill/>
        </p:spPr>
        <p:txBody>
          <a:bodyPr wrap="square">
            <a:spAutoFit/>
          </a:bodyPr>
          <a:lstStyle/>
          <a:p>
            <a:pPr algn="ctr"/>
            <a:r>
              <a:rPr lang="en-US" altLang="zh-TW" b="1" dirty="0">
                <a:solidFill>
                  <a:srgbClr val="404040"/>
                </a:solidFill>
                <a:latin typeface="Microsoft YaHei" panose="020B0503020204020204" pitchFamily="34" charset="-122"/>
                <a:ea typeface="Microsoft YaHei" panose="020B0503020204020204" pitchFamily="34" charset="-122"/>
              </a:rPr>
              <a:t>(V</a:t>
            </a:r>
            <a:r>
              <a:rPr lang="zh-TW" altLang="en-US" b="1" dirty="0">
                <a:solidFill>
                  <a:srgbClr val="404040"/>
                </a:solidFill>
                <a:latin typeface="Microsoft YaHei" panose="020B0503020204020204" pitchFamily="34" charset="-122"/>
                <a:ea typeface="Microsoft YaHei" panose="020B0503020204020204" pitchFamily="34" charset="-122"/>
              </a:rPr>
              <a:t>alidation</a:t>
            </a:r>
            <a:r>
              <a:rPr lang="en-US" altLang="zh-TW" b="1" dirty="0">
                <a:solidFill>
                  <a:srgbClr val="404040"/>
                </a:solidFill>
                <a:latin typeface="Microsoft YaHei" panose="020B0503020204020204" pitchFamily="34" charset="-122"/>
                <a:ea typeface="Microsoft YaHei" panose="020B0503020204020204" pitchFamily="34" charset="-122"/>
              </a:rPr>
              <a:t>)</a:t>
            </a:r>
            <a:endParaRPr lang="zh-TW" altLang="en-US" b="1" dirty="0">
              <a:solidFill>
                <a:srgbClr val="404040"/>
              </a:solidFill>
              <a:latin typeface="Microsoft YaHei" panose="020B0503020204020204" pitchFamily="34" charset="-122"/>
              <a:ea typeface="Microsoft YaHei" panose="020B0503020204020204" pitchFamily="34" charset="-122"/>
            </a:endParaRPr>
          </a:p>
        </p:txBody>
      </p:sp>
      <p:cxnSp>
        <p:nvCxnSpPr>
          <p:cNvPr id="25" name="直線單箭頭接點 24">
            <a:extLst>
              <a:ext uri="{FF2B5EF4-FFF2-40B4-BE49-F238E27FC236}">
                <a16:creationId xmlns:a16="http://schemas.microsoft.com/office/drawing/2014/main" id="{354E6321-872A-C587-0246-C4D72EBE7D67}"/>
              </a:ext>
            </a:extLst>
          </p:cNvPr>
          <p:cNvCxnSpPr>
            <a:stCxn id="13" idx="3"/>
            <a:endCxn id="14" idx="1"/>
          </p:cNvCxnSpPr>
          <p:nvPr/>
        </p:nvCxnSpPr>
        <p:spPr>
          <a:xfrm>
            <a:off x="9527701" y="3950733"/>
            <a:ext cx="542411" cy="0"/>
          </a:xfrm>
          <a:prstGeom prst="straightConnector1">
            <a:avLst/>
          </a:prstGeom>
          <a:ln w="57150" cap="flat" cmpd="sng" algn="ctr">
            <a:solidFill>
              <a:srgbClr val="40404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矩形 33">
            <a:extLst>
              <a:ext uri="{FF2B5EF4-FFF2-40B4-BE49-F238E27FC236}">
                <a16:creationId xmlns:a16="http://schemas.microsoft.com/office/drawing/2014/main" id="{495B8630-D2B8-328E-53EB-50EFC92293B4}"/>
              </a:ext>
            </a:extLst>
          </p:cNvPr>
          <p:cNvSpPr/>
          <p:nvPr/>
        </p:nvSpPr>
        <p:spPr>
          <a:xfrm>
            <a:off x="10070112" y="1478582"/>
            <a:ext cx="1391472" cy="941694"/>
          </a:xfrm>
          <a:prstGeom prst="rect">
            <a:avLst/>
          </a:prstGeom>
          <a:solidFill>
            <a:schemeClr val="bg1"/>
          </a:solidFill>
          <a:ln w="762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404040"/>
                </a:solidFill>
                <a:latin typeface="Microsoft YaHei" panose="020B0503020204020204" pitchFamily="34" charset="-122"/>
                <a:ea typeface="Microsoft YaHei" panose="020B0503020204020204" pitchFamily="34" charset="-122"/>
              </a:rPr>
              <a:t>Model 2</a:t>
            </a:r>
            <a:endParaRPr lang="zh-TW" altLang="en-US" b="1" dirty="0">
              <a:solidFill>
                <a:srgbClr val="404040"/>
              </a:solidFill>
              <a:latin typeface="Microsoft YaHei" panose="020B0503020204020204" pitchFamily="34" charset="-122"/>
              <a:ea typeface="Microsoft YaHei" panose="020B0503020204020204" pitchFamily="34" charset="-122"/>
            </a:endParaRPr>
          </a:p>
        </p:txBody>
      </p:sp>
      <p:cxnSp>
        <p:nvCxnSpPr>
          <p:cNvPr id="35" name="接點: 肘形 34">
            <a:extLst>
              <a:ext uri="{FF2B5EF4-FFF2-40B4-BE49-F238E27FC236}">
                <a16:creationId xmlns:a16="http://schemas.microsoft.com/office/drawing/2014/main" id="{424E2503-819D-5A58-55F5-1977544BE513}"/>
              </a:ext>
            </a:extLst>
          </p:cNvPr>
          <p:cNvCxnSpPr>
            <a:cxnSpLocks/>
            <a:stCxn id="11" idx="3"/>
            <a:endCxn id="34" idx="3"/>
          </p:cNvCxnSpPr>
          <p:nvPr/>
        </p:nvCxnSpPr>
        <p:spPr>
          <a:xfrm flipV="1">
            <a:off x="5531301" y="1949429"/>
            <a:ext cx="5930283" cy="4271351"/>
          </a:xfrm>
          <a:prstGeom prst="bentConnector3">
            <a:avLst>
              <a:gd name="adj1" fmla="val 103855"/>
            </a:avLst>
          </a:prstGeom>
          <a:ln w="57150" cap="flat" cmpd="sng" algn="ctr">
            <a:solidFill>
              <a:srgbClr val="40404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接點: 肘形 41">
            <a:extLst>
              <a:ext uri="{FF2B5EF4-FFF2-40B4-BE49-F238E27FC236}">
                <a16:creationId xmlns:a16="http://schemas.microsoft.com/office/drawing/2014/main" id="{29E43205-F208-C37E-FAE6-86AFC47A93FB}"/>
              </a:ext>
            </a:extLst>
          </p:cNvPr>
          <p:cNvCxnSpPr>
            <a:cxnSpLocks/>
            <a:stCxn id="15" idx="0"/>
            <a:endCxn id="34" idx="1"/>
          </p:cNvCxnSpPr>
          <p:nvPr/>
        </p:nvCxnSpPr>
        <p:spPr>
          <a:xfrm rot="5400000" flipH="1" flipV="1">
            <a:off x="6692500" y="99558"/>
            <a:ext cx="1527741" cy="5227484"/>
          </a:xfrm>
          <a:prstGeom prst="bentConnector2">
            <a:avLst/>
          </a:prstGeom>
          <a:ln w="57150" cap="flat" cmpd="sng" algn="ctr">
            <a:solidFill>
              <a:srgbClr val="40404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矩形: 圓角 46">
            <a:extLst>
              <a:ext uri="{FF2B5EF4-FFF2-40B4-BE49-F238E27FC236}">
                <a16:creationId xmlns:a16="http://schemas.microsoft.com/office/drawing/2014/main" id="{AD1F9A11-3850-1D5A-C303-1A1E2570C162}"/>
              </a:ext>
            </a:extLst>
          </p:cNvPr>
          <p:cNvSpPr/>
          <p:nvPr/>
        </p:nvSpPr>
        <p:spPr>
          <a:xfrm>
            <a:off x="9944153" y="242761"/>
            <a:ext cx="1998732" cy="736375"/>
          </a:xfrm>
          <a:prstGeom prst="roundRect">
            <a:avLst/>
          </a:prstGeom>
          <a:no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結論</a:t>
            </a:r>
          </a:p>
        </p:txBody>
      </p:sp>
    </p:spTree>
    <p:extLst>
      <p:ext uri="{BB962C8B-B14F-4D97-AF65-F5344CB8AC3E}">
        <p14:creationId xmlns:p14="http://schemas.microsoft.com/office/powerpoint/2010/main" val="3520764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A233A-1B91-6D29-C26D-03999F4295CB}"/>
            </a:ext>
          </a:extLst>
        </p:cNvPr>
        <p:cNvGrpSpPr/>
        <p:nvPr/>
      </p:nvGrpSpPr>
      <p:grpSpPr>
        <a:xfrm>
          <a:off x="0" y="0"/>
          <a:ext cx="0" cy="0"/>
          <a:chOff x="0" y="0"/>
          <a:chExt cx="0" cy="0"/>
        </a:xfrm>
      </p:grpSpPr>
      <p:sp>
        <p:nvSpPr>
          <p:cNvPr id="2" name="矩形: 圓角 1">
            <a:extLst>
              <a:ext uri="{FF2B5EF4-FFF2-40B4-BE49-F238E27FC236}">
                <a16:creationId xmlns:a16="http://schemas.microsoft.com/office/drawing/2014/main" id="{27850F75-F1EE-CE51-CD8E-B2EC7234A4FE}"/>
              </a:ext>
            </a:extLst>
          </p:cNvPr>
          <p:cNvSpPr/>
          <p:nvPr/>
        </p:nvSpPr>
        <p:spPr>
          <a:xfrm>
            <a:off x="234669" y="242761"/>
            <a:ext cx="1998732" cy="736375"/>
          </a:xfrm>
          <a:prstGeom prst="roundRect">
            <a:avLst/>
          </a:prstGeom>
          <a:solidFill>
            <a:schemeClr val="bg1"/>
          </a:solid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定義問題</a:t>
            </a:r>
          </a:p>
        </p:txBody>
      </p:sp>
      <p:sp>
        <p:nvSpPr>
          <p:cNvPr id="3" name="矩形: 圓角 2">
            <a:extLst>
              <a:ext uri="{FF2B5EF4-FFF2-40B4-BE49-F238E27FC236}">
                <a16:creationId xmlns:a16="http://schemas.microsoft.com/office/drawing/2014/main" id="{DFFA7CAB-EA66-EB9C-E749-4387E2DA6A51}"/>
              </a:ext>
            </a:extLst>
          </p:cNvPr>
          <p:cNvSpPr/>
          <p:nvPr/>
        </p:nvSpPr>
        <p:spPr>
          <a:xfrm>
            <a:off x="2662040" y="242761"/>
            <a:ext cx="1998732" cy="736375"/>
          </a:xfrm>
          <a:prstGeom prst="roundRect">
            <a:avLst/>
          </a:prstGeom>
          <a:solidFill>
            <a:schemeClr val="bg1"/>
          </a:solid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資料整理</a:t>
            </a:r>
          </a:p>
        </p:txBody>
      </p:sp>
      <p:sp>
        <p:nvSpPr>
          <p:cNvPr id="4" name="矩形: 圓角 3">
            <a:extLst>
              <a:ext uri="{FF2B5EF4-FFF2-40B4-BE49-F238E27FC236}">
                <a16:creationId xmlns:a16="http://schemas.microsoft.com/office/drawing/2014/main" id="{27705023-C2E2-C3FF-6793-83A09D8D1D91}"/>
              </a:ext>
            </a:extLst>
          </p:cNvPr>
          <p:cNvSpPr/>
          <p:nvPr/>
        </p:nvSpPr>
        <p:spPr>
          <a:xfrm>
            <a:off x="5089411" y="242761"/>
            <a:ext cx="1998732" cy="736375"/>
          </a:xfrm>
          <a:prstGeom prst="roundRect">
            <a:avLst/>
          </a:prstGeom>
          <a:no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訓練模型</a:t>
            </a:r>
          </a:p>
        </p:txBody>
      </p:sp>
      <p:sp>
        <p:nvSpPr>
          <p:cNvPr id="5" name="矩形: 圓角 4">
            <a:extLst>
              <a:ext uri="{FF2B5EF4-FFF2-40B4-BE49-F238E27FC236}">
                <a16:creationId xmlns:a16="http://schemas.microsoft.com/office/drawing/2014/main" id="{95B8E001-170C-99FC-E136-FF3C6CBD5D4A}"/>
              </a:ext>
            </a:extLst>
          </p:cNvPr>
          <p:cNvSpPr/>
          <p:nvPr/>
        </p:nvSpPr>
        <p:spPr>
          <a:xfrm>
            <a:off x="7516782" y="242761"/>
            <a:ext cx="1998732" cy="736375"/>
          </a:xfrm>
          <a:prstGeom prst="roundRect">
            <a:avLst/>
          </a:prstGeom>
          <a:solidFill>
            <a:srgbClr val="143F6A"/>
          </a:solid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bg1"/>
                </a:solidFill>
                <a:latin typeface="Microsoft YaHei" panose="020B0503020204020204" pitchFamily="34" charset="-122"/>
                <a:ea typeface="Microsoft YaHei" panose="020B0503020204020204" pitchFamily="34" charset="-122"/>
              </a:rPr>
              <a:t>評估模型</a:t>
            </a:r>
          </a:p>
        </p:txBody>
      </p:sp>
      <p:sp>
        <p:nvSpPr>
          <p:cNvPr id="6" name="矩形: 圓角 5">
            <a:extLst>
              <a:ext uri="{FF2B5EF4-FFF2-40B4-BE49-F238E27FC236}">
                <a16:creationId xmlns:a16="http://schemas.microsoft.com/office/drawing/2014/main" id="{C6594579-3597-F070-389A-AB4C2C4766FB}"/>
              </a:ext>
            </a:extLst>
          </p:cNvPr>
          <p:cNvSpPr/>
          <p:nvPr/>
        </p:nvSpPr>
        <p:spPr>
          <a:xfrm>
            <a:off x="9944153" y="242761"/>
            <a:ext cx="1998732" cy="736375"/>
          </a:xfrm>
          <a:prstGeom prst="roundRect">
            <a:avLst/>
          </a:prstGeom>
          <a:no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結論</a:t>
            </a:r>
          </a:p>
        </p:txBody>
      </p:sp>
      <p:pic>
        <p:nvPicPr>
          <p:cNvPr id="17" name="圖片 16">
            <a:extLst>
              <a:ext uri="{FF2B5EF4-FFF2-40B4-BE49-F238E27FC236}">
                <a16:creationId xmlns:a16="http://schemas.microsoft.com/office/drawing/2014/main" id="{E95569BA-95A9-CDE1-8BCD-0BFB4A307749}"/>
              </a:ext>
            </a:extLst>
          </p:cNvPr>
          <p:cNvPicPr>
            <a:picLocks noChangeAspect="1"/>
          </p:cNvPicPr>
          <p:nvPr/>
        </p:nvPicPr>
        <p:blipFill>
          <a:blip r:embed="rId2"/>
          <a:stretch>
            <a:fillRect/>
          </a:stretch>
        </p:blipFill>
        <p:spPr>
          <a:xfrm>
            <a:off x="639270" y="3574216"/>
            <a:ext cx="11042590" cy="2288464"/>
          </a:xfrm>
          <a:prstGeom prst="rect">
            <a:avLst/>
          </a:prstGeom>
        </p:spPr>
      </p:pic>
      <p:pic>
        <p:nvPicPr>
          <p:cNvPr id="19" name="圖片 18">
            <a:extLst>
              <a:ext uri="{FF2B5EF4-FFF2-40B4-BE49-F238E27FC236}">
                <a16:creationId xmlns:a16="http://schemas.microsoft.com/office/drawing/2014/main" id="{866AED9F-7D77-DAE1-E5D5-4B11DD59496D}"/>
              </a:ext>
            </a:extLst>
          </p:cNvPr>
          <p:cNvPicPr>
            <a:picLocks noChangeAspect="1"/>
          </p:cNvPicPr>
          <p:nvPr/>
        </p:nvPicPr>
        <p:blipFill>
          <a:blip r:embed="rId3"/>
          <a:stretch>
            <a:fillRect/>
          </a:stretch>
        </p:blipFill>
        <p:spPr>
          <a:xfrm>
            <a:off x="1173344" y="1156289"/>
            <a:ext cx="2290047" cy="2227019"/>
          </a:xfrm>
          <a:prstGeom prst="rect">
            <a:avLst/>
          </a:prstGeom>
        </p:spPr>
      </p:pic>
      <p:pic>
        <p:nvPicPr>
          <p:cNvPr id="21" name="圖片 20">
            <a:extLst>
              <a:ext uri="{FF2B5EF4-FFF2-40B4-BE49-F238E27FC236}">
                <a16:creationId xmlns:a16="http://schemas.microsoft.com/office/drawing/2014/main" id="{182F0BE6-E76B-2EBD-CF25-F154C8C8C5E1}"/>
              </a:ext>
            </a:extLst>
          </p:cNvPr>
          <p:cNvPicPr>
            <a:picLocks noChangeAspect="1"/>
          </p:cNvPicPr>
          <p:nvPr/>
        </p:nvPicPr>
        <p:blipFill>
          <a:blip r:embed="rId4"/>
          <a:stretch>
            <a:fillRect/>
          </a:stretch>
        </p:blipFill>
        <p:spPr>
          <a:xfrm>
            <a:off x="4384980" y="1156289"/>
            <a:ext cx="7065250" cy="2287102"/>
          </a:xfrm>
          <a:prstGeom prst="rect">
            <a:avLst/>
          </a:prstGeom>
        </p:spPr>
      </p:pic>
      <p:sp>
        <p:nvSpPr>
          <p:cNvPr id="7" name="文字方塊 6">
            <a:extLst>
              <a:ext uri="{FF2B5EF4-FFF2-40B4-BE49-F238E27FC236}">
                <a16:creationId xmlns:a16="http://schemas.microsoft.com/office/drawing/2014/main" id="{116FA96A-D14D-FE01-4368-35586090A4E1}"/>
              </a:ext>
            </a:extLst>
          </p:cNvPr>
          <p:cNvSpPr txBox="1"/>
          <p:nvPr/>
        </p:nvSpPr>
        <p:spPr>
          <a:xfrm>
            <a:off x="2723307" y="5993505"/>
            <a:ext cx="6033286" cy="707886"/>
          </a:xfrm>
          <a:prstGeom prst="rect">
            <a:avLst/>
          </a:prstGeom>
          <a:noFill/>
        </p:spPr>
        <p:txBody>
          <a:bodyPr wrap="square">
            <a:spAutoFit/>
          </a:bodyPr>
          <a:lstStyle/>
          <a:p>
            <a:pPr algn="ctr">
              <a:buClr>
                <a:srgbClr val="000000"/>
              </a:buClr>
              <a:buSzPts val="2000"/>
            </a:pPr>
            <a:r>
              <a:rPr lang="zh-TW" altLang="en-US" sz="4000" b="1" i="0" u="none" strike="noStrike" cap="none" dirty="0">
                <a:solidFill>
                  <a:srgbClr val="404040"/>
                </a:solidFill>
                <a:latin typeface="Microsoft YaHei"/>
                <a:ea typeface="Microsoft YaHei"/>
                <a:cs typeface="Calibri"/>
                <a:sym typeface="Calibri"/>
              </a:rPr>
              <a:t>來看程式碼</a:t>
            </a:r>
            <a:endParaRPr lang="en-US" altLang="zh-TW" sz="4000" b="1" i="0" u="none" strike="noStrike" cap="none" dirty="0">
              <a:solidFill>
                <a:srgbClr val="404040"/>
              </a:solidFill>
              <a:latin typeface="Microsoft YaHei"/>
              <a:ea typeface="Microsoft YaHei"/>
              <a:cs typeface="Calibri"/>
              <a:sym typeface="Calibri"/>
            </a:endParaRPr>
          </a:p>
        </p:txBody>
      </p:sp>
    </p:spTree>
    <p:extLst>
      <p:ext uri="{BB962C8B-B14F-4D97-AF65-F5344CB8AC3E}">
        <p14:creationId xmlns:p14="http://schemas.microsoft.com/office/powerpoint/2010/main" val="26536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550F6-2E89-371B-678D-2203EB422809}"/>
            </a:ext>
          </a:extLst>
        </p:cNvPr>
        <p:cNvGrpSpPr/>
        <p:nvPr/>
      </p:nvGrpSpPr>
      <p:grpSpPr>
        <a:xfrm>
          <a:off x="0" y="0"/>
          <a:ext cx="0" cy="0"/>
          <a:chOff x="0" y="0"/>
          <a:chExt cx="0" cy="0"/>
        </a:xfrm>
      </p:grpSpPr>
      <p:sp>
        <p:nvSpPr>
          <p:cNvPr id="2" name="矩形: 圓角 1">
            <a:extLst>
              <a:ext uri="{FF2B5EF4-FFF2-40B4-BE49-F238E27FC236}">
                <a16:creationId xmlns:a16="http://schemas.microsoft.com/office/drawing/2014/main" id="{5DEC5EFF-11E1-AC6B-F808-5222BBA86652}"/>
              </a:ext>
            </a:extLst>
          </p:cNvPr>
          <p:cNvSpPr/>
          <p:nvPr/>
        </p:nvSpPr>
        <p:spPr>
          <a:xfrm>
            <a:off x="234669" y="242761"/>
            <a:ext cx="1998732" cy="736375"/>
          </a:xfrm>
          <a:prstGeom prst="roundRect">
            <a:avLst/>
          </a:prstGeom>
          <a:solidFill>
            <a:schemeClr val="bg1"/>
          </a:solid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定義問題</a:t>
            </a:r>
          </a:p>
        </p:txBody>
      </p:sp>
      <p:sp>
        <p:nvSpPr>
          <p:cNvPr id="3" name="矩形: 圓角 2">
            <a:extLst>
              <a:ext uri="{FF2B5EF4-FFF2-40B4-BE49-F238E27FC236}">
                <a16:creationId xmlns:a16="http://schemas.microsoft.com/office/drawing/2014/main" id="{7F0EF11C-11CB-4DCB-916A-6C591E82BEEE}"/>
              </a:ext>
            </a:extLst>
          </p:cNvPr>
          <p:cNvSpPr/>
          <p:nvPr/>
        </p:nvSpPr>
        <p:spPr>
          <a:xfrm>
            <a:off x="2662040" y="242761"/>
            <a:ext cx="1998732" cy="736375"/>
          </a:xfrm>
          <a:prstGeom prst="roundRect">
            <a:avLst/>
          </a:prstGeom>
          <a:solidFill>
            <a:schemeClr val="bg1"/>
          </a:solid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資料整理</a:t>
            </a:r>
          </a:p>
        </p:txBody>
      </p:sp>
      <p:sp>
        <p:nvSpPr>
          <p:cNvPr id="4" name="矩形: 圓角 3">
            <a:extLst>
              <a:ext uri="{FF2B5EF4-FFF2-40B4-BE49-F238E27FC236}">
                <a16:creationId xmlns:a16="http://schemas.microsoft.com/office/drawing/2014/main" id="{E74C19E7-8A0B-AB3F-EFB8-816AFADAF779}"/>
              </a:ext>
            </a:extLst>
          </p:cNvPr>
          <p:cNvSpPr/>
          <p:nvPr/>
        </p:nvSpPr>
        <p:spPr>
          <a:xfrm>
            <a:off x="5089411" y="242761"/>
            <a:ext cx="1998732" cy="736375"/>
          </a:xfrm>
          <a:prstGeom prst="roundRect">
            <a:avLst/>
          </a:prstGeom>
          <a:no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訓練模型</a:t>
            </a:r>
          </a:p>
        </p:txBody>
      </p:sp>
      <p:sp>
        <p:nvSpPr>
          <p:cNvPr id="5" name="矩形: 圓角 4">
            <a:extLst>
              <a:ext uri="{FF2B5EF4-FFF2-40B4-BE49-F238E27FC236}">
                <a16:creationId xmlns:a16="http://schemas.microsoft.com/office/drawing/2014/main" id="{D3316661-E32B-E69D-A6A3-B63F951D5435}"/>
              </a:ext>
            </a:extLst>
          </p:cNvPr>
          <p:cNvSpPr/>
          <p:nvPr/>
        </p:nvSpPr>
        <p:spPr>
          <a:xfrm>
            <a:off x="7516782" y="242761"/>
            <a:ext cx="1998732" cy="736375"/>
          </a:xfrm>
          <a:prstGeom prst="roundRect">
            <a:avLst/>
          </a:prstGeom>
          <a:no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rgbClr val="404040"/>
                </a:solidFill>
                <a:latin typeface="Microsoft YaHei" panose="020B0503020204020204" pitchFamily="34" charset="-122"/>
                <a:ea typeface="Microsoft YaHei" panose="020B0503020204020204" pitchFamily="34" charset="-122"/>
              </a:rPr>
              <a:t>評估模型</a:t>
            </a:r>
          </a:p>
        </p:txBody>
      </p:sp>
      <p:sp>
        <p:nvSpPr>
          <p:cNvPr id="6" name="矩形: 圓角 5">
            <a:extLst>
              <a:ext uri="{FF2B5EF4-FFF2-40B4-BE49-F238E27FC236}">
                <a16:creationId xmlns:a16="http://schemas.microsoft.com/office/drawing/2014/main" id="{E751F2AD-1539-4C9F-7915-5DD7C916DD40}"/>
              </a:ext>
            </a:extLst>
          </p:cNvPr>
          <p:cNvSpPr/>
          <p:nvPr/>
        </p:nvSpPr>
        <p:spPr>
          <a:xfrm>
            <a:off x="9944153" y="242761"/>
            <a:ext cx="1998732" cy="736375"/>
          </a:xfrm>
          <a:prstGeom prst="roundRect">
            <a:avLst/>
          </a:prstGeom>
          <a:solidFill>
            <a:srgbClr val="143F6A"/>
          </a:solidFill>
          <a:ln w="76200">
            <a:solidFill>
              <a:srgbClr val="143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a:solidFill>
                  <a:schemeClr val="bg1"/>
                </a:solidFill>
                <a:latin typeface="Microsoft YaHei" panose="020B0503020204020204" pitchFamily="34" charset="-122"/>
                <a:ea typeface="Microsoft YaHei" panose="020B0503020204020204" pitchFamily="34" charset="-122"/>
              </a:rPr>
              <a:t>結論</a:t>
            </a:r>
            <a:endParaRPr lang="zh-TW"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7" name="文字方塊 6">
            <a:extLst>
              <a:ext uri="{FF2B5EF4-FFF2-40B4-BE49-F238E27FC236}">
                <a16:creationId xmlns:a16="http://schemas.microsoft.com/office/drawing/2014/main" id="{8C0819F1-2773-FA30-2C22-B08A63BE85A2}"/>
              </a:ext>
            </a:extLst>
          </p:cNvPr>
          <p:cNvSpPr txBox="1"/>
          <p:nvPr/>
        </p:nvSpPr>
        <p:spPr>
          <a:xfrm>
            <a:off x="2186522" y="1804420"/>
            <a:ext cx="7804509" cy="3249159"/>
          </a:xfrm>
          <a:prstGeom prst="rect">
            <a:avLst/>
          </a:prstGeom>
          <a:noFill/>
        </p:spPr>
        <p:txBody>
          <a:bodyPr wrap="none" rtlCol="0">
            <a:spAutoFit/>
          </a:bodyPr>
          <a:lstStyle/>
          <a:p>
            <a:pPr marL="342900" indent="-342900">
              <a:lnSpc>
                <a:spcPct val="200000"/>
              </a:lnSpc>
              <a:buFont typeface="+mj-lt"/>
              <a:buAutoNum type="arabicPeriod"/>
            </a:pPr>
            <a:r>
              <a:rPr lang="en-US" altLang="zh-TW" sz="3600" b="1" dirty="0">
                <a:solidFill>
                  <a:srgbClr val="404040"/>
                </a:solidFill>
                <a:latin typeface="Microsoft YaHei" panose="020B0503020204020204" pitchFamily="34" charset="-122"/>
                <a:ea typeface="Microsoft YaHei" panose="020B0503020204020204" pitchFamily="34" charset="-122"/>
              </a:rPr>
              <a:t>Data set</a:t>
            </a:r>
            <a:r>
              <a:rPr lang="zh-TW" altLang="en-US" sz="3600" b="1" dirty="0">
                <a:solidFill>
                  <a:srgbClr val="404040"/>
                </a:solidFill>
                <a:latin typeface="Microsoft YaHei" panose="020B0503020204020204" pitchFamily="34" charset="-122"/>
                <a:ea typeface="Microsoft YaHei" panose="020B0503020204020204" pitchFamily="34" charset="-122"/>
              </a:rPr>
              <a:t>的分析與前處裡非常重要</a:t>
            </a:r>
            <a:endParaRPr lang="en-US" altLang="zh-TW" sz="3600" b="1" dirty="0">
              <a:solidFill>
                <a:srgbClr val="404040"/>
              </a:solidFill>
              <a:latin typeface="Microsoft YaHei" panose="020B0503020204020204" pitchFamily="34" charset="-122"/>
              <a:ea typeface="Microsoft YaHei" panose="020B0503020204020204" pitchFamily="34" charset="-122"/>
            </a:endParaRPr>
          </a:p>
          <a:p>
            <a:pPr marL="342900" indent="-342900">
              <a:lnSpc>
                <a:spcPct val="200000"/>
              </a:lnSpc>
              <a:buFont typeface="+mj-lt"/>
              <a:buAutoNum type="arabicPeriod"/>
            </a:pPr>
            <a:r>
              <a:rPr lang="en-US" altLang="zh-TW" sz="3600" b="1" dirty="0">
                <a:solidFill>
                  <a:srgbClr val="404040"/>
                </a:solidFill>
                <a:latin typeface="Microsoft YaHei" panose="020B0503020204020204" pitchFamily="34" charset="-122"/>
                <a:ea typeface="Microsoft YaHei" panose="020B0503020204020204" pitchFamily="34" charset="-122"/>
              </a:rPr>
              <a:t>SMOTE</a:t>
            </a:r>
            <a:r>
              <a:rPr lang="zh-TW" altLang="en-US" sz="3600" b="1" dirty="0">
                <a:solidFill>
                  <a:srgbClr val="404040"/>
                </a:solidFill>
                <a:latin typeface="Microsoft YaHei" panose="020B0503020204020204" pitchFamily="34" charset="-122"/>
                <a:ea typeface="Microsoft YaHei" panose="020B0503020204020204" pitchFamily="34" charset="-122"/>
              </a:rPr>
              <a:t>確實能解決數據不平衡問題</a:t>
            </a:r>
            <a:endParaRPr lang="en-US" altLang="zh-TW" sz="3600" b="1" dirty="0">
              <a:solidFill>
                <a:srgbClr val="404040"/>
              </a:solidFill>
              <a:latin typeface="Microsoft YaHei" panose="020B0503020204020204" pitchFamily="34" charset="-122"/>
              <a:ea typeface="Microsoft YaHei" panose="020B0503020204020204" pitchFamily="34" charset="-122"/>
            </a:endParaRPr>
          </a:p>
          <a:p>
            <a:pPr marL="342900" indent="-342900">
              <a:lnSpc>
                <a:spcPct val="200000"/>
              </a:lnSpc>
              <a:buFont typeface="+mj-lt"/>
              <a:buAutoNum type="arabicPeriod"/>
            </a:pPr>
            <a:r>
              <a:rPr lang="zh-TW" altLang="en-US" sz="3600" b="1" dirty="0">
                <a:solidFill>
                  <a:srgbClr val="404040"/>
                </a:solidFill>
                <a:latin typeface="Microsoft YaHei" panose="020B0503020204020204" pitchFamily="34" charset="-122"/>
                <a:ea typeface="Microsoft YaHei" panose="020B0503020204020204" pitchFamily="34" charset="-122"/>
              </a:rPr>
              <a:t>各種演算法都有自己的特性</a:t>
            </a:r>
          </a:p>
        </p:txBody>
      </p:sp>
    </p:spTree>
    <p:extLst>
      <p:ext uri="{BB962C8B-B14F-4D97-AF65-F5344CB8AC3E}">
        <p14:creationId xmlns:p14="http://schemas.microsoft.com/office/powerpoint/2010/main" val="265370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DC103606-AAD7-50A5-F081-1F580346839A}"/>
              </a:ext>
            </a:extLst>
          </p:cNvPr>
          <p:cNvSpPr txBox="1"/>
          <p:nvPr/>
        </p:nvSpPr>
        <p:spPr>
          <a:xfrm>
            <a:off x="977113" y="979652"/>
            <a:ext cx="9243127" cy="4247317"/>
          </a:xfrm>
          <a:prstGeom prst="rect">
            <a:avLst/>
          </a:prstGeom>
          <a:noFill/>
        </p:spPr>
        <p:txBody>
          <a:bodyPr wrap="square">
            <a:spAutoFit/>
          </a:bodyPr>
          <a:lstStyle/>
          <a:p>
            <a:pPr marL="342900" indent="-342900">
              <a:buFont typeface="+mj-lt"/>
              <a:buAutoNum type="arabicPeriod"/>
            </a:pPr>
            <a:r>
              <a:rPr lang="zh-TW" altLang="en-US" dirty="0">
                <a:hlinkClick r:id="rId2"/>
              </a:rPr>
              <a:t>https://medium.com/sfu-cspmp/surviving-in-a-random-forest-with-imbalanced-datasets-b98b963d52eb</a:t>
            </a:r>
            <a:endParaRPr lang="en-US" altLang="zh-TW" dirty="0"/>
          </a:p>
          <a:p>
            <a:pPr marL="342900" indent="-342900">
              <a:buFont typeface="+mj-lt"/>
              <a:buAutoNum type="arabicPeriod"/>
            </a:pPr>
            <a:r>
              <a:rPr lang="en-US" altLang="zh-TW" dirty="0"/>
              <a:t>https://medium.com/%E6%95%B8%E5%AD%B8-%E4%BA%BA%E5%B7%A5%E6%99%BA%E6%85%A7%E8%88%87%E8%9F%92%E8%9B%87/smote-enn-%E8%A7%A3%E6%B1%BA%E6%95%B8%E6%93%9A%E4%B8%8D%E5%B9%B3%E8%A1%A1%E5%BB%BA%E6%A8%A1%E7%9A%84%E6%8E%A1%E6%A8%A3%E6%96%B9%E6%B3%95-cdb6324b711e</a:t>
            </a:r>
          </a:p>
          <a:p>
            <a:pPr marL="342900" indent="-342900">
              <a:buFont typeface="+mj-lt"/>
              <a:buAutoNum type="arabicPeriod"/>
            </a:pPr>
            <a:r>
              <a:rPr lang="en-US" altLang="zh-TW" dirty="0">
                <a:hlinkClick r:id="rId3"/>
              </a:rPr>
              <a:t>https://ithelp.ithome.com.tw/m/articles/10294614</a:t>
            </a:r>
            <a:endParaRPr lang="en-US" altLang="zh-TW" dirty="0"/>
          </a:p>
          <a:p>
            <a:pPr marL="342900" indent="-342900">
              <a:buFont typeface="+mj-lt"/>
              <a:buAutoNum type="arabicPeriod"/>
            </a:pPr>
            <a:r>
              <a:rPr lang="en-US" altLang="zh-TW" dirty="0">
                <a:hlinkClick r:id="rId4"/>
              </a:rPr>
              <a:t>https://ithelp.ithome.com.tw/articles/10283392</a:t>
            </a:r>
            <a:endParaRPr lang="en-US" altLang="zh-TW" dirty="0"/>
          </a:p>
          <a:p>
            <a:pPr marL="342900" indent="-342900">
              <a:buFont typeface="+mj-lt"/>
              <a:buAutoNum type="arabicPeriod"/>
            </a:pPr>
            <a:r>
              <a:rPr lang="en-US" altLang="zh-TW" dirty="0">
                <a:hlinkClick r:id="rId5"/>
              </a:rPr>
              <a:t>https://cloud.tencent.com/developer/article/1758409</a:t>
            </a:r>
            <a:endParaRPr lang="en-US" altLang="zh-TW" dirty="0"/>
          </a:p>
          <a:p>
            <a:pPr marL="342900" indent="-342900">
              <a:buFont typeface="+mj-lt"/>
              <a:buAutoNum type="arabicPeriod"/>
            </a:pPr>
            <a:r>
              <a:rPr lang="en-US" altLang="zh-TW" dirty="0">
                <a:hlinkClick r:id="rId6"/>
              </a:rPr>
              <a:t>https://www.kaggle.com/datasets/diegobabativa/depression</a:t>
            </a:r>
            <a:endParaRPr lang="en-US" altLang="zh-TW" dirty="0"/>
          </a:p>
          <a:p>
            <a:pPr marL="342900" indent="-342900">
              <a:buFont typeface="+mj-lt"/>
              <a:buAutoNum type="arabicPeriod"/>
            </a:pPr>
            <a:r>
              <a:rPr lang="en-US" altLang="zh-TW" dirty="0">
                <a:hlinkClick r:id="rId7"/>
              </a:rPr>
              <a:t>https://imbalancedlearn.org/stable/references/generated/imblearn.over_sampling.SMOTE.html</a:t>
            </a:r>
            <a:endParaRPr lang="en-US" altLang="zh-TW" dirty="0"/>
          </a:p>
          <a:p>
            <a:pPr marL="342900" indent="-342900">
              <a:buFont typeface="+mj-lt"/>
              <a:buAutoNum type="arabicPeriod"/>
            </a:pPr>
            <a:endParaRPr lang="en-US" altLang="zh-TW" dirty="0"/>
          </a:p>
        </p:txBody>
      </p:sp>
      <p:sp>
        <p:nvSpPr>
          <p:cNvPr id="4" name="文字方塊 3">
            <a:extLst>
              <a:ext uri="{FF2B5EF4-FFF2-40B4-BE49-F238E27FC236}">
                <a16:creationId xmlns:a16="http://schemas.microsoft.com/office/drawing/2014/main" id="{E77DDB66-864E-1E78-B446-9DE306E77F0B}"/>
              </a:ext>
            </a:extLst>
          </p:cNvPr>
          <p:cNvSpPr txBox="1"/>
          <p:nvPr/>
        </p:nvSpPr>
        <p:spPr>
          <a:xfrm>
            <a:off x="5080337" y="161737"/>
            <a:ext cx="2031325" cy="646331"/>
          </a:xfrm>
          <a:prstGeom prst="rect">
            <a:avLst/>
          </a:prstGeom>
          <a:noFill/>
        </p:spPr>
        <p:txBody>
          <a:bodyPr wrap="none" rtlCol="0">
            <a:spAutoFit/>
          </a:bodyPr>
          <a:lstStyle/>
          <a:p>
            <a:pPr algn="ctr"/>
            <a:r>
              <a:rPr lang="zh-TW" altLang="en-US" sz="3600" b="1" dirty="0">
                <a:solidFill>
                  <a:srgbClr val="404040"/>
                </a:solidFill>
                <a:latin typeface="Microsoft YaHei" panose="020B0503020204020204" pitchFamily="34" charset="-122"/>
                <a:ea typeface="Microsoft YaHei" panose="020B0503020204020204" pitchFamily="34" charset="-122"/>
              </a:rPr>
              <a:t>資料來源</a:t>
            </a:r>
          </a:p>
        </p:txBody>
      </p:sp>
    </p:spTree>
    <p:extLst>
      <p:ext uri="{BB962C8B-B14F-4D97-AF65-F5344CB8AC3E}">
        <p14:creationId xmlns:p14="http://schemas.microsoft.com/office/powerpoint/2010/main" val="1285749688"/>
      </p:ext>
    </p:extLst>
  </p:cSld>
  <p:clrMapOvr>
    <a:masterClrMapping/>
  </p:clrMapOvr>
</p:sld>
</file>

<file path=ppt/theme/theme1.xml><?xml version="1.0" encoding="utf-8"?>
<a:theme xmlns:a="http://schemas.openxmlformats.org/drawingml/2006/main" name="Office 佈景主題">
  <a:themeElements>
    <a:clrScheme name="暖調藍色">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645</Words>
  <Application>Microsoft Office PowerPoint</Application>
  <PresentationFormat>寬螢幕</PresentationFormat>
  <Paragraphs>70</Paragraphs>
  <Slides>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Microsoft YaHei</vt:lpstr>
      <vt:lpstr>Arial</vt:lpstr>
      <vt:lpstr>Calibri</vt:lpstr>
      <vt:lpstr>Calibri Light</vt:lpstr>
      <vt:lpstr>Office 佈景主題</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易憲 鍾</dc:creator>
  <cp:lastModifiedBy>易憲 鍾</cp:lastModifiedBy>
  <cp:revision>18</cp:revision>
  <dcterms:created xsi:type="dcterms:W3CDTF">2024-02-29T06:07:13Z</dcterms:created>
  <dcterms:modified xsi:type="dcterms:W3CDTF">2024-10-25T19:11:09Z</dcterms:modified>
</cp:coreProperties>
</file>