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7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EA36-758E-4E36-9287-1D4AB30CB52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FADB-6653-4727-AC35-C4A0C15E4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yExchange/EE-ser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Easy </a:t>
            </a:r>
            <a:r>
              <a:rPr lang="en-US" altLang="zh-CN" dirty="0"/>
              <a:t>Exchange</a:t>
            </a:r>
            <a:r>
              <a:rPr lang="zh-CN" altLang="en-US" dirty="0"/>
              <a:t>小程序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23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组员：侯雪亮 李润东 董晨</a:t>
            </a:r>
            <a:endParaRPr lang="en-US" altLang="zh-CN" dirty="0" smtClean="0"/>
          </a:p>
          <a:p>
            <a:r>
              <a:rPr lang="zh-CN" altLang="en-US" dirty="0" smtClean="0"/>
              <a:t>吴炳潮 孙耀祖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9868" y="6143348"/>
            <a:ext cx="162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6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88" y="1529556"/>
            <a:ext cx="2525889" cy="4443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4" y="1529557"/>
            <a:ext cx="2473148" cy="4412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7" y="1538596"/>
            <a:ext cx="2455198" cy="44349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1165" y="6242755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修改信息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12809" y="6291954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物品详情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43952" y="6242755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75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演示视频</a:t>
            </a:r>
            <a:endParaRPr lang="en-US" altLang="zh-CN" dirty="0" smtClean="0"/>
          </a:p>
          <a:p>
            <a:pPr lvl="1"/>
            <a:r>
              <a:rPr lang="zh-CN" altLang="en-US" dirty="0"/>
              <a:t>百度网</a:t>
            </a:r>
            <a:r>
              <a:rPr lang="zh-CN" altLang="en-US" dirty="0" smtClean="0"/>
              <a:t>盘链接</a:t>
            </a:r>
            <a:r>
              <a:rPr lang="en-US" altLang="zh-CN" dirty="0"/>
              <a:t>: https://pan.baidu.com/s/1o9XsrPK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</a:t>
            </a:r>
            <a:r>
              <a:rPr lang="en-US" altLang="zh-CN" dirty="0"/>
              <a:t>: g1f3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364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收获与感想</a:t>
            </a:r>
            <a:endParaRPr lang="en-US" altLang="zh-CN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 smtClean="0"/>
              <a:t>   在</a:t>
            </a:r>
            <a:r>
              <a:rPr lang="zh-CN" altLang="en-US" sz="2200" dirty="0"/>
              <a:t>这</a:t>
            </a:r>
            <a:r>
              <a:rPr lang="zh-CN" altLang="en-US" sz="2200" dirty="0" smtClean="0"/>
              <a:t>次</a:t>
            </a:r>
            <a:r>
              <a:rPr lang="en-US" altLang="zh-CN" sz="2200" dirty="0" smtClean="0"/>
              <a:t>《</a:t>
            </a:r>
            <a:r>
              <a:rPr lang="zh-CN" altLang="en-US" sz="2200" dirty="0" smtClean="0"/>
              <a:t>高级软件工程</a:t>
            </a:r>
            <a:r>
              <a:rPr lang="en-US" altLang="zh-CN" sz="2200" dirty="0" smtClean="0"/>
              <a:t>》</a:t>
            </a:r>
            <a:r>
              <a:rPr lang="zh-CN" altLang="en-US" sz="2200" dirty="0" smtClean="0"/>
              <a:t>课程设计项目中，我们小组采用微信小程序应用的方式进行项目开发，摈弃了传统的网页或</a:t>
            </a:r>
            <a:r>
              <a:rPr lang="en-US" altLang="zh-CN" sz="2200" dirty="0" smtClean="0"/>
              <a:t>APP</a:t>
            </a:r>
            <a:r>
              <a:rPr lang="zh-CN" altLang="en-US" sz="2200" dirty="0" smtClean="0"/>
              <a:t>开发模式。目前，微信小程序应用广泛，因其轻量级的使用模式使得它的发展愈加迅猛。</a:t>
            </a:r>
            <a:endParaRPr lang="en-US" altLang="zh-CN" sz="2200" dirty="0" smtClean="0"/>
          </a:p>
          <a:p>
            <a:pPr marL="0" indent="457200">
              <a:lnSpc>
                <a:spcPct val="150000"/>
              </a:lnSpc>
              <a:buNone/>
            </a:pPr>
            <a:endParaRPr lang="en-US" altLang="zh-CN" sz="2200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 smtClean="0"/>
              <a:t>  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6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问题与改进</a:t>
            </a:r>
            <a:endParaRPr lang="en-US" altLang="zh-CN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 smtClean="0"/>
              <a:t>  在</a:t>
            </a:r>
            <a:r>
              <a:rPr lang="zh-CN" altLang="en-US" sz="2200" dirty="0"/>
              <a:t>项目开发当中，我们也意识到了自身存在的不足，如页面设计做的不够友好，缺少足够的</a:t>
            </a:r>
            <a:r>
              <a:rPr lang="en-US" altLang="zh-CN" sz="2200" dirty="0"/>
              <a:t>UI</a:t>
            </a:r>
            <a:r>
              <a:rPr lang="zh-CN" altLang="en-US" sz="2200" dirty="0"/>
              <a:t>功底；其次，产品功能未尽如人意，但是我们不会放弃这个项目，将会继续完善下去，并且应用到真实的校园环境中。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59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课程项目建议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 smtClean="0"/>
              <a:t>  很喜欢</a:t>
            </a:r>
            <a:r>
              <a:rPr lang="en-US" altLang="zh-CN" sz="2200" dirty="0" smtClean="0"/>
              <a:t>《</a:t>
            </a:r>
            <a:r>
              <a:rPr lang="zh-CN" altLang="en-US" sz="2200" dirty="0" smtClean="0"/>
              <a:t>高级软件工程</a:t>
            </a:r>
            <a:r>
              <a:rPr lang="en-US" altLang="zh-CN" sz="2200" dirty="0" smtClean="0"/>
              <a:t>》</a:t>
            </a:r>
            <a:r>
              <a:rPr lang="zh-CN" altLang="en-US" sz="2200" dirty="0" smtClean="0"/>
              <a:t>课程设计这种模式，小组化进行项目的开发，自由选题，给了我们很大的空间去发挥所长，并且紧贴实际项目的开发过程，历经开题汇报、中期检查与项目结题等过程，培养了我们项目开发的时间观念与团队协作观念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38517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意义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巩固学习，</a:t>
            </a:r>
            <a:r>
              <a:rPr lang="zh-CN" altLang="zh-CN" dirty="0"/>
              <a:t>将理论学习应用到项目实践中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小程序应用拓展学习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深入</a:t>
            </a:r>
            <a:r>
              <a:rPr lang="zh-CN" altLang="zh-CN" dirty="0"/>
              <a:t>理解软件应用在当前社会生活中占据的重要作用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4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校园在线闲置物品交易平台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SaaS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程序应用拓展学习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个目标：用户体验、易用性、稳定性、可维护性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说明：由于微</a:t>
            </a:r>
            <a:r>
              <a:rPr lang="zh-CN" altLang="en-US" dirty="0"/>
              <a:t>信限制了可访问的域名必须经过政府</a:t>
            </a:r>
            <a:r>
              <a:rPr lang="zh-CN" altLang="en-US" dirty="0" smtClean="0"/>
              <a:t>备案，而</a:t>
            </a:r>
            <a:r>
              <a:rPr lang="en-US" altLang="zh-CN" dirty="0" err="1" smtClean="0"/>
              <a:t>heroku</a:t>
            </a:r>
            <a:r>
              <a:rPr lang="zh-CN" altLang="en-US" dirty="0" smtClean="0"/>
              <a:t>未在中国申请备案，所以</a:t>
            </a:r>
            <a:r>
              <a:rPr lang="zh-CN" altLang="en-US" dirty="0"/>
              <a:t>不能在手机端</a:t>
            </a:r>
            <a:r>
              <a:rPr lang="zh-CN" altLang="en-US" dirty="0" smtClean="0"/>
              <a:t>查看，我们无法提供外部访问链接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如果目前访问小程序，可以联系我们小组提供临时的二维码（生效</a:t>
            </a:r>
            <a:r>
              <a:rPr lang="en-US" altLang="zh-CN" dirty="0" smtClean="0"/>
              <a:t>2h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组长：侯雪亮，手机：</a:t>
            </a:r>
            <a:r>
              <a:rPr lang="en-US" altLang="zh-CN" dirty="0" smtClean="0"/>
              <a:t>13260012712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1156344909</a:t>
            </a:r>
          </a:p>
          <a:p>
            <a:pPr lvl="1"/>
            <a:r>
              <a:rPr lang="zh-CN" altLang="en-US" dirty="0" smtClean="0"/>
              <a:t>如果想看服务，请点击：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github.com/EasyExchange/EE-server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4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仅需微信授权，无需登录账户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9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库地址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://github.com/EasyExchange/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houxueliang</a:t>
            </a:r>
            <a:r>
              <a:rPr lang="zh-CN" altLang="en-US" dirty="0" smtClean="0"/>
              <a:t>（侯雪亮），</a:t>
            </a:r>
            <a:r>
              <a:rPr lang="en-US" altLang="zh-CN" dirty="0" err="1" smtClean="0"/>
              <a:t>vincenttesla</a:t>
            </a:r>
            <a:r>
              <a:rPr lang="zh-CN" altLang="en-US" dirty="0" smtClean="0"/>
              <a:t>（李润东），</a:t>
            </a:r>
            <a:r>
              <a:rPr lang="en-US" altLang="zh-CN" dirty="0" err="1" smtClean="0"/>
              <a:t>wswsdcc</a:t>
            </a:r>
            <a:r>
              <a:rPr lang="zh-CN" altLang="en-US" dirty="0" smtClean="0"/>
              <a:t>（董晨）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paulpig</a:t>
            </a:r>
            <a:r>
              <a:rPr lang="zh-CN" altLang="en-US" dirty="0" smtClean="0"/>
              <a:t>（吴炳潮），</a:t>
            </a:r>
            <a:r>
              <a:rPr lang="en-US" altLang="zh-CN" dirty="0" err="1" smtClean="0"/>
              <a:t>sunyaozu</a:t>
            </a:r>
            <a:r>
              <a:rPr lang="zh-CN" altLang="en-US" dirty="0" smtClean="0"/>
              <a:t>（孙耀祖）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73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成员分工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侯雪亮，</a:t>
            </a:r>
            <a:r>
              <a:rPr lang="zh-CN" altLang="en-US" dirty="0"/>
              <a:t>小</a:t>
            </a:r>
            <a:r>
              <a:rPr lang="zh-CN" altLang="en-US" dirty="0" smtClean="0"/>
              <a:t>程序前端代码编写与页面设计，项目文档和汇报，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李润东，小程序前端代码编写与页面优化，核心功能实现，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董    晨，小程序后台代码编写与页面优化，数据库建设，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吴炳潮，小程序后台代码</a:t>
            </a:r>
            <a:r>
              <a:rPr lang="zh-CN" altLang="en-US" dirty="0"/>
              <a:t>编写，代码测试，</a:t>
            </a:r>
            <a:r>
              <a:rPr lang="en-US" altLang="zh-CN" dirty="0"/>
              <a:t>20</a:t>
            </a:r>
            <a:r>
              <a:rPr lang="en-US" altLang="zh-CN" dirty="0" smtClean="0"/>
              <a:t>%</a:t>
            </a:r>
          </a:p>
          <a:p>
            <a:pPr lvl="1"/>
            <a:r>
              <a:rPr lang="zh-CN" altLang="en-US" dirty="0"/>
              <a:t>孙耀</a:t>
            </a:r>
            <a:r>
              <a:rPr lang="zh-CN" altLang="en-US" dirty="0" smtClean="0"/>
              <a:t>祖，小程序后台代码编写，代码测试，</a:t>
            </a:r>
            <a:r>
              <a:rPr lang="en-US" altLang="zh-CN" dirty="0" smtClean="0"/>
              <a:t>20%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9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79" y="1690688"/>
            <a:ext cx="2461199" cy="432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09" y="1690688"/>
            <a:ext cx="2444863" cy="4324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120" y="1690689"/>
            <a:ext cx="2425297" cy="4324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22099" y="6197599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小程序首页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14409" y="6197599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分类搜索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93831" y="6197599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发布物品</a:t>
            </a:r>
          </a:p>
        </p:txBody>
      </p:sp>
    </p:spTree>
    <p:extLst>
      <p:ext uri="{BB962C8B-B14F-4D97-AF65-F5344CB8AC3E}">
        <p14:creationId xmlns:p14="http://schemas.microsoft.com/office/powerpoint/2010/main" val="12032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项目完成情况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62" y="1690688"/>
            <a:ext cx="2396832" cy="42811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99" y="1690688"/>
            <a:ext cx="2425977" cy="42811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57" y="1690689"/>
            <a:ext cx="2415192" cy="42811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1165" y="6242755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24009" y="6242755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我的发布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7055" y="6242755"/>
            <a:ext cx="21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我的消息</a:t>
            </a:r>
          </a:p>
        </p:txBody>
      </p:sp>
    </p:spTree>
    <p:extLst>
      <p:ext uri="{BB962C8B-B14F-4D97-AF65-F5344CB8AC3E}">
        <p14:creationId xmlns:p14="http://schemas.microsoft.com/office/powerpoint/2010/main" val="10833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553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Easy Exchange小程序 </vt:lpstr>
      <vt:lpstr>项目基本信息</vt:lpstr>
      <vt:lpstr>项目基本信息</vt:lpstr>
      <vt:lpstr>项目基本信息</vt:lpstr>
      <vt:lpstr>项目基本信息</vt:lpstr>
      <vt:lpstr>项目基本信息</vt:lpstr>
      <vt:lpstr>项目基本信息</vt:lpstr>
      <vt:lpstr>项目完成情况</vt:lpstr>
      <vt:lpstr>项目完成情况</vt:lpstr>
      <vt:lpstr>项目完成情况</vt:lpstr>
      <vt:lpstr>项目完成情况</vt:lpstr>
      <vt:lpstr>项目完成情况</vt:lpstr>
      <vt:lpstr>项目完成情况</vt:lpstr>
      <vt:lpstr>课程项目建议</vt:lpstr>
    </vt:vector>
  </TitlesOfParts>
  <Company>TCSE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chushu gao</dc:creator>
  <cp:lastModifiedBy>段美华</cp:lastModifiedBy>
  <cp:revision>18</cp:revision>
  <dcterms:created xsi:type="dcterms:W3CDTF">2018-01-18T09:06:53Z</dcterms:created>
  <dcterms:modified xsi:type="dcterms:W3CDTF">2018-02-07T02:31:16Z</dcterms:modified>
</cp:coreProperties>
</file>