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3.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4.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5.xml" ContentType="application/vnd.openxmlformats-officedocument.theme+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theme/theme6.xml" ContentType="application/vnd.openxmlformats-officedocument.theme+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theme/theme7.xml" ContentType="application/vnd.openxmlformats-officedocument.theme+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42" r:id="rId2"/>
    <p:sldMasterId id="2147483824" r:id="rId3"/>
    <p:sldMasterId id="2147483865" r:id="rId4"/>
    <p:sldMasterId id="2147483906" r:id="rId5"/>
    <p:sldMasterId id="2147484006" r:id="rId6"/>
    <p:sldMasterId id="2147484048" r:id="rId7"/>
    <p:sldMasterId id="2147484130" r:id="rId8"/>
  </p:sldMasterIdLst>
  <p:notesMasterIdLst>
    <p:notesMasterId r:id="rId21"/>
  </p:notesMasterIdLst>
  <p:handoutMasterIdLst>
    <p:handoutMasterId r:id="rId22"/>
  </p:handoutMasterIdLst>
  <p:sldIdLst>
    <p:sldId id="268" r:id="rId9"/>
    <p:sldId id="276" r:id="rId10"/>
    <p:sldId id="277" r:id="rId11"/>
    <p:sldId id="267" r:id="rId12"/>
    <p:sldId id="278" r:id="rId13"/>
    <p:sldId id="259" r:id="rId14"/>
    <p:sldId id="293" r:id="rId15"/>
    <p:sldId id="287" r:id="rId16"/>
    <p:sldId id="291" r:id="rId17"/>
    <p:sldId id="288" r:id="rId18"/>
    <p:sldId id="271" r:id="rId19"/>
    <p:sldId id="28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5469"/>
    <a:srgbClr val="F29B26"/>
    <a:srgbClr val="9BBB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82" autoAdjust="0"/>
    <p:restoredTop sz="94681"/>
  </p:normalViewPr>
  <p:slideViewPr>
    <p:cSldViewPr snapToGrid="0" snapToObjects="1">
      <p:cViewPr varScale="1">
        <p:scale>
          <a:sx n="108" d="100"/>
          <a:sy n="108" d="100"/>
        </p:scale>
        <p:origin x="858" y="10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549052-244A-FF44-8222-6821756A7FE6}" type="datetimeFigureOut">
              <a:rPr kumimoji="1" lang="zh-CN" altLang="en-US" smtClean="0"/>
              <a:t>2018/2/6</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015444-6AF5-6347-BDDA-C716306DA241}" type="slidenum">
              <a:rPr kumimoji="1" lang="zh-CN" altLang="en-US" smtClean="0"/>
              <a:t>‹#›</a:t>
            </a:fld>
            <a:endParaRPr kumimoji="1" lang="zh-CN" altLang="en-US"/>
          </a:p>
        </p:txBody>
      </p:sp>
    </p:spTree>
    <p:extLst>
      <p:ext uri="{BB962C8B-B14F-4D97-AF65-F5344CB8AC3E}">
        <p14:creationId xmlns:p14="http://schemas.microsoft.com/office/powerpoint/2010/main" val="133567508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4808BE-6779-AD40-A5B0-8837E4CCCA50}" type="datetimeFigureOut">
              <a:rPr kumimoji="1" lang="zh-CN" altLang="en-US" smtClean="0"/>
              <a:t>2018/2/6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43E0E-9290-A547-9B3E-E90ED3A55EF5}" type="slidenum">
              <a:rPr kumimoji="1" lang="zh-CN" altLang="en-US" smtClean="0"/>
              <a:t>‹#›</a:t>
            </a:fld>
            <a:endParaRPr kumimoji="1" lang="zh-CN" altLang="en-US"/>
          </a:p>
        </p:txBody>
      </p:sp>
    </p:spTree>
    <p:extLst>
      <p:ext uri="{BB962C8B-B14F-4D97-AF65-F5344CB8AC3E}">
        <p14:creationId xmlns:p14="http://schemas.microsoft.com/office/powerpoint/2010/main" val="22060243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4DF4F490-9374-924C-AB42-0481DAFD1653}" type="datetimeFigureOut">
              <a:rPr kumimoji="1" lang="zh-CN" altLang="en-US" smtClean="0"/>
              <a:t>2018/2/6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6D815F2-DC5C-4B4C-83DE-362A29ED1CC8}" type="slidenum">
              <a:rPr kumimoji="1" lang="zh-CN" altLang="en-US" smtClean="0"/>
              <a:t>‹#›</a:t>
            </a:fld>
            <a:endParaRPr kumimoji="1" lang="zh-CN" altLang="en-US"/>
          </a:p>
        </p:txBody>
      </p:sp>
    </p:spTree>
    <p:extLst>
      <p:ext uri="{BB962C8B-B14F-4D97-AF65-F5344CB8AC3E}">
        <p14:creationId xmlns:p14="http://schemas.microsoft.com/office/powerpoint/2010/main" val="1948290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4DF4F490-9374-924C-AB42-0481DAFD1653}" type="datetimeFigureOut">
              <a:rPr kumimoji="1" lang="zh-CN" altLang="en-US" smtClean="0"/>
              <a:t>2018/2/6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6D815F2-DC5C-4B4C-83DE-362A29ED1CC8}" type="slidenum">
              <a:rPr kumimoji="1" lang="zh-CN" altLang="en-US" smtClean="0"/>
              <a:t>‹#›</a:t>
            </a:fld>
            <a:endParaRPr kumimoji="1" lang="zh-CN" altLang="en-US"/>
          </a:p>
        </p:txBody>
      </p:sp>
    </p:spTree>
    <p:extLst>
      <p:ext uri="{BB962C8B-B14F-4D97-AF65-F5344CB8AC3E}">
        <p14:creationId xmlns:p14="http://schemas.microsoft.com/office/powerpoint/2010/main" val="185407721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Our Clients">
    <p:spTree>
      <p:nvGrpSpPr>
        <p:cNvPr id="1" name=""/>
        <p:cNvGrpSpPr/>
        <p:nvPr/>
      </p:nvGrpSpPr>
      <p:grpSpPr>
        <a:xfrm>
          <a:off x="0" y="0"/>
          <a:ext cx="0" cy="0"/>
          <a:chOff x="0" y="0"/>
          <a:chExt cx="0" cy="0"/>
        </a:xfrm>
      </p:grpSpPr>
      <p:sp>
        <p:nvSpPr>
          <p:cNvPr id="11" name="Picture Placeholder 2"/>
          <p:cNvSpPr>
            <a:spLocks noGrp="1"/>
          </p:cNvSpPr>
          <p:nvPr>
            <p:ph type="pic" sz="quarter" idx="23"/>
          </p:nvPr>
        </p:nvSpPr>
        <p:spPr>
          <a:xfrm>
            <a:off x="11545" y="2195658"/>
            <a:ext cx="12192000" cy="2125087"/>
          </a:xfrm>
        </p:spPr>
        <p:txBody>
          <a:bodyPr anchor="t"/>
          <a:lstStyle>
            <a:lvl1pPr marL="0" indent="0" algn="ctr">
              <a:buNone/>
              <a:defRPr/>
            </a:lvl1pPr>
          </a:lstStyle>
          <a:p>
            <a:r>
              <a:rPr lang="en-US" dirty="0" smtClean="0"/>
              <a:t>Drag picture to placeholder or click icon to add</a:t>
            </a:r>
            <a:endParaRPr lang="id-ID"/>
          </a:p>
        </p:txBody>
      </p:sp>
      <p:sp>
        <p:nvSpPr>
          <p:cNvPr id="7" name="Oval 6"/>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4095420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App Design 01">
    <p:spTree>
      <p:nvGrpSpPr>
        <p:cNvPr id="1" name=""/>
        <p:cNvGrpSpPr/>
        <p:nvPr/>
      </p:nvGrpSpPr>
      <p:grpSpPr>
        <a:xfrm>
          <a:off x="0" y="0"/>
          <a:ext cx="0" cy="0"/>
          <a:chOff x="0" y="0"/>
          <a:chExt cx="0" cy="0"/>
        </a:xfrm>
      </p:grpSpPr>
      <p:sp>
        <p:nvSpPr>
          <p:cNvPr id="23" name="Picture Placeholder 16"/>
          <p:cNvSpPr>
            <a:spLocks noGrp="1"/>
          </p:cNvSpPr>
          <p:nvPr userDrawn="1">
            <p:ph type="pic" sz="quarter" idx="13"/>
          </p:nvPr>
        </p:nvSpPr>
        <p:spPr>
          <a:xfrm>
            <a:off x="4303918" y="2557197"/>
            <a:ext cx="944871" cy="2572188"/>
          </a:xfrm>
        </p:spPr>
        <p:txBody>
          <a:bodyPr>
            <a:normAutofit/>
          </a:bodyPr>
          <a:lstStyle>
            <a:lvl1pPr marL="0" indent="0">
              <a:buNone/>
              <a:defRPr sz="700"/>
            </a:lvl1pPr>
          </a:lstStyle>
          <a:p>
            <a:endParaRPr lang="en-US" dirty="0"/>
          </a:p>
        </p:txBody>
      </p:sp>
      <p:sp>
        <p:nvSpPr>
          <p:cNvPr id="24" name="Picture Placeholder 16"/>
          <p:cNvSpPr>
            <a:spLocks noGrp="1"/>
          </p:cNvSpPr>
          <p:nvPr userDrawn="1">
            <p:ph type="pic" sz="quarter" idx="14"/>
          </p:nvPr>
        </p:nvSpPr>
        <p:spPr>
          <a:xfrm>
            <a:off x="1165167" y="2550141"/>
            <a:ext cx="896020" cy="2572188"/>
          </a:xfrm>
        </p:spPr>
        <p:txBody>
          <a:bodyPr>
            <a:normAutofit/>
          </a:bodyPr>
          <a:lstStyle>
            <a:lvl1pPr marL="0" indent="0">
              <a:buNone/>
              <a:defRPr sz="700"/>
            </a:lvl1pPr>
          </a:lstStyle>
          <a:p>
            <a:endParaRPr lang="en-US" dirty="0"/>
          </a:p>
        </p:txBody>
      </p:sp>
      <p:sp>
        <p:nvSpPr>
          <p:cNvPr id="25" name="Picture Placeholder 16"/>
          <p:cNvSpPr>
            <a:spLocks noGrp="1"/>
          </p:cNvSpPr>
          <p:nvPr>
            <p:ph type="pic" sz="quarter" idx="10"/>
          </p:nvPr>
        </p:nvSpPr>
        <p:spPr>
          <a:xfrm>
            <a:off x="2252868" y="2267919"/>
            <a:ext cx="1889744" cy="3369467"/>
          </a:xfrm>
        </p:spPr>
        <p:txBody>
          <a:bodyPr>
            <a:normAutofit/>
          </a:bodyPr>
          <a:lstStyle>
            <a:lvl1pPr marL="0" indent="0">
              <a:buNone/>
              <a:defRPr sz="700"/>
            </a:lvl1pPr>
          </a:lstStyle>
          <a:p>
            <a:endParaRPr lang="en-US" dirty="0"/>
          </a:p>
        </p:txBody>
      </p:sp>
      <p:sp>
        <p:nvSpPr>
          <p:cNvPr id="9" name="Oval 8"/>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0" name="TextBox 9"/>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28714459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_App Design 04">
    <p:spTree>
      <p:nvGrpSpPr>
        <p:cNvPr id="1" name=""/>
        <p:cNvGrpSpPr/>
        <p:nvPr/>
      </p:nvGrpSpPr>
      <p:grpSpPr>
        <a:xfrm>
          <a:off x="0" y="0"/>
          <a:ext cx="0" cy="0"/>
          <a:chOff x="0" y="0"/>
          <a:chExt cx="0" cy="0"/>
        </a:xfrm>
      </p:grpSpPr>
      <p:sp>
        <p:nvSpPr>
          <p:cNvPr id="18" name="Picture Placeholder 16"/>
          <p:cNvSpPr>
            <a:spLocks noGrp="1"/>
          </p:cNvSpPr>
          <p:nvPr>
            <p:ph type="pic" sz="quarter" idx="14"/>
          </p:nvPr>
        </p:nvSpPr>
        <p:spPr>
          <a:xfrm>
            <a:off x="1733763" y="2716517"/>
            <a:ext cx="740857" cy="2122183"/>
          </a:xfrm>
        </p:spPr>
        <p:txBody>
          <a:bodyPr>
            <a:normAutofit/>
          </a:bodyPr>
          <a:lstStyle>
            <a:lvl1pPr marL="0" indent="0">
              <a:buNone/>
              <a:defRPr sz="700"/>
            </a:lvl1pPr>
          </a:lstStyle>
          <a:p>
            <a:endParaRPr lang="en-US" dirty="0"/>
          </a:p>
        </p:txBody>
      </p:sp>
      <p:sp>
        <p:nvSpPr>
          <p:cNvPr id="15" name="Picture Placeholder 16"/>
          <p:cNvSpPr>
            <a:spLocks noGrp="1"/>
          </p:cNvSpPr>
          <p:nvPr>
            <p:ph type="pic" sz="quarter" idx="13"/>
          </p:nvPr>
        </p:nvSpPr>
        <p:spPr>
          <a:xfrm>
            <a:off x="4303918" y="2716517"/>
            <a:ext cx="783757" cy="2122183"/>
          </a:xfrm>
        </p:spPr>
        <p:txBody>
          <a:bodyPr>
            <a:normAutofit/>
          </a:bodyPr>
          <a:lstStyle>
            <a:lvl1pPr marL="0" indent="0">
              <a:buNone/>
              <a:defRPr sz="700"/>
            </a:lvl1pPr>
          </a:lstStyle>
          <a:p>
            <a:endParaRPr lang="en-US" dirty="0"/>
          </a:p>
        </p:txBody>
      </p:sp>
      <p:sp>
        <p:nvSpPr>
          <p:cNvPr id="17" name="Picture Placeholder 16"/>
          <p:cNvSpPr>
            <a:spLocks noGrp="1"/>
          </p:cNvSpPr>
          <p:nvPr>
            <p:ph type="pic" sz="quarter" idx="10"/>
          </p:nvPr>
        </p:nvSpPr>
        <p:spPr>
          <a:xfrm>
            <a:off x="2645977" y="2485758"/>
            <a:ext cx="1512828" cy="2740293"/>
          </a:xfrm>
        </p:spPr>
        <p:txBody>
          <a:bodyPr>
            <a:normAutofit/>
          </a:bodyPr>
          <a:lstStyle>
            <a:lvl1pPr marL="0" indent="0">
              <a:buNone/>
              <a:defRPr sz="700"/>
            </a:lvl1pPr>
          </a:lstStyle>
          <a:p>
            <a:endParaRPr lang="en-US" dirty="0"/>
          </a:p>
        </p:txBody>
      </p:sp>
      <p:sp>
        <p:nvSpPr>
          <p:cNvPr id="9" name="Oval 8"/>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0" name="TextBox 9"/>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235119332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evices_3_iPhones_vs">
    <p:spTree>
      <p:nvGrpSpPr>
        <p:cNvPr id="1" name=""/>
        <p:cNvGrpSpPr/>
        <p:nvPr/>
      </p:nvGrpSpPr>
      <p:grpSpPr>
        <a:xfrm>
          <a:off x="0" y="0"/>
          <a:ext cx="0" cy="0"/>
          <a:chOff x="0" y="0"/>
          <a:chExt cx="0" cy="0"/>
        </a:xfrm>
      </p:grpSpPr>
      <p:sp>
        <p:nvSpPr>
          <p:cNvPr id="11" name="Picture Placeholder 9"/>
          <p:cNvSpPr>
            <a:spLocks noGrp="1"/>
          </p:cNvSpPr>
          <p:nvPr>
            <p:ph type="pic" sz="quarter" idx="10"/>
          </p:nvPr>
        </p:nvSpPr>
        <p:spPr>
          <a:xfrm>
            <a:off x="1203461" y="2504349"/>
            <a:ext cx="1381750" cy="2452906"/>
          </a:xfrm>
        </p:spPr>
        <p:txBody>
          <a:bodyPr>
            <a:normAutofit/>
          </a:bodyPr>
          <a:lstStyle>
            <a:lvl1pPr marL="0" indent="0">
              <a:buNone/>
              <a:defRPr sz="1100">
                <a:solidFill>
                  <a:schemeClr val="tx1">
                    <a:lumMod val="50000"/>
                    <a:lumOff val="50000"/>
                  </a:schemeClr>
                </a:solidFill>
              </a:defRPr>
            </a:lvl1pPr>
          </a:lstStyle>
          <a:p>
            <a:endParaRPr lang="en-US" dirty="0"/>
          </a:p>
        </p:txBody>
      </p:sp>
      <p:sp>
        <p:nvSpPr>
          <p:cNvPr id="12" name="Picture Placeholder 9"/>
          <p:cNvSpPr>
            <a:spLocks noGrp="1"/>
          </p:cNvSpPr>
          <p:nvPr>
            <p:ph type="pic" sz="quarter" idx="11"/>
          </p:nvPr>
        </p:nvSpPr>
        <p:spPr>
          <a:xfrm>
            <a:off x="4834346" y="2504349"/>
            <a:ext cx="1381750" cy="2452906"/>
          </a:xfrm>
        </p:spPr>
        <p:txBody>
          <a:bodyPr>
            <a:normAutofit/>
          </a:bodyPr>
          <a:lstStyle>
            <a:lvl1pPr marL="0" indent="0">
              <a:buNone/>
              <a:defRPr sz="1100">
                <a:solidFill>
                  <a:schemeClr val="tx1">
                    <a:lumMod val="50000"/>
                    <a:lumOff val="50000"/>
                  </a:schemeClr>
                </a:solidFill>
              </a:defRPr>
            </a:lvl1pPr>
          </a:lstStyle>
          <a:p>
            <a:endParaRPr lang="en-US" dirty="0"/>
          </a:p>
        </p:txBody>
      </p:sp>
      <p:sp>
        <p:nvSpPr>
          <p:cNvPr id="15" name="Picture Placeholder 9"/>
          <p:cNvSpPr>
            <a:spLocks noGrp="1"/>
          </p:cNvSpPr>
          <p:nvPr>
            <p:ph type="pic" sz="quarter" idx="12"/>
          </p:nvPr>
        </p:nvSpPr>
        <p:spPr>
          <a:xfrm>
            <a:off x="8520947" y="2504349"/>
            <a:ext cx="1381750" cy="2452906"/>
          </a:xfrm>
        </p:spPr>
        <p:txBody>
          <a:bodyPr>
            <a:normAutofit/>
          </a:bodyPr>
          <a:lstStyle>
            <a:lvl1pPr marL="0" indent="0">
              <a:buNone/>
              <a:defRPr sz="1100">
                <a:solidFill>
                  <a:schemeClr val="tx1">
                    <a:lumMod val="50000"/>
                    <a:lumOff val="50000"/>
                  </a:schemeClr>
                </a:solidFill>
              </a:defRPr>
            </a:lvl1pPr>
          </a:lstStyle>
          <a:p>
            <a:endParaRPr lang="en-US" dirty="0"/>
          </a:p>
        </p:txBody>
      </p:sp>
      <p:sp>
        <p:nvSpPr>
          <p:cNvPr id="9" name="Oval 8"/>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0" name="TextBox 9"/>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214361655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1_Big_Picture_place-holder">
    <p:spTree>
      <p:nvGrpSpPr>
        <p:cNvPr id="1" name=""/>
        <p:cNvGrpSpPr/>
        <p:nvPr/>
      </p:nvGrpSpPr>
      <p:grpSpPr>
        <a:xfrm>
          <a:off x="0" y="0"/>
          <a:ext cx="0" cy="0"/>
          <a:chOff x="0" y="0"/>
          <a:chExt cx="0" cy="0"/>
        </a:xfrm>
      </p:grpSpPr>
      <p:sp>
        <p:nvSpPr>
          <p:cNvPr id="9" name="Picture Placeholder 22"/>
          <p:cNvSpPr>
            <a:spLocks noGrp="1"/>
          </p:cNvSpPr>
          <p:nvPr>
            <p:ph type="pic" sz="quarter" idx="13"/>
          </p:nvPr>
        </p:nvSpPr>
        <p:spPr>
          <a:xfrm>
            <a:off x="0" y="-1"/>
            <a:ext cx="12203143" cy="6858001"/>
          </a:xfrm>
        </p:spPr>
        <p:txBody>
          <a:bodyPr>
            <a:normAutofit/>
          </a:bodyPr>
          <a:lstStyle>
            <a:lvl1pPr marL="0" indent="0">
              <a:buNone/>
              <a:defRPr sz="1600">
                <a:latin typeface="微软雅黑" panose="020B0503020204020204" pitchFamily="34" charset="-122"/>
                <a:cs typeface="Aparajita" panose="020B0604020202020204" pitchFamily="34" charset="0"/>
              </a:defRPr>
            </a:lvl1pPr>
          </a:lstStyle>
          <a:p>
            <a:endParaRPr lang="id-ID" dirty="0"/>
          </a:p>
        </p:txBody>
      </p:sp>
    </p:spTree>
    <p:extLst>
      <p:ext uri="{BB962C8B-B14F-4D97-AF65-F5344CB8AC3E}">
        <p14:creationId xmlns:p14="http://schemas.microsoft.com/office/powerpoint/2010/main" val="3093623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app_features">
    <p:spTree>
      <p:nvGrpSpPr>
        <p:cNvPr id="1" name=""/>
        <p:cNvGrpSpPr/>
        <p:nvPr/>
      </p:nvGrpSpPr>
      <p:grpSpPr>
        <a:xfrm>
          <a:off x="0" y="0"/>
          <a:ext cx="0" cy="0"/>
          <a:chOff x="0" y="0"/>
          <a:chExt cx="0" cy="0"/>
        </a:xfrm>
      </p:grpSpPr>
      <p:sp>
        <p:nvSpPr>
          <p:cNvPr id="27" name="Picture Placeholder 2"/>
          <p:cNvSpPr>
            <a:spLocks noGrp="1"/>
          </p:cNvSpPr>
          <p:nvPr>
            <p:ph type="pic" sz="quarter" idx="13"/>
          </p:nvPr>
        </p:nvSpPr>
        <p:spPr>
          <a:xfrm>
            <a:off x="-3" y="-1"/>
            <a:ext cx="12192003" cy="3230219"/>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31" name="Picture Placeholder 2"/>
          <p:cNvSpPr>
            <a:spLocks noGrp="1" noChangeAspect="1"/>
          </p:cNvSpPr>
          <p:nvPr>
            <p:ph type="pic" sz="quarter" idx="11"/>
          </p:nvPr>
        </p:nvSpPr>
        <p:spPr>
          <a:xfrm>
            <a:off x="1535889" y="1233378"/>
            <a:ext cx="2360858" cy="4225173"/>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Tree>
    <p:extLst>
      <p:ext uri="{BB962C8B-B14F-4D97-AF65-F5344CB8AC3E}">
        <p14:creationId xmlns:p14="http://schemas.microsoft.com/office/powerpoint/2010/main" val="1782486010"/>
      </p:ext>
    </p:extLst>
  </p:cSld>
  <p:clrMapOvr>
    <a:masterClrMapping/>
  </p:clrMapOvr>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Portfolio-2">
    <p:spTree>
      <p:nvGrpSpPr>
        <p:cNvPr id="1" name=""/>
        <p:cNvGrpSpPr/>
        <p:nvPr/>
      </p:nvGrpSpPr>
      <p:grpSpPr>
        <a:xfrm>
          <a:off x="0" y="0"/>
          <a:ext cx="0" cy="0"/>
          <a:chOff x="0" y="0"/>
          <a:chExt cx="0" cy="0"/>
        </a:xfrm>
      </p:grpSpPr>
      <p:sp>
        <p:nvSpPr>
          <p:cNvPr id="15" name="Picture Placeholder 13"/>
          <p:cNvSpPr>
            <a:spLocks noGrp="1"/>
          </p:cNvSpPr>
          <p:nvPr>
            <p:ph type="pic" sz="quarter" idx="11"/>
          </p:nvPr>
        </p:nvSpPr>
        <p:spPr>
          <a:xfrm>
            <a:off x="3785657" y="1625400"/>
            <a:ext cx="2317411" cy="2315293"/>
          </a:xfrm>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17" name="Picture Placeholder 13"/>
          <p:cNvSpPr>
            <a:spLocks noGrp="1"/>
          </p:cNvSpPr>
          <p:nvPr>
            <p:ph type="pic" sz="quarter" idx="13"/>
          </p:nvPr>
        </p:nvSpPr>
        <p:spPr>
          <a:xfrm>
            <a:off x="6169719" y="1614260"/>
            <a:ext cx="4695167" cy="4634299"/>
          </a:xfrm>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13" name="Picture Placeholder 13"/>
          <p:cNvSpPr>
            <a:spLocks noGrp="1"/>
          </p:cNvSpPr>
          <p:nvPr>
            <p:ph type="pic" sz="quarter" idx="16"/>
          </p:nvPr>
        </p:nvSpPr>
        <p:spPr>
          <a:xfrm>
            <a:off x="1397693" y="3933267"/>
            <a:ext cx="2317411" cy="2315295"/>
          </a:xfrm>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8" name="Oval 7"/>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0" name="TextBox 9"/>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394704769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Portfolio-4">
    <p:spTree>
      <p:nvGrpSpPr>
        <p:cNvPr id="1" name=""/>
        <p:cNvGrpSpPr/>
        <p:nvPr/>
      </p:nvGrpSpPr>
      <p:grpSpPr>
        <a:xfrm>
          <a:off x="0" y="0"/>
          <a:ext cx="0" cy="0"/>
          <a:chOff x="0" y="0"/>
          <a:chExt cx="0" cy="0"/>
        </a:xfrm>
      </p:grpSpPr>
      <p:sp>
        <p:nvSpPr>
          <p:cNvPr id="13" name="Picture Placeholder 12"/>
          <p:cNvSpPr>
            <a:spLocks noGrp="1" noChangeAspect="1"/>
          </p:cNvSpPr>
          <p:nvPr>
            <p:ph type="pic" sz="quarter" idx="10"/>
          </p:nvPr>
        </p:nvSpPr>
        <p:spPr>
          <a:xfrm>
            <a:off x="1253394" y="1433102"/>
            <a:ext cx="2395728" cy="2395728"/>
          </a:xfrm>
        </p:spPr>
        <p:txBody>
          <a:bodyPr>
            <a:normAutofit/>
          </a:bodyPr>
          <a:lstStyle>
            <a:lvl1pPr>
              <a:defRPr sz="1400"/>
            </a:lvl1pPr>
          </a:lstStyle>
          <a:p>
            <a:endParaRPr lang="en-US" dirty="0"/>
          </a:p>
        </p:txBody>
      </p:sp>
      <p:sp>
        <p:nvSpPr>
          <p:cNvPr id="32" name="Picture Placeholder 12"/>
          <p:cNvSpPr>
            <a:spLocks noGrp="1" noChangeAspect="1"/>
          </p:cNvSpPr>
          <p:nvPr>
            <p:ph type="pic" sz="quarter" idx="11"/>
          </p:nvPr>
        </p:nvSpPr>
        <p:spPr>
          <a:xfrm>
            <a:off x="3655472" y="1427613"/>
            <a:ext cx="2395728" cy="2395728"/>
          </a:xfrm>
        </p:spPr>
        <p:txBody>
          <a:bodyPr>
            <a:normAutofit/>
          </a:bodyPr>
          <a:lstStyle>
            <a:lvl1pPr>
              <a:defRPr sz="1400"/>
            </a:lvl1pPr>
          </a:lstStyle>
          <a:p>
            <a:endParaRPr lang="en-US" dirty="0"/>
          </a:p>
        </p:txBody>
      </p:sp>
      <p:sp>
        <p:nvSpPr>
          <p:cNvPr id="33" name="Picture Placeholder 12"/>
          <p:cNvSpPr>
            <a:spLocks noGrp="1" noChangeAspect="1"/>
          </p:cNvSpPr>
          <p:nvPr>
            <p:ph type="pic" sz="quarter" idx="12"/>
          </p:nvPr>
        </p:nvSpPr>
        <p:spPr>
          <a:xfrm>
            <a:off x="6057550" y="1427613"/>
            <a:ext cx="2395728" cy="2395728"/>
          </a:xfrm>
        </p:spPr>
        <p:txBody>
          <a:bodyPr>
            <a:normAutofit/>
          </a:bodyPr>
          <a:lstStyle>
            <a:lvl1pPr>
              <a:defRPr sz="1400"/>
            </a:lvl1pPr>
          </a:lstStyle>
          <a:p>
            <a:endParaRPr lang="en-US" dirty="0"/>
          </a:p>
        </p:txBody>
      </p:sp>
      <p:sp>
        <p:nvSpPr>
          <p:cNvPr id="34" name="Picture Placeholder 12"/>
          <p:cNvSpPr>
            <a:spLocks noGrp="1" noChangeAspect="1"/>
          </p:cNvSpPr>
          <p:nvPr>
            <p:ph type="pic" sz="quarter" idx="13"/>
          </p:nvPr>
        </p:nvSpPr>
        <p:spPr>
          <a:xfrm>
            <a:off x="8459628" y="1427613"/>
            <a:ext cx="2395728" cy="2395728"/>
          </a:xfrm>
        </p:spPr>
        <p:txBody>
          <a:bodyPr>
            <a:normAutofit/>
          </a:bodyPr>
          <a:lstStyle>
            <a:lvl1pPr>
              <a:defRPr sz="1400"/>
            </a:lvl1pPr>
          </a:lstStyle>
          <a:p>
            <a:endParaRPr lang="en-US" dirty="0"/>
          </a:p>
        </p:txBody>
      </p:sp>
      <p:sp>
        <p:nvSpPr>
          <p:cNvPr id="35" name="Picture Placeholder 12"/>
          <p:cNvSpPr>
            <a:spLocks noGrp="1" noChangeAspect="1"/>
          </p:cNvSpPr>
          <p:nvPr>
            <p:ph type="pic" sz="quarter" idx="14"/>
          </p:nvPr>
        </p:nvSpPr>
        <p:spPr>
          <a:xfrm>
            <a:off x="1253394" y="3833722"/>
            <a:ext cx="2395728" cy="2395728"/>
          </a:xfrm>
        </p:spPr>
        <p:txBody>
          <a:bodyPr>
            <a:normAutofit/>
          </a:bodyPr>
          <a:lstStyle>
            <a:lvl1pPr>
              <a:defRPr sz="1400"/>
            </a:lvl1pPr>
          </a:lstStyle>
          <a:p>
            <a:endParaRPr lang="en-US" dirty="0"/>
          </a:p>
        </p:txBody>
      </p:sp>
      <p:sp>
        <p:nvSpPr>
          <p:cNvPr id="36" name="Picture Placeholder 12"/>
          <p:cNvSpPr>
            <a:spLocks noGrp="1" noChangeAspect="1"/>
          </p:cNvSpPr>
          <p:nvPr>
            <p:ph type="pic" sz="quarter" idx="15"/>
          </p:nvPr>
        </p:nvSpPr>
        <p:spPr>
          <a:xfrm>
            <a:off x="3655472" y="3839778"/>
            <a:ext cx="2395728" cy="2395728"/>
          </a:xfrm>
        </p:spPr>
        <p:txBody>
          <a:bodyPr>
            <a:normAutofit/>
          </a:bodyPr>
          <a:lstStyle>
            <a:lvl1pPr>
              <a:defRPr sz="1400"/>
            </a:lvl1pPr>
          </a:lstStyle>
          <a:p>
            <a:endParaRPr lang="en-US" dirty="0"/>
          </a:p>
        </p:txBody>
      </p:sp>
      <p:sp>
        <p:nvSpPr>
          <p:cNvPr id="37" name="Picture Placeholder 12"/>
          <p:cNvSpPr>
            <a:spLocks noGrp="1" noChangeAspect="1"/>
          </p:cNvSpPr>
          <p:nvPr>
            <p:ph type="pic" sz="quarter" idx="16"/>
          </p:nvPr>
        </p:nvSpPr>
        <p:spPr>
          <a:xfrm>
            <a:off x="6057550" y="3839778"/>
            <a:ext cx="2395728" cy="2395728"/>
          </a:xfrm>
        </p:spPr>
        <p:txBody>
          <a:bodyPr>
            <a:normAutofit/>
          </a:bodyPr>
          <a:lstStyle>
            <a:lvl1pPr>
              <a:defRPr sz="1400"/>
            </a:lvl1pPr>
          </a:lstStyle>
          <a:p>
            <a:endParaRPr lang="en-US" dirty="0"/>
          </a:p>
        </p:txBody>
      </p:sp>
      <p:sp>
        <p:nvSpPr>
          <p:cNvPr id="38" name="Picture Placeholder 12"/>
          <p:cNvSpPr>
            <a:spLocks noGrp="1" noChangeAspect="1"/>
          </p:cNvSpPr>
          <p:nvPr>
            <p:ph type="pic" sz="quarter" idx="17"/>
          </p:nvPr>
        </p:nvSpPr>
        <p:spPr>
          <a:xfrm>
            <a:off x="8459628" y="3839778"/>
            <a:ext cx="2395728" cy="2395728"/>
          </a:xfrm>
        </p:spPr>
        <p:txBody>
          <a:bodyPr>
            <a:normAutofit/>
          </a:bodyPr>
          <a:lstStyle>
            <a:lvl1pPr>
              <a:defRPr sz="1400"/>
            </a:lvl1pPr>
          </a:lstStyle>
          <a:p>
            <a:endParaRPr lang="en-US" dirty="0"/>
          </a:p>
        </p:txBody>
      </p:sp>
      <p:sp>
        <p:nvSpPr>
          <p:cNvPr id="14" name="Oval 1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8" name="TextBox 1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691924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Portfolio-5">
    <p:spTree>
      <p:nvGrpSpPr>
        <p:cNvPr id="1" name=""/>
        <p:cNvGrpSpPr/>
        <p:nvPr/>
      </p:nvGrpSpPr>
      <p:grpSpPr>
        <a:xfrm>
          <a:off x="0" y="0"/>
          <a:ext cx="0" cy="0"/>
          <a:chOff x="0" y="0"/>
          <a:chExt cx="0" cy="0"/>
        </a:xfrm>
      </p:grpSpPr>
      <p:sp>
        <p:nvSpPr>
          <p:cNvPr id="14" name="Picture Placeholder 13"/>
          <p:cNvSpPr>
            <a:spLocks noGrp="1"/>
          </p:cNvSpPr>
          <p:nvPr>
            <p:ph type="pic" sz="quarter" idx="10" hasCustomPrompt="1"/>
          </p:nvPr>
        </p:nvSpPr>
        <p:spPr>
          <a:xfrm>
            <a:off x="1811582" y="1723565"/>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5" name="Picture Placeholder 13"/>
          <p:cNvSpPr>
            <a:spLocks noGrp="1"/>
          </p:cNvSpPr>
          <p:nvPr>
            <p:ph type="pic" sz="quarter" idx="11" hasCustomPrompt="1"/>
          </p:nvPr>
        </p:nvSpPr>
        <p:spPr>
          <a:xfrm>
            <a:off x="4915403" y="1723565"/>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7" name="Picture Placeholder 13"/>
          <p:cNvSpPr>
            <a:spLocks noGrp="1"/>
          </p:cNvSpPr>
          <p:nvPr>
            <p:ph type="pic" sz="quarter" idx="12" hasCustomPrompt="1"/>
          </p:nvPr>
        </p:nvSpPr>
        <p:spPr>
          <a:xfrm>
            <a:off x="8019222" y="1723565"/>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3" name="Picture Placeholder 13"/>
          <p:cNvSpPr>
            <a:spLocks noGrp="1"/>
          </p:cNvSpPr>
          <p:nvPr>
            <p:ph type="pic" sz="quarter" idx="13" hasCustomPrompt="1"/>
          </p:nvPr>
        </p:nvSpPr>
        <p:spPr>
          <a:xfrm>
            <a:off x="3408155" y="3836202"/>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6" name="Picture Placeholder 13"/>
          <p:cNvSpPr>
            <a:spLocks noGrp="1"/>
          </p:cNvSpPr>
          <p:nvPr>
            <p:ph type="pic" sz="quarter" idx="14" hasCustomPrompt="1"/>
          </p:nvPr>
        </p:nvSpPr>
        <p:spPr>
          <a:xfrm>
            <a:off x="6511974" y="3836202"/>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0" name="Oval 9"/>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2" name="TextBox 11"/>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506073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portfolio-7">
    <p:spTree>
      <p:nvGrpSpPr>
        <p:cNvPr id="1" name=""/>
        <p:cNvGrpSpPr/>
        <p:nvPr/>
      </p:nvGrpSpPr>
      <p:grpSpPr>
        <a:xfrm>
          <a:off x="0" y="0"/>
          <a:ext cx="0" cy="0"/>
          <a:chOff x="0" y="0"/>
          <a:chExt cx="0" cy="0"/>
        </a:xfrm>
      </p:grpSpPr>
      <p:sp>
        <p:nvSpPr>
          <p:cNvPr id="17" name="Picture Placeholder 12"/>
          <p:cNvSpPr>
            <a:spLocks noGrp="1"/>
          </p:cNvSpPr>
          <p:nvPr>
            <p:ph type="pic" sz="quarter" idx="14"/>
          </p:nvPr>
        </p:nvSpPr>
        <p:spPr>
          <a:xfrm>
            <a:off x="837773" y="2440695"/>
            <a:ext cx="4064678" cy="3824637"/>
          </a:xfrm>
        </p:spPr>
        <p:txBody>
          <a:bodyPr>
            <a:normAutofit/>
          </a:bodyPr>
          <a:lstStyle>
            <a:lvl1pPr>
              <a:defRPr sz="1400"/>
            </a:lvl1pPr>
          </a:lstStyle>
          <a:p>
            <a:endParaRPr lang="en-US" dirty="0"/>
          </a:p>
        </p:txBody>
      </p:sp>
      <p:sp>
        <p:nvSpPr>
          <p:cNvPr id="18" name="Picture Placeholder 12"/>
          <p:cNvSpPr>
            <a:spLocks noGrp="1"/>
          </p:cNvSpPr>
          <p:nvPr>
            <p:ph type="pic" sz="quarter" idx="15"/>
          </p:nvPr>
        </p:nvSpPr>
        <p:spPr>
          <a:xfrm>
            <a:off x="4898177" y="4353014"/>
            <a:ext cx="2144481" cy="1912319"/>
          </a:xfrm>
        </p:spPr>
        <p:txBody>
          <a:bodyPr>
            <a:normAutofit/>
          </a:bodyPr>
          <a:lstStyle>
            <a:lvl1pPr>
              <a:defRPr sz="1400"/>
            </a:lvl1pPr>
          </a:lstStyle>
          <a:p>
            <a:endParaRPr lang="en-US" dirty="0"/>
          </a:p>
        </p:txBody>
      </p:sp>
      <p:sp>
        <p:nvSpPr>
          <p:cNvPr id="19" name="Picture Placeholder 12"/>
          <p:cNvSpPr>
            <a:spLocks noGrp="1"/>
          </p:cNvSpPr>
          <p:nvPr>
            <p:ph type="pic" sz="quarter" idx="16"/>
          </p:nvPr>
        </p:nvSpPr>
        <p:spPr>
          <a:xfrm>
            <a:off x="7033110" y="4353014"/>
            <a:ext cx="2144481" cy="1912319"/>
          </a:xfrm>
        </p:spPr>
        <p:txBody>
          <a:bodyPr>
            <a:normAutofit/>
          </a:bodyPr>
          <a:lstStyle>
            <a:lvl1pPr>
              <a:defRPr sz="1400"/>
            </a:lvl1pPr>
          </a:lstStyle>
          <a:p>
            <a:endParaRPr lang="en-US" dirty="0"/>
          </a:p>
        </p:txBody>
      </p:sp>
      <p:sp>
        <p:nvSpPr>
          <p:cNvPr id="20" name="Picture Placeholder 12"/>
          <p:cNvSpPr>
            <a:spLocks noGrp="1"/>
          </p:cNvSpPr>
          <p:nvPr>
            <p:ph type="pic" sz="quarter" idx="17"/>
          </p:nvPr>
        </p:nvSpPr>
        <p:spPr>
          <a:xfrm>
            <a:off x="9161771" y="4353014"/>
            <a:ext cx="2144481" cy="1912319"/>
          </a:xfrm>
        </p:spPr>
        <p:txBody>
          <a:bodyPr>
            <a:normAutofit/>
          </a:bodyPr>
          <a:lstStyle>
            <a:lvl1pPr>
              <a:defRPr sz="1400"/>
            </a:lvl1pPr>
          </a:lstStyle>
          <a:p>
            <a:endParaRPr lang="en-US" dirty="0"/>
          </a:p>
        </p:txBody>
      </p:sp>
      <p:sp>
        <p:nvSpPr>
          <p:cNvPr id="9" name="Oval 8"/>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1" name="TextBox 10"/>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888906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4DF4F490-9374-924C-AB42-0481DAFD1653}" type="datetimeFigureOut">
              <a:rPr kumimoji="1" lang="zh-CN" altLang="en-US" smtClean="0"/>
              <a:t>2018/2/6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6D815F2-DC5C-4B4C-83DE-362A29ED1CC8}" type="slidenum">
              <a:rPr kumimoji="1" lang="zh-CN" altLang="en-US" smtClean="0"/>
              <a:t>‹#›</a:t>
            </a:fld>
            <a:endParaRPr kumimoji="1" lang="zh-CN" altLang="en-US"/>
          </a:p>
        </p:txBody>
      </p:sp>
    </p:spTree>
    <p:extLst>
      <p:ext uri="{BB962C8B-B14F-4D97-AF65-F5344CB8AC3E}">
        <p14:creationId xmlns:p14="http://schemas.microsoft.com/office/powerpoint/2010/main" val="148798411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3_Mission_2">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0" y="1993246"/>
            <a:ext cx="4058337" cy="2635316"/>
          </a:xfrm>
        </p:spPr>
      </p:sp>
      <p:sp>
        <p:nvSpPr>
          <p:cNvPr id="4" name="Picture Placeholder 3"/>
          <p:cNvSpPr>
            <a:spLocks noGrp="1"/>
          </p:cNvSpPr>
          <p:nvPr>
            <p:ph type="pic" sz="quarter" idx="11"/>
          </p:nvPr>
        </p:nvSpPr>
        <p:spPr>
          <a:xfrm>
            <a:off x="8116673" y="1993246"/>
            <a:ext cx="4059266" cy="2635316"/>
          </a:xfrm>
        </p:spPr>
      </p:sp>
      <p:sp>
        <p:nvSpPr>
          <p:cNvPr id="8" name="Oval 7"/>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9" name="TextBox 8"/>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599984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Closing Slides">
    <p:bg>
      <p:bgPr>
        <a:solidFill>
          <a:srgbClr val="19232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884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phone_vs_app">
    <p:spTree>
      <p:nvGrpSpPr>
        <p:cNvPr id="1" name=""/>
        <p:cNvGrpSpPr/>
        <p:nvPr/>
      </p:nvGrpSpPr>
      <p:grpSpPr>
        <a:xfrm>
          <a:off x="0" y="0"/>
          <a:ext cx="0" cy="0"/>
          <a:chOff x="0" y="0"/>
          <a:chExt cx="0" cy="0"/>
        </a:xfrm>
      </p:grpSpPr>
      <p:sp>
        <p:nvSpPr>
          <p:cNvPr id="8" name="Picture Placeholder 9"/>
          <p:cNvSpPr>
            <a:spLocks noGrp="1"/>
          </p:cNvSpPr>
          <p:nvPr>
            <p:ph type="pic" sz="quarter" idx="10"/>
          </p:nvPr>
        </p:nvSpPr>
        <p:spPr>
          <a:xfrm>
            <a:off x="3998930" y="2028992"/>
            <a:ext cx="1405499" cy="2482667"/>
          </a:xfrm>
        </p:spPr>
        <p:txBody>
          <a:bodyPr>
            <a:normAutofit/>
          </a:bodyPr>
          <a:lstStyle>
            <a:lvl1pPr marL="0" indent="0">
              <a:buNone/>
              <a:defRPr sz="1400">
                <a:solidFill>
                  <a:schemeClr val="tx1">
                    <a:lumMod val="50000"/>
                    <a:lumOff val="50000"/>
                  </a:schemeClr>
                </a:solidFill>
              </a:defRPr>
            </a:lvl1pPr>
          </a:lstStyle>
          <a:p>
            <a:endParaRPr lang="en-US" dirty="0"/>
          </a:p>
        </p:txBody>
      </p:sp>
      <p:sp>
        <p:nvSpPr>
          <p:cNvPr id="9" name="Picture Placeholder 9"/>
          <p:cNvSpPr>
            <a:spLocks noGrp="1"/>
          </p:cNvSpPr>
          <p:nvPr>
            <p:ph type="pic" sz="quarter" idx="11"/>
          </p:nvPr>
        </p:nvSpPr>
        <p:spPr>
          <a:xfrm>
            <a:off x="6818152" y="2051272"/>
            <a:ext cx="1405499" cy="2482667"/>
          </a:xfrm>
        </p:spPr>
        <p:txBody>
          <a:bodyPr>
            <a:normAutofit/>
          </a:bodyPr>
          <a:lstStyle>
            <a:lvl1pPr marL="0" indent="0">
              <a:buNone/>
              <a:defRPr sz="1400">
                <a:solidFill>
                  <a:schemeClr val="tx1">
                    <a:lumMod val="50000"/>
                    <a:lumOff val="50000"/>
                  </a:schemeClr>
                </a:solidFill>
              </a:defRPr>
            </a:lvl1pPr>
          </a:lstStyle>
          <a:p>
            <a:endParaRPr lang="en-US" dirty="0"/>
          </a:p>
        </p:txBody>
      </p:sp>
      <p:sp>
        <p:nvSpPr>
          <p:cNvPr id="7" name="Oval 6"/>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3" name="TextBox 12"/>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210970649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App Design">
    <p:spTree>
      <p:nvGrpSpPr>
        <p:cNvPr id="1" name=""/>
        <p:cNvGrpSpPr/>
        <p:nvPr/>
      </p:nvGrpSpPr>
      <p:grpSpPr>
        <a:xfrm>
          <a:off x="0" y="0"/>
          <a:ext cx="0" cy="0"/>
          <a:chOff x="0" y="0"/>
          <a:chExt cx="0" cy="0"/>
        </a:xfrm>
      </p:grpSpPr>
      <p:sp>
        <p:nvSpPr>
          <p:cNvPr id="7" name="Picture Placeholder 9"/>
          <p:cNvSpPr>
            <a:spLocks noGrp="1"/>
          </p:cNvSpPr>
          <p:nvPr>
            <p:ph type="pic" sz="quarter" idx="10"/>
          </p:nvPr>
        </p:nvSpPr>
        <p:spPr>
          <a:xfrm>
            <a:off x="5269249" y="2328240"/>
            <a:ext cx="1669402" cy="2974353"/>
          </a:xfrm>
        </p:spPr>
        <p:txBody>
          <a:bodyPr>
            <a:normAutofit/>
          </a:bodyPr>
          <a:lstStyle>
            <a:lvl1pPr marL="0" indent="0">
              <a:buNone/>
              <a:defRPr sz="1400">
                <a:solidFill>
                  <a:schemeClr val="tx1">
                    <a:lumMod val="50000"/>
                    <a:lumOff val="50000"/>
                  </a:schemeClr>
                </a:solidFill>
              </a:defRPr>
            </a:lvl1pPr>
          </a:lstStyle>
          <a:p>
            <a:endParaRPr lang="en-US" dirty="0"/>
          </a:p>
        </p:txBody>
      </p:sp>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9" name="TextBox 8"/>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59498057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Portfolio Two">
    <p:spTree>
      <p:nvGrpSpPr>
        <p:cNvPr id="1" name=""/>
        <p:cNvGrpSpPr/>
        <p:nvPr/>
      </p:nvGrpSpPr>
      <p:grpSpPr>
        <a:xfrm>
          <a:off x="0" y="0"/>
          <a:ext cx="0" cy="0"/>
          <a:chOff x="0" y="0"/>
          <a:chExt cx="0" cy="0"/>
        </a:xfrm>
      </p:grpSpPr>
      <p:sp>
        <p:nvSpPr>
          <p:cNvPr id="37" name="Picture Placeholder 13"/>
          <p:cNvSpPr>
            <a:spLocks noGrp="1" noChangeAspect="1"/>
          </p:cNvSpPr>
          <p:nvPr>
            <p:ph type="pic" sz="quarter" idx="15"/>
          </p:nvPr>
        </p:nvSpPr>
        <p:spPr>
          <a:xfrm>
            <a:off x="1159821" y="15240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38" name="Picture Placeholder 13"/>
          <p:cNvSpPr>
            <a:spLocks noGrp="1" noChangeAspect="1"/>
          </p:cNvSpPr>
          <p:nvPr>
            <p:ph type="pic" sz="quarter" idx="16"/>
          </p:nvPr>
        </p:nvSpPr>
        <p:spPr>
          <a:xfrm>
            <a:off x="2322101" y="15240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0" name="Picture Placeholder 13"/>
          <p:cNvSpPr>
            <a:spLocks noGrp="1" noChangeAspect="1"/>
          </p:cNvSpPr>
          <p:nvPr>
            <p:ph type="pic" sz="quarter" idx="18"/>
          </p:nvPr>
        </p:nvSpPr>
        <p:spPr>
          <a:xfrm>
            <a:off x="1159821" y="26852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1" name="Picture Placeholder 13"/>
          <p:cNvSpPr>
            <a:spLocks noGrp="1" noChangeAspect="1"/>
          </p:cNvSpPr>
          <p:nvPr>
            <p:ph type="pic" sz="quarter" idx="19"/>
          </p:nvPr>
        </p:nvSpPr>
        <p:spPr>
          <a:xfrm>
            <a:off x="2322101" y="26852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2" name="Picture Placeholder 13"/>
          <p:cNvSpPr>
            <a:spLocks noGrp="1" noChangeAspect="1"/>
          </p:cNvSpPr>
          <p:nvPr>
            <p:ph type="pic" sz="quarter" idx="20"/>
          </p:nvPr>
        </p:nvSpPr>
        <p:spPr>
          <a:xfrm>
            <a:off x="1155467" y="385332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3" name="Picture Placeholder 13"/>
          <p:cNvSpPr>
            <a:spLocks noGrp="1" noChangeAspect="1"/>
          </p:cNvSpPr>
          <p:nvPr>
            <p:ph type="pic" sz="quarter" idx="21"/>
          </p:nvPr>
        </p:nvSpPr>
        <p:spPr>
          <a:xfrm>
            <a:off x="2322101" y="385332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4" name="Picture Placeholder 13"/>
          <p:cNvSpPr>
            <a:spLocks noGrp="1" noChangeAspect="1"/>
          </p:cNvSpPr>
          <p:nvPr>
            <p:ph type="pic" sz="quarter" idx="22"/>
          </p:nvPr>
        </p:nvSpPr>
        <p:spPr>
          <a:xfrm>
            <a:off x="3484381" y="385332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5" name="Picture Placeholder 13"/>
          <p:cNvSpPr>
            <a:spLocks noGrp="1" noChangeAspect="1"/>
          </p:cNvSpPr>
          <p:nvPr>
            <p:ph type="pic" sz="quarter" idx="23"/>
          </p:nvPr>
        </p:nvSpPr>
        <p:spPr>
          <a:xfrm>
            <a:off x="1155467" y="501455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6" name="Picture Placeholder 13"/>
          <p:cNvSpPr>
            <a:spLocks noGrp="1" noChangeAspect="1"/>
          </p:cNvSpPr>
          <p:nvPr>
            <p:ph type="pic" sz="quarter" idx="24"/>
          </p:nvPr>
        </p:nvSpPr>
        <p:spPr>
          <a:xfrm>
            <a:off x="2322101" y="501455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7" name="Picture Placeholder 13"/>
          <p:cNvSpPr>
            <a:spLocks noGrp="1" noChangeAspect="1"/>
          </p:cNvSpPr>
          <p:nvPr>
            <p:ph type="pic" sz="quarter" idx="25"/>
          </p:nvPr>
        </p:nvSpPr>
        <p:spPr>
          <a:xfrm>
            <a:off x="3484381" y="501455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8" name="Picture Placeholder 13"/>
          <p:cNvSpPr>
            <a:spLocks noGrp="1" noChangeAspect="1"/>
          </p:cNvSpPr>
          <p:nvPr>
            <p:ph type="pic" sz="quarter" idx="26"/>
          </p:nvPr>
        </p:nvSpPr>
        <p:spPr>
          <a:xfrm>
            <a:off x="3482768" y="15240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9" name="Picture Placeholder 13"/>
          <p:cNvSpPr>
            <a:spLocks noGrp="1" noChangeAspect="1"/>
          </p:cNvSpPr>
          <p:nvPr>
            <p:ph type="pic" sz="quarter" idx="27"/>
          </p:nvPr>
        </p:nvSpPr>
        <p:spPr>
          <a:xfrm>
            <a:off x="4649403" y="15240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51" name="Picture Placeholder 13"/>
          <p:cNvSpPr>
            <a:spLocks noGrp="1" noChangeAspect="1"/>
          </p:cNvSpPr>
          <p:nvPr>
            <p:ph type="pic" sz="quarter" idx="29"/>
          </p:nvPr>
        </p:nvSpPr>
        <p:spPr>
          <a:xfrm>
            <a:off x="3482768" y="26852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52" name="Picture Placeholder 13"/>
          <p:cNvSpPr>
            <a:spLocks noGrp="1" noChangeAspect="1"/>
          </p:cNvSpPr>
          <p:nvPr>
            <p:ph type="pic" sz="quarter" idx="30"/>
          </p:nvPr>
        </p:nvSpPr>
        <p:spPr>
          <a:xfrm>
            <a:off x="4649403" y="26852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54" name="Picture Placeholder 13"/>
          <p:cNvSpPr>
            <a:spLocks noGrp="1" noChangeAspect="1"/>
          </p:cNvSpPr>
          <p:nvPr>
            <p:ph type="pic" sz="quarter" idx="32"/>
          </p:nvPr>
        </p:nvSpPr>
        <p:spPr>
          <a:xfrm>
            <a:off x="4645047" y="385332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57" name="Picture Placeholder 13"/>
          <p:cNvSpPr>
            <a:spLocks noGrp="1" noChangeAspect="1"/>
          </p:cNvSpPr>
          <p:nvPr>
            <p:ph type="pic" sz="quarter" idx="35"/>
          </p:nvPr>
        </p:nvSpPr>
        <p:spPr>
          <a:xfrm>
            <a:off x="4645047" y="501455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21" name="Oval 2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23" name="TextBox 22"/>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275889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One Service Sample">
    <p:spTree>
      <p:nvGrpSpPr>
        <p:cNvPr id="1" name=""/>
        <p:cNvGrpSpPr/>
        <p:nvPr/>
      </p:nvGrpSpPr>
      <p:grpSpPr>
        <a:xfrm>
          <a:off x="0" y="0"/>
          <a:ext cx="0" cy="0"/>
          <a:chOff x="0" y="0"/>
          <a:chExt cx="0" cy="0"/>
        </a:xfrm>
      </p:grpSpPr>
      <p:sp>
        <p:nvSpPr>
          <p:cNvPr id="17" name="Picture Placeholder 16"/>
          <p:cNvSpPr>
            <a:spLocks noGrp="1"/>
          </p:cNvSpPr>
          <p:nvPr>
            <p:ph type="pic" sz="quarter" idx="10"/>
          </p:nvPr>
        </p:nvSpPr>
        <p:spPr>
          <a:xfrm>
            <a:off x="4779434" y="4164702"/>
            <a:ext cx="1693333" cy="1693334"/>
          </a:xfrm>
        </p:spPr>
        <p:txBody>
          <a:bodyPr>
            <a:normAutofit/>
          </a:bodyPr>
          <a:lstStyle>
            <a:lvl1pPr marL="0" indent="0">
              <a:buNone/>
              <a:defRPr sz="1200"/>
            </a:lvl1pPr>
          </a:lstStyle>
          <a:p>
            <a:endParaRPr lang="en-US" dirty="0"/>
          </a:p>
        </p:txBody>
      </p:sp>
      <p:sp>
        <p:nvSpPr>
          <p:cNvPr id="18" name="Picture Placeholder 16"/>
          <p:cNvSpPr>
            <a:spLocks noGrp="1"/>
          </p:cNvSpPr>
          <p:nvPr>
            <p:ph type="pic" sz="quarter" idx="11"/>
          </p:nvPr>
        </p:nvSpPr>
        <p:spPr>
          <a:xfrm>
            <a:off x="6622815" y="4164702"/>
            <a:ext cx="1693333" cy="1693334"/>
          </a:xfrm>
        </p:spPr>
        <p:txBody>
          <a:bodyPr>
            <a:normAutofit/>
          </a:bodyPr>
          <a:lstStyle>
            <a:lvl1pPr marL="0" indent="0">
              <a:buNone/>
              <a:defRPr sz="1200"/>
            </a:lvl1pPr>
          </a:lstStyle>
          <a:p>
            <a:endParaRPr lang="en-US" dirty="0"/>
          </a:p>
        </p:txBody>
      </p:sp>
      <p:sp>
        <p:nvSpPr>
          <p:cNvPr id="19" name="Picture Placeholder 16"/>
          <p:cNvSpPr>
            <a:spLocks noGrp="1"/>
          </p:cNvSpPr>
          <p:nvPr>
            <p:ph type="pic" sz="quarter" idx="12"/>
          </p:nvPr>
        </p:nvSpPr>
        <p:spPr>
          <a:xfrm>
            <a:off x="8458039" y="4164702"/>
            <a:ext cx="2680334" cy="1693334"/>
          </a:xfrm>
        </p:spPr>
        <p:txBody>
          <a:bodyPr>
            <a:normAutofit/>
          </a:bodyPr>
          <a:lstStyle>
            <a:lvl1pPr marL="0" indent="0">
              <a:buNone/>
              <a:defRPr sz="1200"/>
            </a:lvl1pPr>
          </a:lstStyle>
          <a:p>
            <a:endParaRPr lang="en-US" dirty="0"/>
          </a:p>
        </p:txBody>
      </p:sp>
      <p:sp>
        <p:nvSpPr>
          <p:cNvPr id="8" name="Oval 7"/>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0" name="TextBox 9"/>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388021931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1_App Design 01">
    <p:spTree>
      <p:nvGrpSpPr>
        <p:cNvPr id="1" name=""/>
        <p:cNvGrpSpPr/>
        <p:nvPr/>
      </p:nvGrpSpPr>
      <p:grpSpPr>
        <a:xfrm>
          <a:off x="0" y="0"/>
          <a:ext cx="0" cy="0"/>
          <a:chOff x="0" y="0"/>
          <a:chExt cx="0" cy="0"/>
        </a:xfrm>
      </p:grpSpPr>
      <p:sp>
        <p:nvSpPr>
          <p:cNvPr id="31" name="Picture Placeholder 2"/>
          <p:cNvSpPr>
            <a:spLocks noGrp="1" noChangeAspect="1"/>
          </p:cNvSpPr>
          <p:nvPr>
            <p:ph type="pic" sz="quarter" idx="11"/>
          </p:nvPr>
        </p:nvSpPr>
        <p:spPr>
          <a:xfrm>
            <a:off x="1813397" y="1961357"/>
            <a:ext cx="2681192" cy="3602831"/>
          </a:xfrm>
        </p:spPr>
        <p:txBody>
          <a:bodyPr>
            <a:normAutofit/>
          </a:bodyPr>
          <a:lstStyle>
            <a:lvl1pPr marL="0" indent="0">
              <a:buNone/>
              <a:defRPr sz="1000">
                <a:latin typeface="微软雅黑" panose="020B0503020204020204" pitchFamily="34" charset="-122"/>
                <a:cs typeface="Aparajita" panose="020B0604020202020204" pitchFamily="34" charset="0"/>
              </a:defRPr>
            </a:lvl1pPr>
          </a:lstStyle>
          <a:p>
            <a:endParaRPr lang="en-US" dirty="0"/>
          </a:p>
        </p:txBody>
      </p:sp>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2073654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evices_Tablet_H">
    <p:spTree>
      <p:nvGrpSpPr>
        <p:cNvPr id="1" name=""/>
        <p:cNvGrpSpPr/>
        <p:nvPr/>
      </p:nvGrpSpPr>
      <p:grpSpPr>
        <a:xfrm>
          <a:off x="0" y="0"/>
          <a:ext cx="0" cy="0"/>
          <a:chOff x="0" y="0"/>
          <a:chExt cx="0" cy="0"/>
        </a:xfrm>
      </p:grpSpPr>
      <p:sp>
        <p:nvSpPr>
          <p:cNvPr id="34" name="Picture Placeholder 2"/>
          <p:cNvSpPr>
            <a:spLocks noGrp="1" noChangeAspect="1"/>
          </p:cNvSpPr>
          <p:nvPr>
            <p:ph type="pic" sz="quarter" idx="11"/>
          </p:nvPr>
        </p:nvSpPr>
        <p:spPr>
          <a:xfrm>
            <a:off x="3979370" y="2813511"/>
            <a:ext cx="4179946" cy="3114171"/>
          </a:xfrm>
        </p:spPr>
        <p:txBody>
          <a:bodyPr>
            <a:normAutofit/>
          </a:bodyPr>
          <a:lstStyle>
            <a:lvl1pPr marL="0" indent="0">
              <a:buNone/>
              <a:defRPr sz="1000">
                <a:latin typeface="微软雅黑" panose="020B0503020204020204" pitchFamily="34" charset="-122"/>
                <a:cs typeface="Aparajita" panose="020B0604020202020204" pitchFamily="34" charset="0"/>
              </a:defRPr>
            </a:lvl1pPr>
          </a:lstStyle>
          <a:p>
            <a:endParaRPr lang="en-US" dirty="0"/>
          </a:p>
        </p:txBody>
      </p:sp>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1638404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tablet-mockup">
    <p:spTree>
      <p:nvGrpSpPr>
        <p:cNvPr id="1" name=""/>
        <p:cNvGrpSpPr/>
        <p:nvPr/>
      </p:nvGrpSpPr>
      <p:grpSpPr>
        <a:xfrm>
          <a:off x="0" y="0"/>
          <a:ext cx="0" cy="0"/>
          <a:chOff x="0" y="0"/>
          <a:chExt cx="0" cy="0"/>
        </a:xfrm>
      </p:grpSpPr>
      <p:sp>
        <p:nvSpPr>
          <p:cNvPr id="26" name="Picture Placeholder 9"/>
          <p:cNvSpPr>
            <a:spLocks noGrp="1" noChangeAspect="1"/>
          </p:cNvSpPr>
          <p:nvPr>
            <p:ph type="pic" sz="quarter" idx="10"/>
          </p:nvPr>
        </p:nvSpPr>
        <p:spPr>
          <a:xfrm>
            <a:off x="2157946" y="2113523"/>
            <a:ext cx="2023339" cy="2719319"/>
          </a:xfrm>
        </p:spPr>
        <p:txBody>
          <a:bodyPr>
            <a:normAutofit/>
          </a:bodyPr>
          <a:lstStyle>
            <a:lvl1pPr marL="0" indent="0">
              <a:buNone/>
              <a:defRPr sz="1100">
                <a:solidFill>
                  <a:schemeClr val="tx1">
                    <a:lumMod val="50000"/>
                    <a:lumOff val="50000"/>
                  </a:schemeClr>
                </a:solidFill>
              </a:defRPr>
            </a:lvl1pPr>
          </a:lstStyle>
          <a:p>
            <a:endParaRPr lang="en-US" dirty="0"/>
          </a:p>
        </p:txBody>
      </p:sp>
      <p:sp>
        <p:nvSpPr>
          <p:cNvPr id="69" name="Picture Placeholder 9"/>
          <p:cNvSpPr>
            <a:spLocks noGrp="1" noChangeAspect="1"/>
          </p:cNvSpPr>
          <p:nvPr>
            <p:ph type="pic" sz="quarter" idx="11"/>
          </p:nvPr>
        </p:nvSpPr>
        <p:spPr>
          <a:xfrm>
            <a:off x="5084512" y="2115536"/>
            <a:ext cx="2020987" cy="2705568"/>
          </a:xfrm>
        </p:spPr>
        <p:txBody>
          <a:bodyPr>
            <a:normAutofit/>
          </a:bodyPr>
          <a:lstStyle>
            <a:lvl1pPr marL="0" indent="0">
              <a:buNone/>
              <a:defRPr sz="1000">
                <a:solidFill>
                  <a:schemeClr val="tx1">
                    <a:lumMod val="50000"/>
                    <a:lumOff val="50000"/>
                  </a:schemeClr>
                </a:solidFill>
              </a:defRPr>
            </a:lvl1pPr>
          </a:lstStyle>
          <a:p>
            <a:endParaRPr lang="en-US" dirty="0"/>
          </a:p>
        </p:txBody>
      </p:sp>
      <p:sp>
        <p:nvSpPr>
          <p:cNvPr id="70" name="Picture Placeholder 9"/>
          <p:cNvSpPr>
            <a:spLocks noGrp="1" noChangeAspect="1"/>
          </p:cNvSpPr>
          <p:nvPr>
            <p:ph type="pic" sz="quarter" idx="12"/>
          </p:nvPr>
        </p:nvSpPr>
        <p:spPr>
          <a:xfrm>
            <a:off x="7940439" y="2115536"/>
            <a:ext cx="2024936" cy="2705568"/>
          </a:xfrm>
        </p:spPr>
        <p:txBody>
          <a:bodyPr>
            <a:normAutofit/>
          </a:bodyPr>
          <a:lstStyle>
            <a:lvl1pPr marL="0" indent="0">
              <a:buNone/>
              <a:defRPr sz="1100">
                <a:solidFill>
                  <a:schemeClr val="tx1">
                    <a:lumMod val="50000"/>
                    <a:lumOff val="50000"/>
                  </a:schemeClr>
                </a:solidFill>
                <a:latin typeface="微软雅黑" panose="020B0503020204020204" pitchFamily="34" charset="-122"/>
                <a:cs typeface="Aparajita" panose="020B0604020202020204" pitchFamily="34" charset="0"/>
              </a:defRPr>
            </a:lvl1pPr>
          </a:lstStyle>
          <a:p>
            <a:endParaRPr lang="en-US" dirty="0"/>
          </a:p>
        </p:txBody>
      </p:sp>
      <p:sp>
        <p:nvSpPr>
          <p:cNvPr id="8" name="Oval 7"/>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0" name="TextBox 9"/>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3352931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37_Title Slide">
    <p:spTree>
      <p:nvGrpSpPr>
        <p:cNvPr id="1" name=""/>
        <p:cNvGrpSpPr/>
        <p:nvPr/>
      </p:nvGrpSpPr>
      <p:grpSpPr>
        <a:xfrm>
          <a:off x="0" y="0"/>
          <a:ext cx="0" cy="0"/>
          <a:chOff x="0" y="0"/>
          <a:chExt cx="0" cy="0"/>
        </a:xfrm>
      </p:grpSpPr>
      <p:sp>
        <p:nvSpPr>
          <p:cNvPr id="9" name="Picture Placeholder 2"/>
          <p:cNvSpPr>
            <a:spLocks noGrp="1" noChangeAspect="1"/>
          </p:cNvSpPr>
          <p:nvPr>
            <p:ph type="pic" sz="quarter" idx="25"/>
          </p:nvPr>
        </p:nvSpPr>
        <p:spPr>
          <a:xfrm>
            <a:off x="4218185" y="2054290"/>
            <a:ext cx="3340603" cy="1892739"/>
          </a:xfrm>
        </p:spPr>
        <p:txBody>
          <a:bodyPr anchor="t">
            <a:normAutofit/>
          </a:bodyPr>
          <a:lstStyle>
            <a:lvl1pPr marL="0" indent="0" algn="ctr">
              <a:buNone/>
              <a:defRPr sz="1100">
                <a:latin typeface="微软雅黑" panose="020B0503020204020204" pitchFamily="34" charset="-122"/>
                <a:cs typeface="Aparajita" panose="020B0604020202020204" pitchFamily="34" charset="0"/>
              </a:defRPr>
            </a:lvl1pPr>
          </a:lstStyle>
          <a:p>
            <a:endParaRPr lang="id-ID" dirty="0"/>
          </a:p>
        </p:txBody>
      </p:sp>
      <p:sp>
        <p:nvSpPr>
          <p:cNvPr id="17" name="Picture Placeholder 2"/>
          <p:cNvSpPr>
            <a:spLocks noGrp="1" noChangeAspect="1"/>
          </p:cNvSpPr>
          <p:nvPr>
            <p:ph type="pic" sz="quarter" idx="22"/>
          </p:nvPr>
        </p:nvSpPr>
        <p:spPr>
          <a:xfrm>
            <a:off x="2684333" y="3930189"/>
            <a:ext cx="458889" cy="818462"/>
          </a:xfrm>
        </p:spPr>
        <p:txBody>
          <a:bodyPr anchor="t">
            <a:normAutofit/>
          </a:bodyPr>
          <a:lstStyle>
            <a:lvl1pPr marL="0" indent="0" algn="ctr">
              <a:lnSpc>
                <a:spcPct val="50000"/>
              </a:lnSpc>
              <a:buNone/>
              <a:defRPr sz="525">
                <a:latin typeface="微软雅黑" panose="020B0503020204020204" pitchFamily="34" charset="-122"/>
                <a:cs typeface="Aparajita" panose="020B0604020202020204" pitchFamily="34" charset="0"/>
              </a:defRPr>
            </a:lvl1pPr>
          </a:lstStyle>
          <a:p>
            <a:endParaRPr lang="id-ID" dirty="0" smtClean="0"/>
          </a:p>
        </p:txBody>
      </p:sp>
      <p:sp>
        <p:nvSpPr>
          <p:cNvPr id="10" name="Picture Placeholder 2"/>
          <p:cNvSpPr>
            <a:spLocks noGrp="1" noChangeAspect="1"/>
          </p:cNvSpPr>
          <p:nvPr>
            <p:ph type="pic" sz="quarter" idx="26"/>
          </p:nvPr>
        </p:nvSpPr>
        <p:spPr>
          <a:xfrm>
            <a:off x="7080920" y="3356090"/>
            <a:ext cx="2127998" cy="1356225"/>
          </a:xfrm>
        </p:spPr>
        <p:txBody>
          <a:bodyPr anchor="t">
            <a:normAutofit/>
          </a:bodyPr>
          <a:lstStyle>
            <a:lvl1pPr marL="0" indent="0" algn="ctr">
              <a:buNone/>
              <a:defRPr sz="1000">
                <a:latin typeface="微软雅黑" panose="020B0503020204020204" pitchFamily="34" charset="-122"/>
                <a:cs typeface="Aparajita" panose="020B0604020202020204" pitchFamily="34" charset="0"/>
              </a:defRPr>
            </a:lvl1pPr>
          </a:lstStyle>
          <a:p>
            <a:endParaRPr lang="id-ID" dirty="0"/>
          </a:p>
        </p:txBody>
      </p:sp>
      <p:sp>
        <p:nvSpPr>
          <p:cNvPr id="8" name="Picture Placeholder 2"/>
          <p:cNvSpPr>
            <a:spLocks noGrp="1" noChangeAspect="1"/>
          </p:cNvSpPr>
          <p:nvPr>
            <p:ph type="pic" sz="quarter" idx="24"/>
          </p:nvPr>
        </p:nvSpPr>
        <p:spPr>
          <a:xfrm>
            <a:off x="3321915" y="3279088"/>
            <a:ext cx="1127325" cy="1451271"/>
          </a:xfrm>
        </p:spPr>
        <p:txBody>
          <a:bodyPr anchor="t">
            <a:normAutofit/>
          </a:bodyPr>
          <a:lstStyle>
            <a:lvl1pPr marL="0" indent="0" algn="ctr">
              <a:buNone/>
              <a:defRPr sz="1000">
                <a:latin typeface="微软雅黑" panose="020B0503020204020204" pitchFamily="34" charset="-122"/>
                <a:cs typeface="Aparajita" panose="020B0604020202020204" pitchFamily="34" charset="0"/>
              </a:defRPr>
            </a:lvl1pPr>
          </a:lstStyle>
          <a:p>
            <a:endParaRPr lang="id-ID" dirty="0"/>
          </a:p>
        </p:txBody>
      </p:sp>
      <p:sp>
        <p:nvSpPr>
          <p:cNvPr id="11" name="Oval 1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3" name="TextBox 12"/>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3006122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at we do">
    <p:spTree>
      <p:nvGrpSpPr>
        <p:cNvPr id="1" name=""/>
        <p:cNvGrpSpPr/>
        <p:nvPr/>
      </p:nvGrpSpPr>
      <p:grpSpPr>
        <a:xfrm>
          <a:off x="0" y="0"/>
          <a:ext cx="0" cy="0"/>
          <a:chOff x="0" y="0"/>
          <a:chExt cx="0" cy="0"/>
        </a:xfrm>
      </p:grpSpPr>
      <p:sp>
        <p:nvSpPr>
          <p:cNvPr id="11" name="Picture Placeholder 2"/>
          <p:cNvSpPr>
            <a:spLocks noGrp="1" noChangeAspect="1"/>
          </p:cNvSpPr>
          <p:nvPr>
            <p:ph type="pic" sz="quarter" idx="23"/>
          </p:nvPr>
        </p:nvSpPr>
        <p:spPr>
          <a:xfrm>
            <a:off x="479155" y="1978874"/>
            <a:ext cx="4557549" cy="4155281"/>
          </a:xfrm>
        </p:spPr>
        <p:txBody>
          <a:bodyPr anchor="t"/>
          <a:lstStyle>
            <a:lvl1pPr marL="0" indent="0" algn="ctr">
              <a:buNone/>
              <a:defRPr/>
            </a:lvl1pPr>
          </a:lstStyle>
          <a:p>
            <a:r>
              <a:rPr lang="en-US" dirty="0" smtClean="0"/>
              <a:t>Drag picture to placeholder or click icon to add</a:t>
            </a:r>
            <a:endParaRPr lang="id-ID"/>
          </a:p>
        </p:txBody>
      </p:sp>
      <p:sp>
        <p:nvSpPr>
          <p:cNvPr id="9" name="Oval 8"/>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0" name="TextBox 9"/>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Tree>
    <p:extLst>
      <p:ext uri="{BB962C8B-B14F-4D97-AF65-F5344CB8AC3E}">
        <p14:creationId xmlns:p14="http://schemas.microsoft.com/office/powerpoint/2010/main" val="593703031"/>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Devices_laptop_project">
    <p:spTree>
      <p:nvGrpSpPr>
        <p:cNvPr id="1" name=""/>
        <p:cNvGrpSpPr/>
        <p:nvPr/>
      </p:nvGrpSpPr>
      <p:grpSpPr>
        <a:xfrm>
          <a:off x="0" y="0"/>
          <a:ext cx="0" cy="0"/>
          <a:chOff x="0" y="0"/>
          <a:chExt cx="0" cy="0"/>
        </a:xfrm>
      </p:grpSpPr>
      <p:sp>
        <p:nvSpPr>
          <p:cNvPr id="23" name="Picture Placeholder 2"/>
          <p:cNvSpPr>
            <a:spLocks noGrp="1" noChangeAspect="1"/>
          </p:cNvSpPr>
          <p:nvPr>
            <p:ph type="pic" sz="quarter" idx="11"/>
          </p:nvPr>
        </p:nvSpPr>
        <p:spPr>
          <a:xfrm>
            <a:off x="1093775" y="2489880"/>
            <a:ext cx="2996028" cy="1855005"/>
          </a:xfrm>
        </p:spPr>
        <p:txBody>
          <a:bodyPr>
            <a:normAutofit/>
          </a:bodyPr>
          <a:lstStyle>
            <a:lvl1pPr marL="0" indent="0">
              <a:buNone/>
              <a:defRPr sz="1000">
                <a:latin typeface="微软雅黑" panose="020B0503020204020204" pitchFamily="34" charset="-122"/>
                <a:cs typeface="Aparajita" panose="020B0604020202020204" pitchFamily="34" charset="0"/>
              </a:defRPr>
            </a:lvl1pPr>
          </a:lstStyle>
          <a:p>
            <a:endParaRPr lang="en-US" dirty="0"/>
          </a:p>
        </p:txBody>
      </p:sp>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2274423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_Devices_laptop2_project">
    <p:spTree>
      <p:nvGrpSpPr>
        <p:cNvPr id="1" name=""/>
        <p:cNvGrpSpPr/>
        <p:nvPr/>
      </p:nvGrpSpPr>
      <p:grpSpPr>
        <a:xfrm>
          <a:off x="0" y="0"/>
          <a:ext cx="0" cy="0"/>
          <a:chOff x="0" y="0"/>
          <a:chExt cx="0" cy="0"/>
        </a:xfrm>
      </p:grpSpPr>
      <p:sp>
        <p:nvSpPr>
          <p:cNvPr id="9" name="Picture Placeholder 2"/>
          <p:cNvSpPr>
            <a:spLocks noGrp="1" noChangeAspect="1"/>
          </p:cNvSpPr>
          <p:nvPr>
            <p:ph type="pic" sz="quarter" idx="11"/>
          </p:nvPr>
        </p:nvSpPr>
        <p:spPr>
          <a:xfrm>
            <a:off x="4548154" y="3102839"/>
            <a:ext cx="2996028" cy="1855005"/>
          </a:xfrm>
        </p:spPr>
        <p:txBody>
          <a:bodyPr>
            <a:normAutofit/>
          </a:bodyPr>
          <a:lstStyle>
            <a:lvl1pPr marL="0" indent="0">
              <a:buNone/>
              <a:defRPr sz="1000">
                <a:latin typeface="微软雅黑" panose="020B0503020204020204" pitchFamily="34" charset="-122"/>
                <a:cs typeface="Aparajita" panose="020B0604020202020204" pitchFamily="34" charset="0"/>
              </a:defRPr>
            </a:lvl1pPr>
          </a:lstStyle>
          <a:p>
            <a:endParaRPr lang="en-US" dirty="0"/>
          </a:p>
        </p:txBody>
      </p:sp>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3206724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Portfolio Three">
    <p:spTree>
      <p:nvGrpSpPr>
        <p:cNvPr id="1" name=""/>
        <p:cNvGrpSpPr/>
        <p:nvPr/>
      </p:nvGrpSpPr>
      <p:grpSpPr>
        <a:xfrm>
          <a:off x="0" y="0"/>
          <a:ext cx="0" cy="0"/>
          <a:chOff x="0" y="0"/>
          <a:chExt cx="0" cy="0"/>
        </a:xfrm>
      </p:grpSpPr>
      <p:sp>
        <p:nvSpPr>
          <p:cNvPr id="37" name="Picture Placeholder 13"/>
          <p:cNvSpPr>
            <a:spLocks noGrp="1" noChangeAspect="1"/>
          </p:cNvSpPr>
          <p:nvPr>
            <p:ph type="pic" sz="quarter" idx="15"/>
          </p:nvPr>
        </p:nvSpPr>
        <p:spPr>
          <a:xfrm>
            <a:off x="1403896" y="14683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38" name="Picture Placeholder 13"/>
          <p:cNvSpPr>
            <a:spLocks noGrp="1" noChangeAspect="1"/>
          </p:cNvSpPr>
          <p:nvPr>
            <p:ph type="pic" sz="quarter" idx="16"/>
          </p:nvPr>
        </p:nvSpPr>
        <p:spPr>
          <a:xfrm>
            <a:off x="2566176" y="14683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0" name="Picture Placeholder 13"/>
          <p:cNvSpPr>
            <a:spLocks noGrp="1" noChangeAspect="1"/>
          </p:cNvSpPr>
          <p:nvPr>
            <p:ph type="pic" sz="quarter" idx="18"/>
          </p:nvPr>
        </p:nvSpPr>
        <p:spPr>
          <a:xfrm>
            <a:off x="1403896" y="26295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1" name="Picture Placeholder 13"/>
          <p:cNvSpPr>
            <a:spLocks noGrp="1" noChangeAspect="1"/>
          </p:cNvSpPr>
          <p:nvPr>
            <p:ph type="pic" sz="quarter" idx="19"/>
          </p:nvPr>
        </p:nvSpPr>
        <p:spPr>
          <a:xfrm>
            <a:off x="2566176" y="26295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2" name="Picture Placeholder 13"/>
          <p:cNvSpPr>
            <a:spLocks noGrp="1" noChangeAspect="1"/>
          </p:cNvSpPr>
          <p:nvPr>
            <p:ph type="pic" sz="quarter" idx="20"/>
          </p:nvPr>
        </p:nvSpPr>
        <p:spPr>
          <a:xfrm>
            <a:off x="7218037" y="146518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3" name="Picture Placeholder 13"/>
          <p:cNvSpPr>
            <a:spLocks noGrp="1" noChangeAspect="1"/>
          </p:cNvSpPr>
          <p:nvPr>
            <p:ph type="pic" sz="quarter" idx="21"/>
          </p:nvPr>
        </p:nvSpPr>
        <p:spPr>
          <a:xfrm>
            <a:off x="8384673" y="146518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4" name="Picture Placeholder 13"/>
          <p:cNvSpPr>
            <a:spLocks noGrp="1" noChangeAspect="1"/>
          </p:cNvSpPr>
          <p:nvPr>
            <p:ph type="pic" sz="quarter" idx="22"/>
          </p:nvPr>
        </p:nvSpPr>
        <p:spPr>
          <a:xfrm>
            <a:off x="9546952" y="146518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5" name="Picture Placeholder 13"/>
          <p:cNvSpPr>
            <a:spLocks noGrp="1" noChangeAspect="1"/>
          </p:cNvSpPr>
          <p:nvPr>
            <p:ph type="pic" sz="quarter" idx="23"/>
          </p:nvPr>
        </p:nvSpPr>
        <p:spPr>
          <a:xfrm>
            <a:off x="7218037" y="262641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6" name="Picture Placeholder 13"/>
          <p:cNvSpPr>
            <a:spLocks noGrp="1" noChangeAspect="1"/>
          </p:cNvSpPr>
          <p:nvPr>
            <p:ph type="pic" sz="quarter" idx="24"/>
          </p:nvPr>
        </p:nvSpPr>
        <p:spPr>
          <a:xfrm>
            <a:off x="8384673" y="262641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7" name="Picture Placeholder 13"/>
          <p:cNvSpPr>
            <a:spLocks noGrp="1" noChangeAspect="1"/>
          </p:cNvSpPr>
          <p:nvPr>
            <p:ph type="pic" sz="quarter" idx="25"/>
          </p:nvPr>
        </p:nvSpPr>
        <p:spPr>
          <a:xfrm>
            <a:off x="9546952" y="262641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8" name="Picture Placeholder 13"/>
          <p:cNvSpPr>
            <a:spLocks noGrp="1" noChangeAspect="1"/>
          </p:cNvSpPr>
          <p:nvPr>
            <p:ph type="pic" sz="quarter" idx="26"/>
          </p:nvPr>
        </p:nvSpPr>
        <p:spPr>
          <a:xfrm>
            <a:off x="3726843" y="14683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9" name="Picture Placeholder 13"/>
          <p:cNvSpPr>
            <a:spLocks noGrp="1" noChangeAspect="1"/>
          </p:cNvSpPr>
          <p:nvPr>
            <p:ph type="pic" sz="quarter" idx="27"/>
          </p:nvPr>
        </p:nvSpPr>
        <p:spPr>
          <a:xfrm>
            <a:off x="4893478" y="14683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50" name="Picture Placeholder 13"/>
          <p:cNvSpPr>
            <a:spLocks noGrp="1" noChangeAspect="1"/>
          </p:cNvSpPr>
          <p:nvPr>
            <p:ph type="pic" sz="quarter" idx="28"/>
          </p:nvPr>
        </p:nvSpPr>
        <p:spPr>
          <a:xfrm>
            <a:off x="6055758" y="14683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51" name="Picture Placeholder 13"/>
          <p:cNvSpPr>
            <a:spLocks noGrp="1" noChangeAspect="1"/>
          </p:cNvSpPr>
          <p:nvPr>
            <p:ph type="pic" sz="quarter" idx="29"/>
          </p:nvPr>
        </p:nvSpPr>
        <p:spPr>
          <a:xfrm>
            <a:off x="3726843" y="26295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52" name="Picture Placeholder 13"/>
          <p:cNvSpPr>
            <a:spLocks noGrp="1" noChangeAspect="1"/>
          </p:cNvSpPr>
          <p:nvPr>
            <p:ph type="pic" sz="quarter" idx="30"/>
          </p:nvPr>
        </p:nvSpPr>
        <p:spPr>
          <a:xfrm>
            <a:off x="4893478" y="26295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53" name="Picture Placeholder 13"/>
          <p:cNvSpPr>
            <a:spLocks noGrp="1" noChangeAspect="1"/>
          </p:cNvSpPr>
          <p:nvPr>
            <p:ph type="pic" sz="quarter" idx="31"/>
          </p:nvPr>
        </p:nvSpPr>
        <p:spPr>
          <a:xfrm>
            <a:off x="6055758" y="26295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21" name="Oval 2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23" name="TextBox 22"/>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72441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4_placeholder to table products">
    <p:spTree>
      <p:nvGrpSpPr>
        <p:cNvPr id="1" name=""/>
        <p:cNvGrpSpPr/>
        <p:nvPr/>
      </p:nvGrpSpPr>
      <p:grpSpPr>
        <a:xfrm>
          <a:off x="0" y="0"/>
          <a:ext cx="0" cy="0"/>
          <a:chOff x="0" y="0"/>
          <a:chExt cx="0" cy="0"/>
        </a:xfrm>
      </p:grpSpPr>
      <p:sp>
        <p:nvSpPr>
          <p:cNvPr id="12" name="Picture Placeholder 2"/>
          <p:cNvSpPr>
            <a:spLocks noGrp="1" noChangeAspect="1"/>
          </p:cNvSpPr>
          <p:nvPr>
            <p:ph type="pic" sz="quarter" idx="11"/>
          </p:nvPr>
        </p:nvSpPr>
        <p:spPr>
          <a:xfrm>
            <a:off x="3499716" y="1551964"/>
            <a:ext cx="631100" cy="630936"/>
          </a:xfrm>
        </p:spPr>
        <p:txBody>
          <a:bodyPr>
            <a:normAutofit/>
          </a:bodyPr>
          <a:lstStyle>
            <a:lvl1pPr marL="0" indent="0">
              <a:buNone/>
              <a:defRPr sz="600">
                <a:latin typeface="微软雅黑" panose="020B0503020204020204" pitchFamily="34" charset="-122"/>
                <a:cs typeface="Aparajita" panose="020B0604020202020204" pitchFamily="34" charset="0"/>
              </a:defRPr>
            </a:lvl1pPr>
          </a:lstStyle>
          <a:p>
            <a:endParaRPr lang="en-US" dirty="0"/>
          </a:p>
        </p:txBody>
      </p:sp>
      <p:sp>
        <p:nvSpPr>
          <p:cNvPr id="14" name="Picture Placeholder 2"/>
          <p:cNvSpPr>
            <a:spLocks noGrp="1" noChangeAspect="1"/>
          </p:cNvSpPr>
          <p:nvPr>
            <p:ph type="pic" sz="quarter" idx="12"/>
          </p:nvPr>
        </p:nvSpPr>
        <p:spPr>
          <a:xfrm>
            <a:off x="5294137" y="1549660"/>
            <a:ext cx="631100" cy="630936"/>
          </a:xfrm>
        </p:spPr>
        <p:txBody>
          <a:bodyPr>
            <a:normAutofit/>
          </a:bodyPr>
          <a:lstStyle>
            <a:lvl1pPr marL="0" indent="0">
              <a:buNone/>
              <a:defRPr sz="600">
                <a:latin typeface="微软雅黑" panose="020B0503020204020204" pitchFamily="34" charset="-122"/>
                <a:cs typeface="Aparajita" panose="020B0604020202020204" pitchFamily="34" charset="0"/>
              </a:defRPr>
            </a:lvl1pPr>
          </a:lstStyle>
          <a:p>
            <a:endParaRPr lang="en-US" dirty="0"/>
          </a:p>
        </p:txBody>
      </p:sp>
      <p:sp>
        <p:nvSpPr>
          <p:cNvPr id="18" name="Picture Placeholder 2"/>
          <p:cNvSpPr>
            <a:spLocks noGrp="1" noChangeAspect="1"/>
          </p:cNvSpPr>
          <p:nvPr>
            <p:ph type="pic" sz="quarter" idx="13"/>
          </p:nvPr>
        </p:nvSpPr>
        <p:spPr>
          <a:xfrm>
            <a:off x="6890925" y="1551964"/>
            <a:ext cx="631100" cy="630936"/>
          </a:xfrm>
        </p:spPr>
        <p:txBody>
          <a:bodyPr>
            <a:normAutofit/>
          </a:bodyPr>
          <a:lstStyle>
            <a:lvl1pPr marL="0" indent="0">
              <a:buNone/>
              <a:defRPr sz="600">
                <a:latin typeface="微软雅黑" panose="020B0503020204020204" pitchFamily="34" charset="-122"/>
                <a:cs typeface="Aparajita" panose="020B0604020202020204" pitchFamily="34" charset="0"/>
              </a:defRPr>
            </a:lvl1pPr>
          </a:lstStyle>
          <a:p>
            <a:endParaRPr lang="en-US" dirty="0"/>
          </a:p>
        </p:txBody>
      </p:sp>
      <p:sp>
        <p:nvSpPr>
          <p:cNvPr id="19" name="Picture Placeholder 2"/>
          <p:cNvSpPr>
            <a:spLocks noGrp="1" noChangeAspect="1"/>
          </p:cNvSpPr>
          <p:nvPr>
            <p:ph type="pic" sz="quarter" idx="14"/>
          </p:nvPr>
        </p:nvSpPr>
        <p:spPr>
          <a:xfrm>
            <a:off x="8446508" y="1549660"/>
            <a:ext cx="631100" cy="630936"/>
          </a:xfrm>
        </p:spPr>
        <p:txBody>
          <a:bodyPr>
            <a:normAutofit/>
          </a:bodyPr>
          <a:lstStyle>
            <a:lvl1pPr marL="0" indent="0">
              <a:buNone/>
              <a:defRPr sz="600">
                <a:latin typeface="微软雅黑" panose="020B0503020204020204" pitchFamily="34" charset="-122"/>
                <a:cs typeface="Aparajita" panose="020B0604020202020204" pitchFamily="34" charset="0"/>
              </a:defRPr>
            </a:lvl1pPr>
          </a:lstStyle>
          <a:p>
            <a:endParaRPr lang="en-US" dirty="0"/>
          </a:p>
        </p:txBody>
      </p:sp>
      <p:sp>
        <p:nvSpPr>
          <p:cNvPr id="20" name="Picture Placeholder 2"/>
          <p:cNvSpPr>
            <a:spLocks noGrp="1" noChangeAspect="1"/>
          </p:cNvSpPr>
          <p:nvPr>
            <p:ph type="pic" sz="quarter" idx="15"/>
          </p:nvPr>
        </p:nvSpPr>
        <p:spPr>
          <a:xfrm>
            <a:off x="9899557" y="1551964"/>
            <a:ext cx="631100" cy="630936"/>
          </a:xfrm>
        </p:spPr>
        <p:txBody>
          <a:bodyPr>
            <a:normAutofit/>
          </a:bodyPr>
          <a:lstStyle>
            <a:lvl1pPr marL="0" indent="0">
              <a:buNone/>
              <a:defRPr sz="600">
                <a:latin typeface="微软雅黑" panose="020B0503020204020204" pitchFamily="34" charset="-122"/>
                <a:cs typeface="Aparajita" panose="020B0604020202020204" pitchFamily="34" charset="0"/>
              </a:defRPr>
            </a:lvl1pPr>
          </a:lstStyle>
          <a:p>
            <a:endParaRPr lang="en-US" dirty="0"/>
          </a:p>
        </p:txBody>
      </p:sp>
      <p:sp>
        <p:nvSpPr>
          <p:cNvPr id="10" name="Oval 9"/>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3" name="TextBox 12"/>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362056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4_laptop">
    <p:spTree>
      <p:nvGrpSpPr>
        <p:cNvPr id="1" name=""/>
        <p:cNvGrpSpPr/>
        <p:nvPr/>
      </p:nvGrpSpPr>
      <p:grpSpPr>
        <a:xfrm>
          <a:off x="0" y="0"/>
          <a:ext cx="0" cy="0"/>
          <a:chOff x="0" y="0"/>
          <a:chExt cx="0" cy="0"/>
        </a:xfrm>
      </p:grpSpPr>
      <p:sp>
        <p:nvSpPr>
          <p:cNvPr id="13" name="Picture Placeholder 2"/>
          <p:cNvSpPr>
            <a:spLocks noGrp="1"/>
          </p:cNvSpPr>
          <p:nvPr>
            <p:ph type="pic" sz="quarter" idx="13"/>
          </p:nvPr>
        </p:nvSpPr>
        <p:spPr>
          <a:xfrm>
            <a:off x="-3" y="-1"/>
            <a:ext cx="12192003" cy="3674270"/>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26" name="Picture Placeholder 2"/>
          <p:cNvSpPr>
            <a:spLocks noGrp="1"/>
          </p:cNvSpPr>
          <p:nvPr>
            <p:ph type="pic" sz="quarter" idx="11"/>
          </p:nvPr>
        </p:nvSpPr>
        <p:spPr>
          <a:xfrm>
            <a:off x="4192613" y="936448"/>
            <a:ext cx="3836072" cy="2391773"/>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27" name="Picture Placeholder 2"/>
          <p:cNvSpPr>
            <a:spLocks noGrp="1"/>
          </p:cNvSpPr>
          <p:nvPr>
            <p:ph type="pic" sz="quarter" idx="14"/>
          </p:nvPr>
        </p:nvSpPr>
        <p:spPr>
          <a:xfrm>
            <a:off x="2512991" y="1121921"/>
            <a:ext cx="1570386" cy="1882418"/>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28" name="Picture Placeholder 2"/>
          <p:cNvSpPr>
            <a:spLocks noGrp="1"/>
          </p:cNvSpPr>
          <p:nvPr>
            <p:ph type="pic" sz="quarter" idx="15"/>
          </p:nvPr>
        </p:nvSpPr>
        <p:spPr>
          <a:xfrm>
            <a:off x="8195316" y="1110581"/>
            <a:ext cx="1604415" cy="1882418"/>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Tree>
    <p:extLst>
      <p:ext uri="{BB962C8B-B14F-4D97-AF65-F5344CB8AC3E}">
        <p14:creationId xmlns:p14="http://schemas.microsoft.com/office/powerpoint/2010/main" val="3746015563"/>
      </p:ext>
    </p:extLst>
  </p:cSld>
  <p:clrMapOvr>
    <a:masterClrMapping/>
  </p:clrMapOvr>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Text-with-picture">
    <p:spTree>
      <p:nvGrpSpPr>
        <p:cNvPr id="1" name=""/>
        <p:cNvGrpSpPr/>
        <p:nvPr/>
      </p:nvGrpSpPr>
      <p:grpSpPr>
        <a:xfrm>
          <a:off x="0" y="0"/>
          <a:ext cx="0" cy="0"/>
          <a:chOff x="0" y="0"/>
          <a:chExt cx="0" cy="0"/>
        </a:xfrm>
      </p:grpSpPr>
      <p:sp>
        <p:nvSpPr>
          <p:cNvPr id="23" name="Picture Placeholder 22"/>
          <p:cNvSpPr>
            <a:spLocks noGrp="1"/>
          </p:cNvSpPr>
          <p:nvPr>
            <p:ph type="pic" sz="quarter" idx="13"/>
          </p:nvPr>
        </p:nvSpPr>
        <p:spPr>
          <a:xfrm>
            <a:off x="864160" y="1968041"/>
            <a:ext cx="5050818" cy="3609515"/>
          </a:xfrm>
        </p:spPr>
        <p:txBody>
          <a:bodyPr>
            <a:normAutofit/>
          </a:bodyPr>
          <a:lstStyle>
            <a:lvl1pPr marL="0" indent="0">
              <a:buNone/>
              <a:defRPr sz="1600">
                <a:latin typeface="微软雅黑" panose="020B0503020204020204" pitchFamily="34" charset="-122"/>
                <a:cs typeface="Aparajita" panose="020B0604020202020204" pitchFamily="34" charset="0"/>
              </a:defRPr>
            </a:lvl1pPr>
          </a:lstStyle>
          <a:p>
            <a:endParaRPr lang="id-ID" dirty="0"/>
          </a:p>
        </p:txBody>
      </p:sp>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3573181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Break">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92000" cy="4114800"/>
          </a:xfrm>
        </p:spPr>
        <p:txBody>
          <a:bodyPr>
            <a:normAutofit/>
          </a:bodyPr>
          <a:lstStyle>
            <a:lvl1pPr>
              <a:defRPr sz="1800"/>
            </a:lvl1pPr>
          </a:lstStyle>
          <a:p>
            <a:endParaRPr lang="en-US" dirty="0"/>
          </a:p>
        </p:txBody>
      </p:sp>
    </p:spTree>
    <p:extLst>
      <p:ext uri="{BB962C8B-B14F-4D97-AF65-F5344CB8AC3E}">
        <p14:creationId xmlns:p14="http://schemas.microsoft.com/office/powerpoint/2010/main" val="284461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2_Big_Picture_team-skills">
    <p:spTree>
      <p:nvGrpSpPr>
        <p:cNvPr id="1" name=""/>
        <p:cNvGrpSpPr/>
        <p:nvPr/>
      </p:nvGrpSpPr>
      <p:grpSpPr>
        <a:xfrm>
          <a:off x="0" y="0"/>
          <a:ext cx="0" cy="0"/>
          <a:chOff x="0" y="0"/>
          <a:chExt cx="0" cy="0"/>
        </a:xfrm>
      </p:grpSpPr>
      <p:sp>
        <p:nvSpPr>
          <p:cNvPr id="9" name="Picture Placeholder 22"/>
          <p:cNvSpPr>
            <a:spLocks noGrp="1"/>
          </p:cNvSpPr>
          <p:nvPr>
            <p:ph type="pic" sz="quarter" idx="13"/>
          </p:nvPr>
        </p:nvSpPr>
        <p:spPr>
          <a:xfrm>
            <a:off x="0" y="-1"/>
            <a:ext cx="12203143" cy="6858001"/>
          </a:xfrm>
        </p:spPr>
        <p:txBody>
          <a:bodyPr>
            <a:normAutofit/>
          </a:bodyPr>
          <a:lstStyle>
            <a:lvl1pPr marL="0" indent="0">
              <a:buNone/>
              <a:defRPr sz="1600">
                <a:latin typeface="微软雅黑" panose="020B0503020204020204" pitchFamily="34" charset="-122"/>
                <a:cs typeface="Aparajita" panose="020B0604020202020204" pitchFamily="34" charset="0"/>
              </a:defRPr>
            </a:lvl1pPr>
          </a:lstStyle>
          <a:p>
            <a:endParaRPr lang="id-ID" dirty="0"/>
          </a:p>
        </p:txBody>
      </p:sp>
      <p:sp>
        <p:nvSpPr>
          <p:cNvPr id="5" name="Picture Placeholder 22"/>
          <p:cNvSpPr>
            <a:spLocks noGrp="1"/>
          </p:cNvSpPr>
          <p:nvPr>
            <p:ph type="pic" sz="quarter" idx="14"/>
          </p:nvPr>
        </p:nvSpPr>
        <p:spPr>
          <a:xfrm>
            <a:off x="1573819" y="2261400"/>
            <a:ext cx="1641346" cy="1775114"/>
          </a:xfrm>
        </p:spPr>
        <p:txBody>
          <a:bodyPr>
            <a:normAutofit/>
          </a:bodyPr>
          <a:lstStyle>
            <a:lvl1pPr marL="0" indent="0">
              <a:buNone/>
              <a:defRPr sz="1600">
                <a:solidFill>
                  <a:schemeClr val="bg1"/>
                </a:solidFill>
                <a:latin typeface="微软雅黑" panose="020B0503020204020204" pitchFamily="34" charset="-122"/>
                <a:cs typeface="Aparajita" panose="020B0604020202020204" pitchFamily="34" charset="0"/>
              </a:defRPr>
            </a:lvl1pPr>
          </a:lstStyle>
          <a:p>
            <a:endParaRPr lang="id-ID" dirty="0"/>
          </a:p>
        </p:txBody>
      </p:sp>
    </p:spTree>
    <p:extLst>
      <p:ext uri="{BB962C8B-B14F-4D97-AF65-F5344CB8AC3E}">
        <p14:creationId xmlns:p14="http://schemas.microsoft.com/office/powerpoint/2010/main" val="2032944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3 Iphones Mockup">
    <p:spTree>
      <p:nvGrpSpPr>
        <p:cNvPr id="1" name=""/>
        <p:cNvGrpSpPr/>
        <p:nvPr/>
      </p:nvGrpSpPr>
      <p:grpSpPr>
        <a:xfrm>
          <a:off x="0" y="0"/>
          <a:ext cx="0" cy="0"/>
          <a:chOff x="0" y="0"/>
          <a:chExt cx="0" cy="0"/>
        </a:xfrm>
      </p:grpSpPr>
      <p:sp>
        <p:nvSpPr>
          <p:cNvPr id="24" name="Picture Placeholder 2"/>
          <p:cNvSpPr>
            <a:spLocks noGrp="1"/>
          </p:cNvSpPr>
          <p:nvPr>
            <p:ph type="pic" sz="quarter" idx="13"/>
          </p:nvPr>
        </p:nvSpPr>
        <p:spPr>
          <a:xfrm>
            <a:off x="-3" y="-1"/>
            <a:ext cx="12192003" cy="4248101"/>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21" name="Picture Placeholder 2"/>
          <p:cNvSpPr>
            <a:spLocks noGrp="1" noChangeAspect="1"/>
          </p:cNvSpPr>
          <p:nvPr>
            <p:ph type="pic" sz="quarter" idx="10"/>
          </p:nvPr>
        </p:nvSpPr>
        <p:spPr>
          <a:xfrm>
            <a:off x="744844" y="1784818"/>
            <a:ext cx="752671" cy="2139950"/>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22" name="Picture Placeholder 2"/>
          <p:cNvSpPr>
            <a:spLocks noGrp="1" noChangeAspect="1"/>
          </p:cNvSpPr>
          <p:nvPr>
            <p:ph type="pic" sz="quarter" idx="12"/>
          </p:nvPr>
        </p:nvSpPr>
        <p:spPr>
          <a:xfrm>
            <a:off x="3320753" y="1784818"/>
            <a:ext cx="751282" cy="2133600"/>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23" name="Picture Placeholder 2"/>
          <p:cNvSpPr>
            <a:spLocks noGrp="1" noChangeAspect="1"/>
          </p:cNvSpPr>
          <p:nvPr>
            <p:ph type="pic" sz="quarter" idx="11"/>
          </p:nvPr>
        </p:nvSpPr>
        <p:spPr>
          <a:xfrm>
            <a:off x="1651059" y="1553611"/>
            <a:ext cx="1524902" cy="2744087"/>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Tree>
    <p:extLst>
      <p:ext uri="{BB962C8B-B14F-4D97-AF65-F5344CB8AC3E}">
        <p14:creationId xmlns:p14="http://schemas.microsoft.com/office/powerpoint/2010/main" val="2623675621"/>
      </p:ext>
    </p:extLst>
  </p:cSld>
  <p:clrMapOvr>
    <a:masterClrMapping/>
  </p:clrMapOvr>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Mockup-device1">
    <p:spTree>
      <p:nvGrpSpPr>
        <p:cNvPr id="1" name=""/>
        <p:cNvGrpSpPr/>
        <p:nvPr/>
      </p:nvGrpSpPr>
      <p:grpSpPr>
        <a:xfrm>
          <a:off x="0" y="0"/>
          <a:ext cx="0" cy="0"/>
          <a:chOff x="0" y="0"/>
          <a:chExt cx="0" cy="0"/>
        </a:xfrm>
      </p:grpSpPr>
      <p:sp>
        <p:nvSpPr>
          <p:cNvPr id="21" name="Picture Placeholder 22"/>
          <p:cNvSpPr>
            <a:spLocks noGrp="1"/>
          </p:cNvSpPr>
          <p:nvPr>
            <p:ph type="pic" sz="quarter" idx="13"/>
          </p:nvPr>
        </p:nvSpPr>
        <p:spPr>
          <a:xfrm>
            <a:off x="-11544" y="-34642"/>
            <a:ext cx="12211914" cy="5311720"/>
          </a:xfrm>
        </p:spPr>
        <p:txBody>
          <a:bodyPr>
            <a:normAutofit/>
          </a:bodyPr>
          <a:lstStyle>
            <a:lvl1pPr marL="0" indent="0">
              <a:buNone/>
              <a:defRPr sz="1600">
                <a:latin typeface="微软雅黑" panose="020B0503020204020204" pitchFamily="34" charset="-122"/>
                <a:cs typeface="Aparajita" panose="020B0604020202020204" pitchFamily="34" charset="0"/>
              </a:defRPr>
            </a:lvl1pPr>
          </a:lstStyle>
          <a:p>
            <a:endParaRPr lang="id-ID" dirty="0"/>
          </a:p>
        </p:txBody>
      </p:sp>
      <p:sp>
        <p:nvSpPr>
          <p:cNvPr id="3" name="Picture Placeholder 2"/>
          <p:cNvSpPr>
            <a:spLocks noGrp="1"/>
          </p:cNvSpPr>
          <p:nvPr>
            <p:ph type="pic" sz="quarter" idx="15"/>
          </p:nvPr>
        </p:nvSpPr>
        <p:spPr>
          <a:xfrm>
            <a:off x="5168481" y="2327763"/>
            <a:ext cx="1895377" cy="3354619"/>
          </a:xfrm>
        </p:spPr>
        <p:txBody>
          <a:bodyPr>
            <a:normAutofit/>
          </a:bodyPr>
          <a:lstStyle>
            <a:lvl1pPr>
              <a:defRPr sz="1600"/>
            </a:lvl1pPr>
          </a:lstStyle>
          <a:p>
            <a:endParaRPr lang="en-US" dirty="0"/>
          </a:p>
        </p:txBody>
      </p:sp>
    </p:spTree>
    <p:extLst>
      <p:ext uri="{BB962C8B-B14F-4D97-AF65-F5344CB8AC3E}">
        <p14:creationId xmlns:p14="http://schemas.microsoft.com/office/powerpoint/2010/main" val="1585021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
        <p:nvSpPr>
          <p:cNvPr id="5" name="Oval 4"/>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6" name="TextBox 5"/>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Tree>
    <p:extLst>
      <p:ext uri="{BB962C8B-B14F-4D97-AF65-F5344CB8AC3E}">
        <p14:creationId xmlns:p14="http://schemas.microsoft.com/office/powerpoint/2010/main" val="3830757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03_app">
    <p:spTree>
      <p:nvGrpSpPr>
        <p:cNvPr id="1" name=""/>
        <p:cNvGrpSpPr/>
        <p:nvPr/>
      </p:nvGrpSpPr>
      <p:grpSpPr>
        <a:xfrm>
          <a:off x="0" y="0"/>
          <a:ext cx="0" cy="0"/>
          <a:chOff x="0" y="0"/>
          <a:chExt cx="0" cy="0"/>
        </a:xfrm>
      </p:grpSpPr>
      <p:sp>
        <p:nvSpPr>
          <p:cNvPr id="27" name="Picture Placeholder 2"/>
          <p:cNvSpPr>
            <a:spLocks noGrp="1"/>
          </p:cNvSpPr>
          <p:nvPr>
            <p:ph type="pic" sz="quarter" idx="13"/>
          </p:nvPr>
        </p:nvSpPr>
        <p:spPr>
          <a:xfrm>
            <a:off x="-3" y="-1"/>
            <a:ext cx="12192003" cy="3230219"/>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3" name="Picture Placeholder 2"/>
          <p:cNvSpPr>
            <a:spLocks noGrp="1" noChangeAspect="1"/>
          </p:cNvSpPr>
          <p:nvPr>
            <p:ph type="pic" sz="quarter" idx="10"/>
          </p:nvPr>
        </p:nvSpPr>
        <p:spPr>
          <a:xfrm>
            <a:off x="997398" y="1188270"/>
            <a:ext cx="752671" cy="2139950"/>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32" name="Picture Placeholder 2"/>
          <p:cNvSpPr>
            <a:spLocks noGrp="1" noChangeAspect="1"/>
          </p:cNvSpPr>
          <p:nvPr>
            <p:ph type="pic" sz="quarter" idx="12"/>
          </p:nvPr>
        </p:nvSpPr>
        <p:spPr>
          <a:xfrm>
            <a:off x="3573307" y="1188270"/>
            <a:ext cx="803171" cy="2133600"/>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31" name="Picture Placeholder 2"/>
          <p:cNvSpPr>
            <a:spLocks noGrp="1" noChangeAspect="1"/>
          </p:cNvSpPr>
          <p:nvPr>
            <p:ph type="pic" sz="quarter" idx="11"/>
          </p:nvPr>
        </p:nvSpPr>
        <p:spPr>
          <a:xfrm>
            <a:off x="1903613" y="966020"/>
            <a:ext cx="1558227" cy="2755900"/>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Tree>
    <p:extLst>
      <p:ext uri="{BB962C8B-B14F-4D97-AF65-F5344CB8AC3E}">
        <p14:creationId xmlns:p14="http://schemas.microsoft.com/office/powerpoint/2010/main" val="2487880860"/>
      </p:ext>
    </p:extLst>
  </p:cSld>
  <p:clrMapOvr>
    <a:masterClrMapping/>
  </p:clrMapOvr>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Team-Support">
    <p:spTree>
      <p:nvGrpSpPr>
        <p:cNvPr id="1" name=""/>
        <p:cNvGrpSpPr/>
        <p:nvPr/>
      </p:nvGrpSpPr>
      <p:grpSpPr>
        <a:xfrm>
          <a:off x="0" y="0"/>
          <a:ext cx="0" cy="0"/>
          <a:chOff x="0" y="0"/>
          <a:chExt cx="0" cy="0"/>
        </a:xfrm>
      </p:grpSpPr>
      <p:sp>
        <p:nvSpPr>
          <p:cNvPr id="14" name="Picture Placeholder 13"/>
          <p:cNvSpPr>
            <a:spLocks noGrp="1" noChangeAspect="1"/>
          </p:cNvSpPr>
          <p:nvPr>
            <p:ph type="pic" sz="quarter" idx="10" hasCustomPrompt="1"/>
          </p:nvPr>
        </p:nvSpPr>
        <p:spPr>
          <a:xfrm>
            <a:off x="1368165" y="1603015"/>
            <a:ext cx="1259942" cy="1258811"/>
          </a:xfrm>
          <a:prstGeom prst="ellipse">
            <a:avLst/>
          </a:prstGeom>
        </p:spPr>
        <p:txBody>
          <a:bodyPr>
            <a:noAutofit/>
          </a:bodyPr>
          <a:lstStyle>
            <a:lvl1pPr marL="0" indent="0">
              <a:lnSpc>
                <a:spcPct val="130000"/>
              </a:lnSpc>
              <a:buNone/>
              <a:defRPr sz="1200" baseline="0"/>
            </a:lvl1pPr>
          </a:lstStyle>
          <a:p>
            <a:r>
              <a:rPr lang="en-US" dirty="0" smtClean="0"/>
              <a:t>Drag  Your Picture Here</a:t>
            </a:r>
            <a:endParaRPr lang="en-US" dirty="0"/>
          </a:p>
        </p:txBody>
      </p:sp>
      <p:sp>
        <p:nvSpPr>
          <p:cNvPr id="75" name="Picture Placeholder 13"/>
          <p:cNvSpPr>
            <a:spLocks noGrp="1" noChangeAspect="1"/>
          </p:cNvSpPr>
          <p:nvPr>
            <p:ph type="pic" sz="quarter" idx="11" hasCustomPrompt="1"/>
          </p:nvPr>
        </p:nvSpPr>
        <p:spPr>
          <a:xfrm>
            <a:off x="4134531" y="1592554"/>
            <a:ext cx="1259942" cy="1258811"/>
          </a:xfrm>
          <a:prstGeom prst="ellipse">
            <a:avLst/>
          </a:prstGeom>
        </p:spPr>
        <p:txBody>
          <a:bodyPr>
            <a:normAutofit/>
          </a:bodyPr>
          <a:lstStyle>
            <a:lvl1pPr marL="0" indent="0">
              <a:lnSpc>
                <a:spcPct val="130000"/>
              </a:lnSpc>
              <a:buNone/>
              <a:defRPr sz="1200"/>
            </a:lvl1pPr>
          </a:lstStyle>
          <a:p>
            <a:r>
              <a:rPr lang="en-US" dirty="0" smtClean="0"/>
              <a:t>Drag  Your Picture Here</a:t>
            </a:r>
            <a:endParaRPr lang="en-US" dirty="0"/>
          </a:p>
        </p:txBody>
      </p:sp>
      <p:sp>
        <p:nvSpPr>
          <p:cNvPr id="76" name="Picture Placeholder 13"/>
          <p:cNvSpPr>
            <a:spLocks noGrp="1" noChangeAspect="1"/>
          </p:cNvSpPr>
          <p:nvPr>
            <p:ph type="pic" sz="quarter" idx="12" hasCustomPrompt="1"/>
          </p:nvPr>
        </p:nvSpPr>
        <p:spPr>
          <a:xfrm>
            <a:off x="6839987" y="1609007"/>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
        <p:nvSpPr>
          <p:cNvPr id="77" name="Picture Placeholder 13"/>
          <p:cNvSpPr>
            <a:spLocks noGrp="1" noChangeAspect="1"/>
          </p:cNvSpPr>
          <p:nvPr>
            <p:ph type="pic" sz="quarter" idx="13" hasCustomPrompt="1"/>
          </p:nvPr>
        </p:nvSpPr>
        <p:spPr>
          <a:xfrm>
            <a:off x="9564327" y="1609007"/>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
        <p:nvSpPr>
          <p:cNvPr id="78" name="Picture Placeholder 13"/>
          <p:cNvSpPr>
            <a:spLocks noGrp="1" noChangeAspect="1"/>
          </p:cNvSpPr>
          <p:nvPr>
            <p:ph type="pic" sz="quarter" idx="14" hasCustomPrompt="1"/>
          </p:nvPr>
        </p:nvSpPr>
        <p:spPr>
          <a:xfrm>
            <a:off x="8214258" y="4054258"/>
            <a:ext cx="1259942" cy="1258811"/>
          </a:xfrm>
          <a:prstGeom prst="ellipse">
            <a:avLst/>
          </a:prstGeom>
        </p:spPr>
        <p:txBody>
          <a:bodyPr>
            <a:normAutofit/>
          </a:bodyPr>
          <a:lstStyle>
            <a:lvl1pPr>
              <a:lnSpc>
                <a:spcPct val="130000"/>
              </a:lnSpc>
              <a:defRPr sz="1200"/>
            </a:lvl1pPr>
          </a:lstStyle>
          <a:p>
            <a:r>
              <a:rPr lang="en-US" dirty="0" smtClean="0"/>
              <a:t>Drag  Your Picture Here</a:t>
            </a:r>
            <a:endParaRPr lang="en-US" dirty="0"/>
          </a:p>
        </p:txBody>
      </p:sp>
      <p:sp>
        <p:nvSpPr>
          <p:cNvPr id="79" name="Picture Placeholder 13"/>
          <p:cNvSpPr>
            <a:spLocks noGrp="1" noChangeAspect="1"/>
          </p:cNvSpPr>
          <p:nvPr>
            <p:ph type="pic" sz="quarter" idx="15" hasCustomPrompt="1"/>
          </p:nvPr>
        </p:nvSpPr>
        <p:spPr>
          <a:xfrm>
            <a:off x="5499535" y="4054258"/>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
        <p:nvSpPr>
          <p:cNvPr id="80" name="Picture Placeholder 13"/>
          <p:cNvSpPr>
            <a:spLocks noGrp="1" noChangeAspect="1"/>
          </p:cNvSpPr>
          <p:nvPr>
            <p:ph type="pic" sz="quarter" idx="16" hasCustomPrompt="1"/>
          </p:nvPr>
        </p:nvSpPr>
        <p:spPr>
          <a:xfrm>
            <a:off x="2756072" y="4040047"/>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
        <p:nvSpPr>
          <p:cNvPr id="12" name="Oval 11"/>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3" name="TextBox 12"/>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2737264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
        <p:nvSpPr>
          <p:cNvPr id="8" name="Oval 7"/>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endParaRPr>
          </a:p>
        </p:txBody>
      </p:sp>
      <p:sp>
        <p:nvSpPr>
          <p:cNvPr id="9" name="TextBox 8"/>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cs typeface="Aparajita" panose="020B0604020202020204" pitchFamily="34" charset="0"/>
              </a:rPr>
              <a:pPr algn="ctr" defTabSz="914217"/>
              <a:t>‹#›</a:t>
            </a:fld>
            <a:endParaRPr lang="id-ID" sz="1400" dirty="0">
              <a:solidFill>
                <a:prstClr val="white"/>
              </a:solidFill>
              <a:cs typeface="Aparajita" panose="020B0604020202020204" pitchFamily="34" charset="0"/>
            </a:endParaRPr>
          </a:p>
        </p:txBody>
      </p:sp>
    </p:spTree>
    <p:extLst>
      <p:ext uri="{BB962C8B-B14F-4D97-AF65-F5344CB8AC3E}">
        <p14:creationId xmlns:p14="http://schemas.microsoft.com/office/powerpoint/2010/main" val="188152547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Start-Company">
    <p:spTree>
      <p:nvGrpSpPr>
        <p:cNvPr id="1" name=""/>
        <p:cNvGrpSpPr/>
        <p:nvPr/>
      </p:nvGrpSpPr>
      <p:grpSpPr>
        <a:xfrm>
          <a:off x="0" y="0"/>
          <a:ext cx="0" cy="0"/>
          <a:chOff x="0" y="0"/>
          <a:chExt cx="0" cy="0"/>
        </a:xfrm>
      </p:grpSpPr>
      <p:sp>
        <p:nvSpPr>
          <p:cNvPr id="4" name="Oval 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endParaRPr>
          </a:p>
        </p:txBody>
      </p:sp>
      <p:sp>
        <p:nvSpPr>
          <p:cNvPr id="7" name="TextBox 6"/>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cs typeface="Aparajita" panose="020B0604020202020204" pitchFamily="34" charset="0"/>
              </a:rPr>
              <a:pPr algn="ctr" defTabSz="914217"/>
              <a:t>‹#›</a:t>
            </a:fld>
            <a:endParaRPr lang="id-ID" sz="1400" dirty="0">
              <a:solidFill>
                <a:prstClr val="white"/>
              </a:solidFill>
              <a:cs typeface="Aparajita" panose="020B0604020202020204" pitchFamily="34" charset="0"/>
            </a:endParaRPr>
          </a:p>
        </p:txBody>
      </p:sp>
    </p:spTree>
    <p:extLst>
      <p:ext uri="{BB962C8B-B14F-4D97-AF65-F5344CB8AC3E}">
        <p14:creationId xmlns:p14="http://schemas.microsoft.com/office/powerpoint/2010/main" val="394330373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Big Image Placeholder">
    <p:spTree>
      <p:nvGrpSpPr>
        <p:cNvPr id="1" name=""/>
        <p:cNvGrpSpPr/>
        <p:nvPr/>
      </p:nvGrpSpPr>
      <p:grpSpPr>
        <a:xfrm>
          <a:off x="0" y="0"/>
          <a:ext cx="0" cy="0"/>
          <a:chOff x="0" y="0"/>
          <a:chExt cx="0" cy="0"/>
        </a:xfrm>
      </p:grpSpPr>
      <p:sp>
        <p:nvSpPr>
          <p:cNvPr id="17" name="Picture Placeholder 13"/>
          <p:cNvSpPr>
            <a:spLocks noGrp="1"/>
          </p:cNvSpPr>
          <p:nvPr>
            <p:ph type="pic" sz="quarter" idx="13"/>
          </p:nvPr>
        </p:nvSpPr>
        <p:spPr>
          <a:xfrm>
            <a:off x="-1588" y="0"/>
            <a:ext cx="12192001" cy="6858000"/>
          </a:xfrm>
          <a:effectLst/>
        </p:spPr>
        <p:txBody>
          <a:bodyPr>
            <a:normAutofit/>
          </a:bodyPr>
          <a:lstStyle>
            <a:lvl1pPr marL="0" indent="0">
              <a:buNone/>
              <a:defRPr sz="21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3111591987"/>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Break">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92000" cy="4114800"/>
          </a:xfrm>
        </p:spPr>
        <p:txBody>
          <a:bodyPr>
            <a:normAutofit/>
          </a:bodyPr>
          <a:lstStyle>
            <a:lvl1pPr>
              <a:defRPr sz="1800"/>
            </a:lvl1pPr>
          </a:lstStyle>
          <a:p>
            <a:endParaRPr lang="en-US" dirty="0"/>
          </a:p>
        </p:txBody>
      </p:sp>
    </p:spTree>
    <p:extLst>
      <p:ext uri="{BB962C8B-B14F-4D97-AF65-F5344CB8AC3E}">
        <p14:creationId xmlns:p14="http://schemas.microsoft.com/office/powerpoint/2010/main" val="3695186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2_Big_Picture_team-skills">
    <p:spTree>
      <p:nvGrpSpPr>
        <p:cNvPr id="1" name=""/>
        <p:cNvGrpSpPr/>
        <p:nvPr/>
      </p:nvGrpSpPr>
      <p:grpSpPr>
        <a:xfrm>
          <a:off x="0" y="0"/>
          <a:ext cx="0" cy="0"/>
          <a:chOff x="0" y="0"/>
          <a:chExt cx="0" cy="0"/>
        </a:xfrm>
      </p:grpSpPr>
      <p:sp>
        <p:nvSpPr>
          <p:cNvPr id="9" name="Picture Placeholder 22"/>
          <p:cNvSpPr>
            <a:spLocks noGrp="1"/>
          </p:cNvSpPr>
          <p:nvPr>
            <p:ph type="pic" sz="quarter" idx="13"/>
          </p:nvPr>
        </p:nvSpPr>
        <p:spPr>
          <a:xfrm>
            <a:off x="0" y="-1"/>
            <a:ext cx="12203143" cy="6858001"/>
          </a:xfrm>
        </p:spPr>
        <p:txBody>
          <a:bodyPr>
            <a:normAutofit/>
          </a:bodyPr>
          <a:lstStyle>
            <a:lvl1pPr marL="0" indent="0">
              <a:buNone/>
              <a:defRPr sz="1600">
                <a:latin typeface="微软雅黑" panose="020B0503020204020204" pitchFamily="34" charset="-122"/>
                <a:cs typeface="Aparajita" panose="020B0604020202020204" pitchFamily="34" charset="0"/>
              </a:defRPr>
            </a:lvl1pPr>
          </a:lstStyle>
          <a:p>
            <a:endParaRPr lang="id-ID" dirty="0"/>
          </a:p>
        </p:txBody>
      </p:sp>
      <p:sp>
        <p:nvSpPr>
          <p:cNvPr id="5" name="Picture Placeholder 22"/>
          <p:cNvSpPr>
            <a:spLocks noGrp="1"/>
          </p:cNvSpPr>
          <p:nvPr>
            <p:ph type="pic" sz="quarter" idx="14"/>
          </p:nvPr>
        </p:nvSpPr>
        <p:spPr>
          <a:xfrm>
            <a:off x="1573819" y="2261400"/>
            <a:ext cx="1641346" cy="1775114"/>
          </a:xfrm>
        </p:spPr>
        <p:txBody>
          <a:bodyPr>
            <a:normAutofit/>
          </a:bodyPr>
          <a:lstStyle>
            <a:lvl1pPr marL="0" indent="0">
              <a:buNone/>
              <a:defRPr sz="1600">
                <a:solidFill>
                  <a:schemeClr val="bg1"/>
                </a:solidFill>
                <a:latin typeface="微软雅黑" panose="020B0503020204020204" pitchFamily="34" charset="-122"/>
                <a:cs typeface="Aparajita" panose="020B0604020202020204" pitchFamily="34" charset="0"/>
              </a:defRPr>
            </a:lvl1pPr>
          </a:lstStyle>
          <a:p>
            <a:endParaRPr lang="id-ID" dirty="0"/>
          </a:p>
        </p:txBody>
      </p:sp>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endParaRPr>
          </a:p>
        </p:txBody>
      </p:sp>
      <p:sp>
        <p:nvSpPr>
          <p:cNvPr id="7" name="TextBox 6"/>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cs typeface="Aparajita" panose="020B0604020202020204" pitchFamily="34" charset="0"/>
              </a:rPr>
              <a:pPr algn="ctr" defTabSz="914217"/>
              <a:t>‹#›</a:t>
            </a:fld>
            <a:endParaRPr lang="id-ID" sz="1400" dirty="0">
              <a:solidFill>
                <a:prstClr val="white"/>
              </a:solidFill>
              <a:cs typeface="Aparajita" panose="020B0604020202020204" pitchFamily="34" charset="0"/>
            </a:endParaRPr>
          </a:p>
        </p:txBody>
      </p:sp>
    </p:spTree>
    <p:extLst>
      <p:ext uri="{BB962C8B-B14F-4D97-AF65-F5344CB8AC3E}">
        <p14:creationId xmlns:p14="http://schemas.microsoft.com/office/powerpoint/2010/main" val="2403033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Oval 2"/>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endParaRPr>
          </a:p>
        </p:txBody>
      </p:sp>
      <p:sp>
        <p:nvSpPr>
          <p:cNvPr id="4" name="TextBox 3"/>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cs typeface="Aparajita" panose="020B0604020202020204" pitchFamily="34" charset="0"/>
              </a:rPr>
              <a:pPr algn="ctr" defTabSz="914217"/>
              <a:t>‹#›</a:t>
            </a:fld>
            <a:endParaRPr lang="id-ID" sz="1400" dirty="0">
              <a:solidFill>
                <a:prstClr val="white"/>
              </a:solidFill>
              <a:cs typeface="Aparajita" panose="020B0604020202020204" pitchFamily="34" charset="0"/>
            </a:endParaRPr>
          </a:p>
        </p:txBody>
      </p:sp>
    </p:spTree>
    <p:extLst>
      <p:ext uri="{BB962C8B-B14F-4D97-AF65-F5344CB8AC3E}">
        <p14:creationId xmlns:p14="http://schemas.microsoft.com/office/powerpoint/2010/main" val="119594984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Iphone_06_layout">
    <p:spTree>
      <p:nvGrpSpPr>
        <p:cNvPr id="1" name=""/>
        <p:cNvGrpSpPr/>
        <p:nvPr/>
      </p:nvGrpSpPr>
      <p:grpSpPr>
        <a:xfrm>
          <a:off x="0" y="0"/>
          <a:ext cx="0" cy="0"/>
          <a:chOff x="0" y="0"/>
          <a:chExt cx="0" cy="0"/>
        </a:xfrm>
      </p:grpSpPr>
      <p:sp>
        <p:nvSpPr>
          <p:cNvPr id="7" name="Picture Placeholder 4"/>
          <p:cNvSpPr>
            <a:spLocks noGrp="1"/>
          </p:cNvSpPr>
          <p:nvPr>
            <p:ph type="pic" sz="quarter" idx="10"/>
          </p:nvPr>
        </p:nvSpPr>
        <p:spPr>
          <a:xfrm>
            <a:off x="5164496" y="2172280"/>
            <a:ext cx="1900261" cy="3364250"/>
          </a:xfrm>
        </p:spPr>
        <p:txBody>
          <a:bodyPr>
            <a:normAutofit/>
          </a:bodyPr>
          <a:lstStyle>
            <a:lvl1pPr>
              <a:defRPr sz="1800"/>
            </a:lvl1pPr>
          </a:lstStyle>
          <a:p>
            <a:endParaRPr lang="en-US" dirty="0"/>
          </a:p>
        </p:txBody>
      </p:sp>
      <p:sp>
        <p:nvSpPr>
          <p:cNvPr id="4" name="Oval 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endParaRPr>
          </a:p>
        </p:txBody>
      </p:sp>
      <p:sp>
        <p:nvSpPr>
          <p:cNvPr id="5" name="TextBox 4"/>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cs typeface="Aparajita" panose="020B0604020202020204" pitchFamily="34" charset="0"/>
              </a:rPr>
              <a:pPr algn="ctr" defTabSz="914217"/>
              <a:t>‹#›</a:t>
            </a:fld>
            <a:endParaRPr lang="id-ID" sz="1400" dirty="0">
              <a:solidFill>
                <a:prstClr val="white"/>
              </a:solidFill>
              <a:cs typeface="Aparajita" panose="020B0604020202020204" pitchFamily="34" charset="0"/>
            </a:endParaRPr>
          </a:p>
        </p:txBody>
      </p:sp>
    </p:spTree>
    <p:extLst>
      <p:ext uri="{BB962C8B-B14F-4D97-AF65-F5344CB8AC3E}">
        <p14:creationId xmlns:p14="http://schemas.microsoft.com/office/powerpoint/2010/main" val="422609425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macbook_Air_mockup">
    <p:spTree>
      <p:nvGrpSpPr>
        <p:cNvPr id="1" name=""/>
        <p:cNvGrpSpPr/>
        <p:nvPr/>
      </p:nvGrpSpPr>
      <p:grpSpPr>
        <a:xfrm>
          <a:off x="0" y="0"/>
          <a:ext cx="0" cy="0"/>
          <a:chOff x="0" y="0"/>
          <a:chExt cx="0" cy="0"/>
        </a:xfrm>
      </p:grpSpPr>
      <p:sp>
        <p:nvSpPr>
          <p:cNvPr id="7" name="Picture Placeholder 4"/>
          <p:cNvSpPr>
            <a:spLocks noGrp="1"/>
          </p:cNvSpPr>
          <p:nvPr>
            <p:ph type="pic" sz="quarter" idx="10"/>
          </p:nvPr>
        </p:nvSpPr>
        <p:spPr>
          <a:xfrm>
            <a:off x="4133219" y="2217406"/>
            <a:ext cx="3956709" cy="2439072"/>
          </a:xfrm>
        </p:spPr>
        <p:txBody>
          <a:bodyPr>
            <a:normAutofit/>
          </a:bodyPr>
          <a:lstStyle>
            <a:lvl1pPr>
              <a:defRPr sz="1800"/>
            </a:lvl1pPr>
          </a:lstStyle>
          <a:p>
            <a:endParaRPr lang="en-US" dirty="0"/>
          </a:p>
        </p:txBody>
      </p:sp>
      <p:sp>
        <p:nvSpPr>
          <p:cNvPr id="4" name="Oval 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endParaRPr>
          </a:p>
        </p:txBody>
      </p:sp>
      <p:sp>
        <p:nvSpPr>
          <p:cNvPr id="5" name="TextBox 4"/>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cs typeface="Aparajita" panose="020B0604020202020204" pitchFamily="34" charset="0"/>
              </a:rPr>
              <a:pPr algn="ctr" defTabSz="914217"/>
              <a:t>‹#›</a:t>
            </a:fld>
            <a:endParaRPr lang="id-ID" sz="1400" dirty="0">
              <a:solidFill>
                <a:prstClr val="white"/>
              </a:solidFill>
              <a:cs typeface="Aparajita" panose="020B0604020202020204" pitchFamily="34" charset="0"/>
            </a:endParaRPr>
          </a:p>
        </p:txBody>
      </p:sp>
    </p:spTree>
    <p:extLst>
      <p:ext uri="{BB962C8B-B14F-4D97-AF65-F5344CB8AC3E}">
        <p14:creationId xmlns:p14="http://schemas.microsoft.com/office/powerpoint/2010/main" val="127473228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o Footer">
    <p:spTree>
      <p:nvGrpSpPr>
        <p:cNvPr id="1" name=""/>
        <p:cNvGrpSpPr/>
        <p:nvPr/>
      </p:nvGrpSpPr>
      <p:grpSpPr>
        <a:xfrm>
          <a:off x="0" y="0"/>
          <a:ext cx="0" cy="0"/>
          <a:chOff x="0" y="0"/>
          <a:chExt cx="0" cy="0"/>
        </a:xfrm>
      </p:grpSpPr>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7" name="TextBox 6"/>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Tree>
    <p:extLst>
      <p:ext uri="{BB962C8B-B14F-4D97-AF65-F5344CB8AC3E}">
        <p14:creationId xmlns:p14="http://schemas.microsoft.com/office/powerpoint/2010/main" val="3541963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ipad_mockup">
    <p:spTree>
      <p:nvGrpSpPr>
        <p:cNvPr id="1" name=""/>
        <p:cNvGrpSpPr/>
        <p:nvPr/>
      </p:nvGrpSpPr>
      <p:grpSpPr>
        <a:xfrm>
          <a:off x="0" y="0"/>
          <a:ext cx="0" cy="0"/>
          <a:chOff x="0" y="0"/>
          <a:chExt cx="0" cy="0"/>
        </a:xfrm>
      </p:grpSpPr>
      <p:sp>
        <p:nvSpPr>
          <p:cNvPr id="9" name="Picture Placeholder 4"/>
          <p:cNvSpPr>
            <a:spLocks noGrp="1"/>
          </p:cNvSpPr>
          <p:nvPr>
            <p:ph type="pic" sz="quarter" idx="10"/>
          </p:nvPr>
        </p:nvSpPr>
        <p:spPr>
          <a:xfrm>
            <a:off x="7509177" y="1789726"/>
            <a:ext cx="2670196" cy="3599324"/>
          </a:xfrm>
        </p:spPr>
        <p:txBody>
          <a:bodyPr>
            <a:normAutofit/>
          </a:bodyPr>
          <a:lstStyle>
            <a:lvl1pPr>
              <a:defRPr sz="1800"/>
            </a:lvl1pPr>
          </a:lstStyle>
          <a:p>
            <a:endParaRPr lang="en-US" dirty="0"/>
          </a:p>
        </p:txBody>
      </p:sp>
      <p:sp>
        <p:nvSpPr>
          <p:cNvPr id="4" name="Oval 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endParaRPr>
          </a:p>
        </p:txBody>
      </p:sp>
      <p:sp>
        <p:nvSpPr>
          <p:cNvPr id="5" name="TextBox 4"/>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cs typeface="Aparajita" panose="020B0604020202020204" pitchFamily="34" charset="0"/>
              </a:rPr>
              <a:pPr algn="ctr" defTabSz="914217"/>
              <a:t>‹#›</a:t>
            </a:fld>
            <a:endParaRPr lang="id-ID" sz="1400" dirty="0">
              <a:solidFill>
                <a:prstClr val="white"/>
              </a:solidFill>
              <a:cs typeface="Aparajita" panose="020B0604020202020204" pitchFamily="34" charset="0"/>
            </a:endParaRPr>
          </a:p>
        </p:txBody>
      </p:sp>
    </p:spTree>
    <p:extLst>
      <p:ext uri="{BB962C8B-B14F-4D97-AF65-F5344CB8AC3E}">
        <p14:creationId xmlns:p14="http://schemas.microsoft.com/office/powerpoint/2010/main" val="358892257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ipad_mockup2">
    <p:spTree>
      <p:nvGrpSpPr>
        <p:cNvPr id="1" name=""/>
        <p:cNvGrpSpPr/>
        <p:nvPr/>
      </p:nvGrpSpPr>
      <p:grpSpPr>
        <a:xfrm>
          <a:off x="0" y="0"/>
          <a:ext cx="0" cy="0"/>
          <a:chOff x="0" y="0"/>
          <a:chExt cx="0" cy="0"/>
        </a:xfrm>
      </p:grpSpPr>
      <p:sp>
        <p:nvSpPr>
          <p:cNvPr id="8" name="Picture Placeholder 4"/>
          <p:cNvSpPr>
            <a:spLocks noGrp="1"/>
          </p:cNvSpPr>
          <p:nvPr>
            <p:ph type="pic" sz="quarter" idx="10"/>
          </p:nvPr>
        </p:nvSpPr>
        <p:spPr>
          <a:xfrm>
            <a:off x="4203277" y="2174168"/>
            <a:ext cx="3791521" cy="2816984"/>
          </a:xfrm>
        </p:spPr>
        <p:txBody>
          <a:bodyPr>
            <a:normAutofit/>
          </a:bodyPr>
          <a:lstStyle>
            <a:lvl1pPr>
              <a:defRPr sz="1800"/>
            </a:lvl1pPr>
          </a:lstStyle>
          <a:p>
            <a:endParaRPr lang="en-US" dirty="0"/>
          </a:p>
        </p:txBody>
      </p:sp>
      <p:sp>
        <p:nvSpPr>
          <p:cNvPr id="7" name="Oval 6"/>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endParaRPr>
          </a:p>
        </p:txBody>
      </p:sp>
      <p:sp>
        <p:nvSpPr>
          <p:cNvPr id="9" name="TextBox 8"/>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cs typeface="Aparajita" panose="020B0604020202020204" pitchFamily="34" charset="0"/>
              </a:rPr>
              <a:pPr algn="ctr" defTabSz="914217"/>
              <a:t>‹#›</a:t>
            </a:fld>
            <a:endParaRPr lang="id-ID" sz="1400" dirty="0">
              <a:solidFill>
                <a:prstClr val="white"/>
              </a:solidFill>
              <a:cs typeface="Aparajita" panose="020B0604020202020204" pitchFamily="34" charset="0"/>
            </a:endParaRPr>
          </a:p>
        </p:txBody>
      </p:sp>
    </p:spTree>
    <p:extLst>
      <p:ext uri="{BB962C8B-B14F-4D97-AF65-F5344CB8AC3E}">
        <p14:creationId xmlns:p14="http://schemas.microsoft.com/office/powerpoint/2010/main" val="2947306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new_macbook_mockup">
    <p:spTree>
      <p:nvGrpSpPr>
        <p:cNvPr id="1" name=""/>
        <p:cNvGrpSpPr/>
        <p:nvPr/>
      </p:nvGrpSpPr>
      <p:grpSpPr>
        <a:xfrm>
          <a:off x="0" y="0"/>
          <a:ext cx="0" cy="0"/>
          <a:chOff x="0" y="0"/>
          <a:chExt cx="0" cy="0"/>
        </a:xfrm>
      </p:grpSpPr>
      <p:sp>
        <p:nvSpPr>
          <p:cNvPr id="4" name="Picture Placeholder 4"/>
          <p:cNvSpPr>
            <a:spLocks noGrp="1"/>
          </p:cNvSpPr>
          <p:nvPr>
            <p:ph type="pic" sz="quarter" idx="10"/>
          </p:nvPr>
        </p:nvSpPr>
        <p:spPr>
          <a:xfrm>
            <a:off x="3946984" y="2196447"/>
            <a:ext cx="4254375" cy="2649409"/>
          </a:xfrm>
        </p:spPr>
        <p:txBody>
          <a:bodyPr>
            <a:normAutofit/>
          </a:bodyPr>
          <a:lstStyle>
            <a:lvl1pPr>
              <a:defRPr sz="1800"/>
            </a:lvl1pPr>
          </a:lstStyle>
          <a:p>
            <a:endParaRPr lang="en-US" dirty="0"/>
          </a:p>
        </p:txBody>
      </p:sp>
      <p:sp>
        <p:nvSpPr>
          <p:cNvPr id="5" name="Oval 4"/>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endParaRPr>
          </a:p>
        </p:txBody>
      </p:sp>
      <p:sp>
        <p:nvSpPr>
          <p:cNvPr id="6" name="TextBox 5"/>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cs typeface="Aparajita" panose="020B0604020202020204" pitchFamily="34" charset="0"/>
              </a:rPr>
              <a:pPr algn="ctr" defTabSz="914217"/>
              <a:t>‹#›</a:t>
            </a:fld>
            <a:endParaRPr lang="id-ID" sz="1400" dirty="0">
              <a:solidFill>
                <a:prstClr val="white"/>
              </a:solidFill>
              <a:cs typeface="Aparajita" panose="020B0604020202020204" pitchFamily="34" charset="0"/>
            </a:endParaRPr>
          </a:p>
        </p:txBody>
      </p:sp>
    </p:spTree>
    <p:extLst>
      <p:ext uri="{BB962C8B-B14F-4D97-AF65-F5344CB8AC3E}">
        <p14:creationId xmlns:p14="http://schemas.microsoft.com/office/powerpoint/2010/main" val="322491637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iMac_Compare">
    <p:spTree>
      <p:nvGrpSpPr>
        <p:cNvPr id="1" name=""/>
        <p:cNvGrpSpPr/>
        <p:nvPr/>
      </p:nvGrpSpPr>
      <p:grpSpPr>
        <a:xfrm>
          <a:off x="0" y="0"/>
          <a:ext cx="0" cy="0"/>
          <a:chOff x="0" y="0"/>
          <a:chExt cx="0" cy="0"/>
        </a:xfrm>
      </p:grpSpPr>
      <p:sp>
        <p:nvSpPr>
          <p:cNvPr id="32" name="Picture Placeholder 4"/>
          <p:cNvSpPr>
            <a:spLocks noGrp="1"/>
          </p:cNvSpPr>
          <p:nvPr>
            <p:ph type="pic" sz="quarter" idx="10"/>
          </p:nvPr>
        </p:nvSpPr>
        <p:spPr>
          <a:xfrm>
            <a:off x="1805605" y="1433821"/>
            <a:ext cx="2938031" cy="1669391"/>
          </a:xfrm>
        </p:spPr>
        <p:txBody>
          <a:bodyPr>
            <a:normAutofit/>
          </a:bodyPr>
          <a:lstStyle>
            <a:lvl1pPr>
              <a:defRPr sz="1800"/>
            </a:lvl1pPr>
          </a:lstStyle>
          <a:p>
            <a:endParaRPr lang="en-US" dirty="0"/>
          </a:p>
        </p:txBody>
      </p:sp>
      <p:sp>
        <p:nvSpPr>
          <p:cNvPr id="33" name="Picture Placeholder 4"/>
          <p:cNvSpPr>
            <a:spLocks noGrp="1"/>
          </p:cNvSpPr>
          <p:nvPr>
            <p:ph type="pic" sz="quarter" idx="11"/>
          </p:nvPr>
        </p:nvSpPr>
        <p:spPr>
          <a:xfrm>
            <a:off x="7366848" y="1437127"/>
            <a:ext cx="2938031" cy="1669391"/>
          </a:xfrm>
        </p:spPr>
        <p:txBody>
          <a:bodyPr>
            <a:normAutofit/>
          </a:bodyPr>
          <a:lstStyle>
            <a:lvl1pPr>
              <a:defRPr sz="1800"/>
            </a:lvl1pPr>
          </a:lstStyle>
          <a:p>
            <a:endParaRPr lang="en-US" dirty="0"/>
          </a:p>
        </p:txBody>
      </p:sp>
      <p:sp>
        <p:nvSpPr>
          <p:cNvPr id="5" name="Oval 4"/>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endParaRPr>
          </a:p>
        </p:txBody>
      </p:sp>
      <p:sp>
        <p:nvSpPr>
          <p:cNvPr id="6" name="TextBox 5"/>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cs typeface="Aparajita" panose="020B0604020202020204" pitchFamily="34" charset="0"/>
              </a:rPr>
              <a:pPr algn="ctr" defTabSz="914217"/>
              <a:t>‹#›</a:t>
            </a:fld>
            <a:endParaRPr lang="id-ID" sz="1400" dirty="0">
              <a:solidFill>
                <a:prstClr val="white"/>
              </a:solidFill>
              <a:cs typeface="Aparajita" panose="020B0604020202020204" pitchFamily="34" charset="0"/>
            </a:endParaRPr>
          </a:p>
        </p:txBody>
      </p:sp>
    </p:spTree>
    <p:extLst>
      <p:ext uri="{BB962C8B-B14F-4D97-AF65-F5344CB8AC3E}">
        <p14:creationId xmlns:p14="http://schemas.microsoft.com/office/powerpoint/2010/main" val="62910741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2_Individual of the Team">
    <p:spTree>
      <p:nvGrpSpPr>
        <p:cNvPr id="1" name=""/>
        <p:cNvGrpSpPr/>
        <p:nvPr/>
      </p:nvGrpSpPr>
      <p:grpSpPr>
        <a:xfrm>
          <a:off x="0" y="0"/>
          <a:ext cx="0" cy="0"/>
          <a:chOff x="0" y="0"/>
          <a:chExt cx="0" cy="0"/>
        </a:xfrm>
      </p:grpSpPr>
      <p:sp>
        <p:nvSpPr>
          <p:cNvPr id="23" name="Picture Placeholder 22"/>
          <p:cNvSpPr>
            <a:spLocks noGrp="1"/>
          </p:cNvSpPr>
          <p:nvPr>
            <p:ph type="pic" sz="quarter" idx="15"/>
          </p:nvPr>
        </p:nvSpPr>
        <p:spPr>
          <a:xfrm>
            <a:off x="0" y="0"/>
            <a:ext cx="6096000" cy="6935254"/>
          </a:xfrm>
          <a:prstGeom prst="rect">
            <a:avLst/>
          </a:prstGeom>
        </p:spPr>
        <p:txBody>
          <a:bodyPr>
            <a:normAutofit/>
          </a:bodyPr>
          <a:lstStyle>
            <a:lvl1pPr>
              <a:defRPr sz="1600"/>
            </a:lvl1pPr>
          </a:lstStyle>
          <a:p>
            <a:endParaRPr lang="en-US"/>
          </a:p>
        </p:txBody>
      </p:sp>
      <p:sp>
        <p:nvSpPr>
          <p:cNvPr id="4" name="Oval 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endParaRPr>
          </a:p>
        </p:txBody>
      </p:sp>
      <p:sp>
        <p:nvSpPr>
          <p:cNvPr id="5" name="TextBox 4"/>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cs typeface="Aparajita" panose="020B0604020202020204" pitchFamily="34" charset="0"/>
              </a:rPr>
              <a:pPr algn="ctr" defTabSz="914217"/>
              <a:t>‹#›</a:t>
            </a:fld>
            <a:endParaRPr lang="id-ID" sz="1400" dirty="0">
              <a:solidFill>
                <a:prstClr val="white"/>
              </a:solidFill>
              <a:cs typeface="Aparajita" panose="020B0604020202020204" pitchFamily="34" charset="0"/>
            </a:endParaRPr>
          </a:p>
        </p:txBody>
      </p:sp>
    </p:spTree>
    <p:extLst>
      <p:ext uri="{BB962C8B-B14F-4D97-AF65-F5344CB8AC3E}">
        <p14:creationId xmlns:p14="http://schemas.microsoft.com/office/powerpoint/2010/main" val="2784599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7" name="Picture Placeholder 6"/>
          <p:cNvSpPr>
            <a:spLocks noGrp="1" noChangeAspect="1"/>
          </p:cNvSpPr>
          <p:nvPr>
            <p:ph type="pic" sz="quarter" idx="10"/>
          </p:nvPr>
        </p:nvSpPr>
        <p:spPr>
          <a:xfrm>
            <a:off x="1012500" y="1876778"/>
            <a:ext cx="914281" cy="914400"/>
          </a:xfrm>
          <a:prstGeom prst="ellipse">
            <a:avLst/>
          </a:prstGeom>
        </p:spPr>
        <p:txBody>
          <a:bodyPr rtlCol="0">
            <a:normAutofit/>
          </a:bodyPr>
          <a:lstStyle>
            <a:lvl1pPr marL="0" indent="0">
              <a:buNone/>
              <a:defRPr sz="1000">
                <a:solidFill>
                  <a:schemeClr val="tx1"/>
                </a:solidFill>
              </a:defRPr>
            </a:lvl1pPr>
          </a:lstStyle>
          <a:p>
            <a:pPr lvl="0"/>
            <a:endParaRPr lang="en-US" noProof="0"/>
          </a:p>
        </p:txBody>
      </p:sp>
      <p:sp>
        <p:nvSpPr>
          <p:cNvPr id="13" name="Picture Placeholder 6"/>
          <p:cNvSpPr>
            <a:spLocks noGrp="1" noChangeAspect="1"/>
          </p:cNvSpPr>
          <p:nvPr>
            <p:ph type="pic" sz="quarter" idx="11"/>
          </p:nvPr>
        </p:nvSpPr>
        <p:spPr>
          <a:xfrm>
            <a:off x="4311214" y="1876778"/>
            <a:ext cx="914281" cy="914400"/>
          </a:xfrm>
          <a:prstGeom prst="ellipse">
            <a:avLst/>
          </a:prstGeom>
        </p:spPr>
        <p:txBody>
          <a:bodyPr rtlCol="0">
            <a:normAutofit/>
          </a:bodyPr>
          <a:lstStyle>
            <a:lvl1pPr marL="0" indent="0">
              <a:buNone/>
              <a:defRPr sz="1000">
                <a:solidFill>
                  <a:schemeClr val="tx1"/>
                </a:solidFill>
              </a:defRPr>
            </a:lvl1pPr>
          </a:lstStyle>
          <a:p>
            <a:pPr lvl="0"/>
            <a:endParaRPr lang="en-US" noProof="0"/>
          </a:p>
        </p:txBody>
      </p:sp>
      <p:sp>
        <p:nvSpPr>
          <p:cNvPr id="15" name="Picture Placeholder 6"/>
          <p:cNvSpPr>
            <a:spLocks noGrp="1" noChangeAspect="1"/>
          </p:cNvSpPr>
          <p:nvPr>
            <p:ph type="pic" sz="quarter" idx="12"/>
          </p:nvPr>
        </p:nvSpPr>
        <p:spPr>
          <a:xfrm>
            <a:off x="7499864" y="1876778"/>
            <a:ext cx="914281" cy="914400"/>
          </a:xfrm>
          <a:prstGeom prst="ellipse">
            <a:avLst/>
          </a:prstGeom>
        </p:spPr>
        <p:txBody>
          <a:bodyPr rtlCol="0">
            <a:normAutofit/>
          </a:bodyPr>
          <a:lstStyle>
            <a:lvl1pPr marL="0" indent="0">
              <a:buNone/>
              <a:defRPr sz="1000">
                <a:solidFill>
                  <a:schemeClr val="tx1"/>
                </a:solidFill>
              </a:defRPr>
            </a:lvl1pPr>
          </a:lstStyle>
          <a:p>
            <a:pPr lvl="0"/>
            <a:endParaRPr lang="en-US" noProof="0"/>
          </a:p>
        </p:txBody>
      </p:sp>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cs typeface="Aparajita" panose="020B0604020202020204" pitchFamily="34" charset="0"/>
              </a:rPr>
              <a:pPr algn="ctr" defTabSz="914217"/>
              <a:t>‹#›</a:t>
            </a:fld>
            <a:endParaRPr lang="id-ID" sz="1400" dirty="0">
              <a:solidFill>
                <a:prstClr val="white"/>
              </a:solidFill>
              <a:cs typeface="Aparajita" panose="020B0604020202020204" pitchFamily="34" charset="0"/>
            </a:endParaRPr>
          </a:p>
        </p:txBody>
      </p:sp>
    </p:spTree>
    <p:extLst>
      <p:ext uri="{BB962C8B-B14F-4D97-AF65-F5344CB8AC3E}">
        <p14:creationId xmlns:p14="http://schemas.microsoft.com/office/powerpoint/2010/main" val="1719390328"/>
      </p:ext>
    </p:extLst>
  </p:cSld>
  <p:clrMapOvr>
    <a:masterClrMapping/>
  </p:clrMapOvr>
  <p:transition spd="med" advClick="0" advTm="2000">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Data Driven">
    <p:spTree>
      <p:nvGrpSpPr>
        <p:cNvPr id="1" name=""/>
        <p:cNvGrpSpPr/>
        <p:nvPr/>
      </p:nvGrpSpPr>
      <p:grpSpPr>
        <a:xfrm>
          <a:off x="0" y="0"/>
          <a:ext cx="0" cy="0"/>
          <a:chOff x="0" y="0"/>
          <a:chExt cx="0" cy="0"/>
        </a:xfrm>
      </p:grpSpPr>
      <p:sp>
        <p:nvSpPr>
          <p:cNvPr id="7" name="Picture Placeholder 5"/>
          <p:cNvSpPr>
            <a:spLocks noGrp="1"/>
          </p:cNvSpPr>
          <p:nvPr>
            <p:ph type="pic" sz="quarter" idx="10"/>
          </p:nvPr>
        </p:nvSpPr>
        <p:spPr>
          <a:xfrm>
            <a:off x="-1587" y="1810374"/>
            <a:ext cx="12192000" cy="2674938"/>
          </a:xfrm>
        </p:spPr>
        <p:txBody>
          <a:bodyPr/>
          <a:lstStyle/>
          <a:p>
            <a:endParaRPr lang="en-US"/>
          </a:p>
        </p:txBody>
      </p:sp>
      <p:sp>
        <p:nvSpPr>
          <p:cNvPr id="4" name="Oval 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endParaRPr>
          </a:p>
        </p:txBody>
      </p:sp>
      <p:sp>
        <p:nvSpPr>
          <p:cNvPr id="5" name="TextBox 4"/>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cs typeface="Aparajita" panose="020B0604020202020204" pitchFamily="34" charset="0"/>
              </a:rPr>
              <a:pPr algn="ctr" defTabSz="914217"/>
              <a:t>‹#›</a:t>
            </a:fld>
            <a:endParaRPr lang="id-ID" sz="1400" dirty="0">
              <a:solidFill>
                <a:prstClr val="white"/>
              </a:solidFill>
              <a:cs typeface="Aparajita" panose="020B0604020202020204" pitchFamily="34" charset="0"/>
            </a:endParaRPr>
          </a:p>
        </p:txBody>
      </p:sp>
    </p:spTree>
    <p:extLst>
      <p:ext uri="{BB962C8B-B14F-4D97-AF65-F5344CB8AC3E}">
        <p14:creationId xmlns:p14="http://schemas.microsoft.com/office/powerpoint/2010/main" val="3636974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4" name="Picture Placeholder 4"/>
          <p:cNvSpPr>
            <a:spLocks noGrp="1"/>
          </p:cNvSpPr>
          <p:nvPr>
            <p:ph type="pic" sz="quarter" idx="13" hasCustomPrompt="1"/>
          </p:nvPr>
        </p:nvSpPr>
        <p:spPr>
          <a:xfrm>
            <a:off x="1" y="0"/>
            <a:ext cx="7149580" cy="6858000"/>
          </a:xfrm>
        </p:spPr>
        <p:txBody>
          <a:bodyPr/>
          <a:lstStyle>
            <a:lvl1pPr>
              <a:defRPr baseline="0"/>
            </a:lvl1pPr>
          </a:lstStyle>
          <a:p>
            <a:r>
              <a:rPr lang="en-US" dirty="0" smtClean="0"/>
              <a:t>Drag / Drop / Send to Back</a:t>
            </a:r>
            <a:endParaRPr lang="en-US" dirty="0"/>
          </a:p>
        </p:txBody>
      </p:sp>
      <p:sp>
        <p:nvSpPr>
          <p:cNvPr id="5" name="Oval 4"/>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endParaRPr>
          </a:p>
        </p:txBody>
      </p:sp>
      <p:sp>
        <p:nvSpPr>
          <p:cNvPr id="6" name="TextBox 5"/>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cs typeface="Aparajita" panose="020B0604020202020204" pitchFamily="34" charset="0"/>
              </a:rPr>
              <a:pPr algn="ctr" defTabSz="914217"/>
              <a:t>‹#›</a:t>
            </a:fld>
            <a:endParaRPr lang="id-ID" sz="1400" dirty="0">
              <a:solidFill>
                <a:prstClr val="white"/>
              </a:solidFill>
              <a:cs typeface="Aparajita" panose="020B0604020202020204" pitchFamily="34" charset="0"/>
            </a:endParaRPr>
          </a:p>
        </p:txBody>
      </p:sp>
    </p:spTree>
    <p:extLst>
      <p:ext uri="{BB962C8B-B14F-4D97-AF65-F5344CB8AC3E}">
        <p14:creationId xmlns:p14="http://schemas.microsoft.com/office/powerpoint/2010/main" val="1227345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Full Image 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p:spPr>
        <p:txBody>
          <a:bodyPr>
            <a:normAutofit/>
          </a:bodyPr>
          <a:lstStyle>
            <a:lvl1pPr marL="0" indent="0">
              <a:buNone/>
              <a:defRPr sz="1600"/>
            </a:lvl1pPr>
          </a:lstStyle>
          <a:p>
            <a:endParaRPr lang="en-US" dirty="0"/>
          </a:p>
        </p:txBody>
      </p:sp>
    </p:spTree>
    <p:extLst>
      <p:ext uri="{BB962C8B-B14F-4D97-AF65-F5344CB8AC3E}">
        <p14:creationId xmlns:p14="http://schemas.microsoft.com/office/powerpoint/2010/main" val="7165990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What we do">
    <p:spTree>
      <p:nvGrpSpPr>
        <p:cNvPr id="1" name=""/>
        <p:cNvGrpSpPr/>
        <p:nvPr/>
      </p:nvGrpSpPr>
      <p:grpSpPr>
        <a:xfrm>
          <a:off x="0" y="0"/>
          <a:ext cx="0" cy="0"/>
          <a:chOff x="0" y="0"/>
          <a:chExt cx="0" cy="0"/>
        </a:xfrm>
      </p:grpSpPr>
      <p:sp>
        <p:nvSpPr>
          <p:cNvPr id="11" name="Picture Placeholder 2"/>
          <p:cNvSpPr>
            <a:spLocks noGrp="1" noChangeAspect="1"/>
          </p:cNvSpPr>
          <p:nvPr>
            <p:ph type="pic" sz="quarter" idx="23"/>
          </p:nvPr>
        </p:nvSpPr>
        <p:spPr>
          <a:xfrm>
            <a:off x="479155" y="1978874"/>
            <a:ext cx="4557549" cy="4155281"/>
          </a:xfrm>
        </p:spPr>
        <p:txBody>
          <a:bodyPr anchor="t"/>
          <a:lstStyle>
            <a:lvl1pPr marL="0" indent="0" algn="ctr">
              <a:buNone/>
              <a:defRPr/>
            </a:lvl1pPr>
          </a:lstStyle>
          <a:p>
            <a:r>
              <a:rPr lang="en-US" dirty="0" smtClean="0"/>
              <a:t>Drag picture to placeholder or click icon to add</a:t>
            </a:r>
            <a:endParaRPr lang="id-ID"/>
          </a:p>
        </p:txBody>
      </p:sp>
      <p:sp>
        <p:nvSpPr>
          <p:cNvPr id="9" name="Oval 8"/>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0" name="TextBox 9"/>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Tree>
    <p:extLst>
      <p:ext uri="{BB962C8B-B14F-4D97-AF65-F5344CB8AC3E}">
        <p14:creationId xmlns:p14="http://schemas.microsoft.com/office/powerpoint/2010/main" val="732231132"/>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7" name="TextBox 6"/>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Tree>
    <p:extLst>
      <p:ext uri="{BB962C8B-B14F-4D97-AF65-F5344CB8AC3E}">
        <p14:creationId xmlns:p14="http://schemas.microsoft.com/office/powerpoint/2010/main" val="348681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
        <p:nvSpPr>
          <p:cNvPr id="5" name="Oval 4"/>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6" name="TextBox 5"/>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Tree>
    <p:extLst>
      <p:ext uri="{BB962C8B-B14F-4D97-AF65-F5344CB8AC3E}">
        <p14:creationId xmlns:p14="http://schemas.microsoft.com/office/powerpoint/2010/main" val="1185931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No Footer">
    <p:spTree>
      <p:nvGrpSpPr>
        <p:cNvPr id="1" name=""/>
        <p:cNvGrpSpPr/>
        <p:nvPr/>
      </p:nvGrpSpPr>
      <p:grpSpPr>
        <a:xfrm>
          <a:off x="0" y="0"/>
          <a:ext cx="0" cy="0"/>
          <a:chOff x="0" y="0"/>
          <a:chExt cx="0" cy="0"/>
        </a:xfrm>
      </p:grpSpPr>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7" name="TextBox 6"/>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Tree>
    <p:extLst>
      <p:ext uri="{BB962C8B-B14F-4D97-AF65-F5344CB8AC3E}">
        <p14:creationId xmlns:p14="http://schemas.microsoft.com/office/powerpoint/2010/main" val="3162416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7" name="TextBox 6"/>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Tree>
    <p:extLst>
      <p:ext uri="{BB962C8B-B14F-4D97-AF65-F5344CB8AC3E}">
        <p14:creationId xmlns:p14="http://schemas.microsoft.com/office/powerpoint/2010/main" val="2620412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7" name="Oval 6"/>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9" name="TextBox 8"/>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Tree>
    <p:extLst>
      <p:ext uri="{BB962C8B-B14F-4D97-AF65-F5344CB8AC3E}">
        <p14:creationId xmlns:p14="http://schemas.microsoft.com/office/powerpoint/2010/main" val="75895051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7" name="Oval 6"/>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Tree>
    <p:extLst>
      <p:ext uri="{BB962C8B-B14F-4D97-AF65-F5344CB8AC3E}">
        <p14:creationId xmlns:p14="http://schemas.microsoft.com/office/powerpoint/2010/main" val="274285139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Big Image Placeholder">
    <p:spTree>
      <p:nvGrpSpPr>
        <p:cNvPr id="1" name=""/>
        <p:cNvGrpSpPr/>
        <p:nvPr/>
      </p:nvGrpSpPr>
      <p:grpSpPr>
        <a:xfrm>
          <a:off x="0" y="0"/>
          <a:ext cx="0" cy="0"/>
          <a:chOff x="0" y="0"/>
          <a:chExt cx="0" cy="0"/>
        </a:xfrm>
      </p:grpSpPr>
      <p:sp>
        <p:nvSpPr>
          <p:cNvPr id="17" name="Picture Placeholder 13"/>
          <p:cNvSpPr>
            <a:spLocks noGrp="1" noChangeAspect="1"/>
          </p:cNvSpPr>
          <p:nvPr>
            <p:ph type="pic" sz="quarter" idx="13"/>
          </p:nvPr>
        </p:nvSpPr>
        <p:spPr>
          <a:xfrm>
            <a:off x="-1588" y="0"/>
            <a:ext cx="12192001" cy="6858000"/>
          </a:xfrm>
          <a:effectLst/>
        </p:spPr>
        <p:txBody>
          <a:bodyPr>
            <a:normAutofit/>
          </a:bodyPr>
          <a:lstStyle>
            <a:lvl1pPr marL="0" indent="0">
              <a:buNone/>
              <a:defRPr sz="21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260940042"/>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eam-Support">
    <p:spTree>
      <p:nvGrpSpPr>
        <p:cNvPr id="1" name=""/>
        <p:cNvGrpSpPr/>
        <p:nvPr/>
      </p:nvGrpSpPr>
      <p:grpSpPr>
        <a:xfrm>
          <a:off x="0" y="0"/>
          <a:ext cx="0" cy="0"/>
          <a:chOff x="0" y="0"/>
          <a:chExt cx="0" cy="0"/>
        </a:xfrm>
      </p:grpSpPr>
      <p:sp>
        <p:nvSpPr>
          <p:cNvPr id="16" name="Oval 1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7" name="TextBox 16"/>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4" name="Picture Placeholder 13"/>
          <p:cNvSpPr>
            <a:spLocks noGrp="1" noChangeAspect="1"/>
          </p:cNvSpPr>
          <p:nvPr>
            <p:ph type="pic" sz="quarter" idx="10" hasCustomPrompt="1"/>
          </p:nvPr>
        </p:nvSpPr>
        <p:spPr>
          <a:xfrm>
            <a:off x="1368165" y="1603015"/>
            <a:ext cx="1259942" cy="1258811"/>
          </a:xfrm>
          <a:prstGeom prst="ellipse">
            <a:avLst/>
          </a:prstGeom>
        </p:spPr>
        <p:txBody>
          <a:bodyPr>
            <a:noAutofit/>
          </a:bodyPr>
          <a:lstStyle>
            <a:lvl1pPr marL="0" indent="0">
              <a:lnSpc>
                <a:spcPct val="130000"/>
              </a:lnSpc>
              <a:buNone/>
              <a:defRPr sz="1200" baseline="0"/>
            </a:lvl1pPr>
          </a:lstStyle>
          <a:p>
            <a:r>
              <a:rPr lang="en-US" dirty="0" smtClean="0"/>
              <a:t>Drag  Your Picture Here</a:t>
            </a:r>
            <a:endParaRPr lang="en-US" dirty="0"/>
          </a:p>
        </p:txBody>
      </p:sp>
      <p:sp>
        <p:nvSpPr>
          <p:cNvPr id="75" name="Picture Placeholder 13"/>
          <p:cNvSpPr>
            <a:spLocks noGrp="1" noChangeAspect="1"/>
          </p:cNvSpPr>
          <p:nvPr>
            <p:ph type="pic" sz="quarter" idx="11" hasCustomPrompt="1"/>
          </p:nvPr>
        </p:nvSpPr>
        <p:spPr>
          <a:xfrm>
            <a:off x="4134531" y="1592554"/>
            <a:ext cx="1259942" cy="1258811"/>
          </a:xfrm>
          <a:prstGeom prst="ellipse">
            <a:avLst/>
          </a:prstGeom>
        </p:spPr>
        <p:txBody>
          <a:bodyPr>
            <a:normAutofit/>
          </a:bodyPr>
          <a:lstStyle>
            <a:lvl1pPr marL="0" indent="0">
              <a:lnSpc>
                <a:spcPct val="130000"/>
              </a:lnSpc>
              <a:buNone/>
              <a:defRPr sz="1200"/>
            </a:lvl1pPr>
          </a:lstStyle>
          <a:p>
            <a:r>
              <a:rPr lang="en-US" dirty="0" smtClean="0"/>
              <a:t>Drag  Your Picture Here</a:t>
            </a:r>
            <a:endParaRPr lang="en-US" dirty="0"/>
          </a:p>
        </p:txBody>
      </p:sp>
      <p:sp>
        <p:nvSpPr>
          <p:cNvPr id="76" name="Picture Placeholder 13"/>
          <p:cNvSpPr>
            <a:spLocks noGrp="1" noChangeAspect="1"/>
          </p:cNvSpPr>
          <p:nvPr>
            <p:ph type="pic" sz="quarter" idx="12" hasCustomPrompt="1"/>
          </p:nvPr>
        </p:nvSpPr>
        <p:spPr>
          <a:xfrm>
            <a:off x="6839987" y="1609007"/>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
        <p:nvSpPr>
          <p:cNvPr id="77" name="Picture Placeholder 13"/>
          <p:cNvSpPr>
            <a:spLocks noGrp="1" noChangeAspect="1"/>
          </p:cNvSpPr>
          <p:nvPr>
            <p:ph type="pic" sz="quarter" idx="13" hasCustomPrompt="1"/>
          </p:nvPr>
        </p:nvSpPr>
        <p:spPr>
          <a:xfrm>
            <a:off x="9564327" y="1609007"/>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
        <p:nvSpPr>
          <p:cNvPr id="78" name="Picture Placeholder 13"/>
          <p:cNvSpPr>
            <a:spLocks noGrp="1" noChangeAspect="1"/>
          </p:cNvSpPr>
          <p:nvPr>
            <p:ph type="pic" sz="quarter" idx="14" hasCustomPrompt="1"/>
          </p:nvPr>
        </p:nvSpPr>
        <p:spPr>
          <a:xfrm>
            <a:off x="8214258" y="4054258"/>
            <a:ext cx="1259942" cy="1258811"/>
          </a:xfrm>
          <a:prstGeom prst="ellipse">
            <a:avLst/>
          </a:prstGeom>
        </p:spPr>
        <p:txBody>
          <a:bodyPr>
            <a:normAutofit/>
          </a:bodyPr>
          <a:lstStyle>
            <a:lvl1pPr>
              <a:lnSpc>
                <a:spcPct val="130000"/>
              </a:lnSpc>
              <a:defRPr sz="1200"/>
            </a:lvl1pPr>
          </a:lstStyle>
          <a:p>
            <a:r>
              <a:rPr lang="en-US" dirty="0" smtClean="0"/>
              <a:t>Drag  Your Picture Here</a:t>
            </a:r>
            <a:endParaRPr lang="en-US" dirty="0"/>
          </a:p>
        </p:txBody>
      </p:sp>
      <p:sp>
        <p:nvSpPr>
          <p:cNvPr id="79" name="Picture Placeholder 13"/>
          <p:cNvSpPr>
            <a:spLocks noGrp="1" noChangeAspect="1"/>
          </p:cNvSpPr>
          <p:nvPr>
            <p:ph type="pic" sz="quarter" idx="15" hasCustomPrompt="1"/>
          </p:nvPr>
        </p:nvSpPr>
        <p:spPr>
          <a:xfrm>
            <a:off x="5499535" y="4054258"/>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
        <p:nvSpPr>
          <p:cNvPr id="80" name="Picture Placeholder 13"/>
          <p:cNvSpPr>
            <a:spLocks noGrp="1" noChangeAspect="1"/>
          </p:cNvSpPr>
          <p:nvPr>
            <p:ph type="pic" sz="quarter" idx="16" hasCustomPrompt="1"/>
          </p:nvPr>
        </p:nvSpPr>
        <p:spPr>
          <a:xfrm>
            <a:off x="2756072" y="4040047"/>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Tree>
    <p:extLst>
      <p:ext uri="{BB962C8B-B14F-4D97-AF65-F5344CB8AC3E}">
        <p14:creationId xmlns:p14="http://schemas.microsoft.com/office/powerpoint/2010/main" val="191283143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About Us">
    <p:spTree>
      <p:nvGrpSpPr>
        <p:cNvPr id="1" name=""/>
        <p:cNvGrpSpPr/>
        <p:nvPr/>
      </p:nvGrpSpPr>
      <p:grpSpPr>
        <a:xfrm>
          <a:off x="0" y="0"/>
          <a:ext cx="0" cy="0"/>
          <a:chOff x="0" y="0"/>
          <a:chExt cx="0" cy="0"/>
        </a:xfrm>
      </p:grpSpPr>
      <p:sp>
        <p:nvSpPr>
          <p:cNvPr id="12" name="Oval 11"/>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3" name="TextBox 12"/>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9" name="Picture Placeholder 8"/>
          <p:cNvSpPr>
            <a:spLocks noGrp="1" noChangeAspect="1"/>
          </p:cNvSpPr>
          <p:nvPr>
            <p:ph type="pic" sz="quarter" idx="10"/>
          </p:nvPr>
        </p:nvSpPr>
        <p:spPr>
          <a:xfrm>
            <a:off x="0" y="1520483"/>
            <a:ext cx="12192000" cy="2838449"/>
          </a:xfrm>
        </p:spPr>
        <p:txBody>
          <a:bodyPr>
            <a:normAutofit/>
          </a:bodyPr>
          <a:lstStyle>
            <a:lvl1pPr marL="0" indent="0">
              <a:buNone/>
              <a:defRPr sz="2100">
                <a:solidFill>
                  <a:schemeClr val="bg1">
                    <a:lumMod val="75000"/>
                  </a:schemeClr>
                </a:solidFill>
              </a:defRPr>
            </a:lvl1pPr>
          </a:lstStyle>
          <a:p>
            <a:endParaRPr lang="en-US" dirty="0"/>
          </a:p>
        </p:txBody>
      </p:sp>
    </p:spTree>
    <p:extLst>
      <p:ext uri="{BB962C8B-B14F-4D97-AF65-F5344CB8AC3E}">
        <p14:creationId xmlns:p14="http://schemas.microsoft.com/office/powerpoint/2010/main" val="471419744"/>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Services">
    <p:spTree>
      <p:nvGrpSpPr>
        <p:cNvPr id="1" name=""/>
        <p:cNvGrpSpPr/>
        <p:nvPr/>
      </p:nvGrpSpPr>
      <p:grpSpPr>
        <a:xfrm>
          <a:off x="0" y="0"/>
          <a:ext cx="0" cy="0"/>
          <a:chOff x="0" y="0"/>
          <a:chExt cx="0" cy="0"/>
        </a:xfrm>
      </p:grpSpPr>
      <p:sp>
        <p:nvSpPr>
          <p:cNvPr id="12" name="Oval 11"/>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3" name="TextBox 12"/>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1" name="Picture Placeholder 8"/>
          <p:cNvSpPr>
            <a:spLocks noGrp="1" noChangeAspect="1"/>
          </p:cNvSpPr>
          <p:nvPr>
            <p:ph type="pic" sz="quarter" idx="10"/>
          </p:nvPr>
        </p:nvSpPr>
        <p:spPr>
          <a:xfrm>
            <a:off x="0" y="1709862"/>
            <a:ext cx="12192000" cy="3158274"/>
          </a:xfrm>
        </p:spPr>
        <p:txBody>
          <a:bodyPr>
            <a:normAutofit/>
          </a:bodyPr>
          <a:lstStyle>
            <a:lvl1pPr marL="0" indent="0">
              <a:buNone/>
              <a:defRPr sz="2100">
                <a:solidFill>
                  <a:schemeClr val="bg1">
                    <a:lumMod val="75000"/>
                  </a:schemeClr>
                </a:solidFill>
              </a:defRPr>
            </a:lvl1pPr>
          </a:lstStyle>
          <a:p>
            <a:endParaRPr lang="en-US" dirty="0"/>
          </a:p>
        </p:txBody>
      </p:sp>
    </p:spTree>
    <p:extLst>
      <p:ext uri="{BB962C8B-B14F-4D97-AF65-F5344CB8AC3E}">
        <p14:creationId xmlns:p14="http://schemas.microsoft.com/office/powerpoint/2010/main" val="3407708671"/>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userDrawn="1">
  <p:cSld name="Laptop Project">
    <p:spTree>
      <p:nvGrpSpPr>
        <p:cNvPr id="1" name=""/>
        <p:cNvGrpSpPr/>
        <p:nvPr/>
      </p:nvGrpSpPr>
      <p:grpSpPr>
        <a:xfrm>
          <a:off x="0" y="0"/>
          <a:ext cx="0" cy="0"/>
          <a:chOff x="0" y="0"/>
          <a:chExt cx="0" cy="0"/>
        </a:xfrm>
      </p:grpSpPr>
      <p:sp>
        <p:nvSpPr>
          <p:cNvPr id="13" name="Oval 12"/>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8" name="TextBox 17"/>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4" name="Picture Placeholder 9"/>
          <p:cNvSpPr>
            <a:spLocks noGrp="1" noChangeAspect="1"/>
          </p:cNvSpPr>
          <p:nvPr>
            <p:ph type="pic" sz="quarter" idx="11"/>
          </p:nvPr>
        </p:nvSpPr>
        <p:spPr>
          <a:xfrm>
            <a:off x="1687360" y="2163534"/>
            <a:ext cx="4422647" cy="2769218"/>
          </a:xfrm>
        </p:spPr>
        <p:txBody>
          <a:bodyPr>
            <a:normAutofit/>
          </a:bodyPr>
          <a:lstStyle>
            <a:lvl1pPr marL="0" indent="0">
              <a:buNone/>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769023811"/>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7" name="Oval 6"/>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9" name="TextBox 8"/>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Tree>
    <p:extLst>
      <p:ext uri="{BB962C8B-B14F-4D97-AF65-F5344CB8AC3E}">
        <p14:creationId xmlns:p14="http://schemas.microsoft.com/office/powerpoint/2010/main" val="2238024239"/>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Mockup Laptop">
    <p:spTree>
      <p:nvGrpSpPr>
        <p:cNvPr id="1" name=""/>
        <p:cNvGrpSpPr/>
        <p:nvPr/>
      </p:nvGrpSpPr>
      <p:grpSpPr>
        <a:xfrm>
          <a:off x="0" y="0"/>
          <a:ext cx="0" cy="0"/>
          <a:chOff x="0" y="0"/>
          <a:chExt cx="0" cy="0"/>
        </a:xfrm>
      </p:grpSpPr>
      <p:sp>
        <p:nvSpPr>
          <p:cNvPr id="14" name="Oval 1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5" name="TextBox 14"/>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3" name="Picture Placeholder 9"/>
          <p:cNvSpPr>
            <a:spLocks noGrp="1" noChangeAspect="1"/>
          </p:cNvSpPr>
          <p:nvPr>
            <p:ph type="pic" sz="quarter" idx="11"/>
          </p:nvPr>
        </p:nvSpPr>
        <p:spPr>
          <a:xfrm>
            <a:off x="6711772" y="1876518"/>
            <a:ext cx="4339462" cy="2491082"/>
          </a:xfrm>
        </p:spPr>
        <p:txBody>
          <a:bodyPr>
            <a:normAutofit/>
          </a:bodyPr>
          <a:lstStyle>
            <a:lvl1pPr marL="0" indent="0">
              <a:buNone/>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995884741"/>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userDrawn="1">
  <p:cSld name="Meet the Team">
    <p:spTree>
      <p:nvGrpSpPr>
        <p:cNvPr id="1" name=""/>
        <p:cNvGrpSpPr/>
        <p:nvPr/>
      </p:nvGrpSpPr>
      <p:grpSpPr>
        <a:xfrm>
          <a:off x="0" y="0"/>
          <a:ext cx="0" cy="0"/>
          <a:chOff x="0" y="0"/>
          <a:chExt cx="0" cy="0"/>
        </a:xfrm>
      </p:grpSpPr>
      <p:sp>
        <p:nvSpPr>
          <p:cNvPr id="14" name="Oval 1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5" name="TextBox 14"/>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23" name="Picture Placeholder 22"/>
          <p:cNvSpPr>
            <a:spLocks noGrp="1" noChangeAspect="1"/>
          </p:cNvSpPr>
          <p:nvPr>
            <p:ph type="pic" sz="quarter" idx="15"/>
          </p:nvPr>
        </p:nvSpPr>
        <p:spPr>
          <a:xfrm>
            <a:off x="1109428" y="1803401"/>
            <a:ext cx="2133600" cy="2133600"/>
          </a:xfrm>
          <a:prstGeom prst="ellipse">
            <a:avLst/>
          </a:prstGeom>
        </p:spPr>
        <p:txBody>
          <a:bodyPr>
            <a:normAutofit/>
          </a:bodyPr>
          <a:lstStyle>
            <a:lvl1pPr>
              <a:defRPr sz="1600"/>
            </a:lvl1pPr>
          </a:lstStyle>
          <a:p>
            <a:endParaRPr lang="en-US" dirty="0"/>
          </a:p>
        </p:txBody>
      </p:sp>
      <p:sp>
        <p:nvSpPr>
          <p:cNvPr id="18" name="Picture Placeholder 22"/>
          <p:cNvSpPr>
            <a:spLocks noGrp="1" noChangeAspect="1"/>
          </p:cNvSpPr>
          <p:nvPr>
            <p:ph type="pic" sz="quarter" idx="16"/>
          </p:nvPr>
        </p:nvSpPr>
        <p:spPr>
          <a:xfrm>
            <a:off x="3657600" y="1803401"/>
            <a:ext cx="2133600" cy="2133600"/>
          </a:xfrm>
          <a:prstGeom prst="ellipse">
            <a:avLst/>
          </a:prstGeom>
        </p:spPr>
        <p:txBody>
          <a:bodyPr>
            <a:normAutofit/>
          </a:bodyPr>
          <a:lstStyle>
            <a:lvl1pPr>
              <a:defRPr sz="1600"/>
            </a:lvl1pPr>
          </a:lstStyle>
          <a:p>
            <a:endParaRPr lang="en-US" dirty="0"/>
          </a:p>
        </p:txBody>
      </p:sp>
      <p:sp>
        <p:nvSpPr>
          <p:cNvPr id="19" name="Picture Placeholder 22"/>
          <p:cNvSpPr>
            <a:spLocks noGrp="1" noChangeAspect="1"/>
          </p:cNvSpPr>
          <p:nvPr>
            <p:ph type="pic" sz="quarter" idx="17"/>
          </p:nvPr>
        </p:nvSpPr>
        <p:spPr>
          <a:xfrm>
            <a:off x="6096000" y="1803401"/>
            <a:ext cx="2133600" cy="2133600"/>
          </a:xfrm>
          <a:prstGeom prst="ellipse">
            <a:avLst/>
          </a:prstGeom>
        </p:spPr>
        <p:txBody>
          <a:bodyPr>
            <a:normAutofit/>
          </a:bodyPr>
          <a:lstStyle>
            <a:lvl1pPr>
              <a:defRPr sz="1600"/>
            </a:lvl1pPr>
          </a:lstStyle>
          <a:p>
            <a:endParaRPr lang="en-US" dirty="0"/>
          </a:p>
        </p:txBody>
      </p:sp>
      <p:sp>
        <p:nvSpPr>
          <p:cNvPr id="20" name="Picture Placeholder 22"/>
          <p:cNvSpPr>
            <a:spLocks noGrp="1" noChangeAspect="1"/>
          </p:cNvSpPr>
          <p:nvPr>
            <p:ph type="pic" sz="quarter" idx="18"/>
          </p:nvPr>
        </p:nvSpPr>
        <p:spPr>
          <a:xfrm>
            <a:off x="8534400" y="1803401"/>
            <a:ext cx="2133600" cy="2133600"/>
          </a:xfrm>
          <a:prstGeom prst="ellipse">
            <a:avLst/>
          </a:prstGeom>
        </p:spPr>
        <p:txBody>
          <a:bodyPr>
            <a:normAutofit/>
          </a:bodyPr>
          <a:lstStyle>
            <a:lvl1pPr>
              <a:defRPr sz="1600"/>
            </a:lvl1pPr>
          </a:lstStyle>
          <a:p>
            <a:endParaRPr lang="en-US" dirty="0"/>
          </a:p>
        </p:txBody>
      </p:sp>
    </p:spTree>
    <p:extLst>
      <p:ext uri="{BB962C8B-B14F-4D97-AF65-F5344CB8AC3E}">
        <p14:creationId xmlns:p14="http://schemas.microsoft.com/office/powerpoint/2010/main" val="1695938511"/>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14" name="Oval 1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5" name="TextBox 14"/>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23" name="Picture Placeholder 22"/>
          <p:cNvSpPr>
            <a:spLocks noGrp="1" noChangeAspect="1"/>
          </p:cNvSpPr>
          <p:nvPr>
            <p:ph type="pic" sz="quarter" idx="15"/>
          </p:nvPr>
        </p:nvSpPr>
        <p:spPr>
          <a:xfrm>
            <a:off x="5029200" y="1260656"/>
            <a:ext cx="2133600" cy="2133600"/>
          </a:xfrm>
          <a:prstGeom prst="ellipse">
            <a:avLst/>
          </a:prstGeom>
        </p:spPr>
        <p:txBody>
          <a:bodyPr>
            <a:normAutofit/>
          </a:bodyPr>
          <a:lstStyle>
            <a:lvl1pPr marL="0" indent="0">
              <a:buNone/>
              <a:defRPr sz="1600"/>
            </a:lvl1pPr>
          </a:lstStyle>
          <a:p>
            <a:endParaRPr lang="en-US" dirty="0"/>
          </a:p>
        </p:txBody>
      </p:sp>
    </p:spTree>
    <p:extLst>
      <p:ext uri="{BB962C8B-B14F-4D97-AF65-F5344CB8AC3E}">
        <p14:creationId xmlns:p14="http://schemas.microsoft.com/office/powerpoint/2010/main" val="186664593"/>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Our Clients">
    <p:spTree>
      <p:nvGrpSpPr>
        <p:cNvPr id="1" name=""/>
        <p:cNvGrpSpPr/>
        <p:nvPr/>
      </p:nvGrpSpPr>
      <p:grpSpPr>
        <a:xfrm>
          <a:off x="0" y="0"/>
          <a:ext cx="0" cy="0"/>
          <a:chOff x="0" y="0"/>
          <a:chExt cx="0" cy="0"/>
        </a:xfrm>
      </p:grpSpPr>
      <p:sp>
        <p:nvSpPr>
          <p:cNvPr id="16" name="Oval 1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7" name="TextBox 16"/>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1" name="Picture Placeholder 2"/>
          <p:cNvSpPr>
            <a:spLocks noGrp="1" noChangeAspect="1"/>
          </p:cNvSpPr>
          <p:nvPr>
            <p:ph type="pic" sz="quarter" idx="23"/>
          </p:nvPr>
        </p:nvSpPr>
        <p:spPr>
          <a:xfrm>
            <a:off x="11545" y="2195658"/>
            <a:ext cx="12191997" cy="2125087"/>
          </a:xfrm>
        </p:spPr>
        <p:txBody>
          <a:bodyPr anchor="t"/>
          <a:lstStyle>
            <a:lvl1pPr marL="0" indent="0" algn="ctr">
              <a:buNone/>
              <a:defRPr/>
            </a:lvl1pPr>
          </a:lstStyle>
          <a:p>
            <a:r>
              <a:rPr lang="en-US" dirty="0" smtClean="0"/>
              <a:t>Drag picture to placeholder or click icon to add</a:t>
            </a:r>
            <a:endParaRPr lang="id-ID"/>
          </a:p>
        </p:txBody>
      </p:sp>
    </p:spTree>
    <p:extLst>
      <p:ext uri="{BB962C8B-B14F-4D97-AF65-F5344CB8AC3E}">
        <p14:creationId xmlns:p14="http://schemas.microsoft.com/office/powerpoint/2010/main" val="2886863572"/>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userDrawn="1">
  <p:cSld name="Three Team">
    <p:spTree>
      <p:nvGrpSpPr>
        <p:cNvPr id="1" name=""/>
        <p:cNvGrpSpPr/>
        <p:nvPr/>
      </p:nvGrpSpPr>
      <p:grpSpPr>
        <a:xfrm>
          <a:off x="0" y="0"/>
          <a:ext cx="0" cy="0"/>
          <a:chOff x="0" y="0"/>
          <a:chExt cx="0" cy="0"/>
        </a:xfrm>
      </p:grpSpPr>
      <p:sp>
        <p:nvSpPr>
          <p:cNvPr id="13" name="Oval 12"/>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4" name="TextBox 13"/>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5" name="Picture Placeholder 14"/>
          <p:cNvSpPr>
            <a:spLocks noGrp="1" noChangeAspect="1"/>
          </p:cNvSpPr>
          <p:nvPr>
            <p:ph type="pic" sz="quarter" idx="10"/>
          </p:nvPr>
        </p:nvSpPr>
        <p:spPr>
          <a:xfrm>
            <a:off x="1198564" y="1779589"/>
            <a:ext cx="3206751" cy="3138488"/>
          </a:xfrm>
        </p:spPr>
        <p:txBody>
          <a:bodyPr>
            <a:normAutofit/>
          </a:bodyPr>
          <a:lstStyle>
            <a:lvl1pPr marL="0" indent="0">
              <a:buNone/>
              <a:defRPr sz="1600">
                <a:solidFill>
                  <a:schemeClr val="accent1"/>
                </a:solidFill>
              </a:defRPr>
            </a:lvl1pPr>
          </a:lstStyle>
          <a:p>
            <a:endParaRPr lang="id-ID" dirty="0"/>
          </a:p>
        </p:txBody>
      </p:sp>
      <p:sp>
        <p:nvSpPr>
          <p:cNvPr id="16" name="Picture Placeholder 14"/>
          <p:cNvSpPr>
            <a:spLocks noGrp="1" noChangeAspect="1"/>
          </p:cNvSpPr>
          <p:nvPr>
            <p:ph type="pic" sz="quarter" idx="11"/>
          </p:nvPr>
        </p:nvSpPr>
        <p:spPr>
          <a:xfrm>
            <a:off x="4500564" y="1779589"/>
            <a:ext cx="3206751" cy="3138488"/>
          </a:xfrm>
        </p:spPr>
        <p:txBody>
          <a:bodyPr>
            <a:normAutofit/>
          </a:bodyPr>
          <a:lstStyle>
            <a:lvl1pPr marL="0" indent="0">
              <a:buNone/>
              <a:defRPr sz="1600">
                <a:solidFill>
                  <a:schemeClr val="accent1"/>
                </a:solidFill>
              </a:defRPr>
            </a:lvl1pPr>
          </a:lstStyle>
          <a:p>
            <a:endParaRPr lang="id-ID" dirty="0"/>
          </a:p>
        </p:txBody>
      </p:sp>
      <p:sp>
        <p:nvSpPr>
          <p:cNvPr id="17" name="Picture Placeholder 14"/>
          <p:cNvSpPr>
            <a:spLocks noGrp="1" noChangeAspect="1"/>
          </p:cNvSpPr>
          <p:nvPr>
            <p:ph type="pic" sz="quarter" idx="12"/>
          </p:nvPr>
        </p:nvSpPr>
        <p:spPr>
          <a:xfrm>
            <a:off x="7815264" y="1784351"/>
            <a:ext cx="3206751" cy="3138488"/>
          </a:xfrm>
        </p:spPr>
        <p:txBody>
          <a:bodyPr>
            <a:normAutofit/>
          </a:bodyPr>
          <a:lstStyle>
            <a:lvl1pPr marL="0" indent="0">
              <a:buNone/>
              <a:defRPr sz="1600">
                <a:solidFill>
                  <a:schemeClr val="accent1"/>
                </a:solidFill>
              </a:defRPr>
            </a:lvl1pPr>
          </a:lstStyle>
          <a:p>
            <a:endParaRPr lang="id-ID" dirty="0"/>
          </a:p>
        </p:txBody>
      </p:sp>
    </p:spTree>
    <p:extLst>
      <p:ext uri="{BB962C8B-B14F-4D97-AF65-F5344CB8AC3E}">
        <p14:creationId xmlns:p14="http://schemas.microsoft.com/office/powerpoint/2010/main" val="417198397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Team Individual">
    <p:spTree>
      <p:nvGrpSpPr>
        <p:cNvPr id="1" name=""/>
        <p:cNvGrpSpPr/>
        <p:nvPr/>
      </p:nvGrpSpPr>
      <p:grpSpPr>
        <a:xfrm>
          <a:off x="0" y="0"/>
          <a:ext cx="0" cy="0"/>
          <a:chOff x="0" y="0"/>
          <a:chExt cx="0" cy="0"/>
        </a:xfrm>
      </p:grpSpPr>
      <p:sp>
        <p:nvSpPr>
          <p:cNvPr id="10" name="Oval 9"/>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1" name="TextBox 10"/>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5" name="Picture Placeholder 14"/>
          <p:cNvSpPr>
            <a:spLocks noGrp="1" noChangeAspect="1"/>
          </p:cNvSpPr>
          <p:nvPr>
            <p:ph type="pic" sz="quarter" idx="10"/>
          </p:nvPr>
        </p:nvSpPr>
        <p:spPr>
          <a:xfrm>
            <a:off x="2084388" y="2000250"/>
            <a:ext cx="3206751" cy="3138488"/>
          </a:xfrm>
        </p:spPr>
        <p:txBody>
          <a:bodyPr>
            <a:normAutofit/>
          </a:bodyPr>
          <a:lstStyle>
            <a:lvl1pPr marL="0" indent="0">
              <a:buNone/>
              <a:defRPr sz="1600">
                <a:solidFill>
                  <a:schemeClr val="accent1"/>
                </a:solidFill>
              </a:defRPr>
            </a:lvl1pPr>
          </a:lstStyle>
          <a:p>
            <a:endParaRPr lang="id-ID" dirty="0"/>
          </a:p>
        </p:txBody>
      </p:sp>
    </p:spTree>
    <p:extLst>
      <p:ext uri="{BB962C8B-B14F-4D97-AF65-F5344CB8AC3E}">
        <p14:creationId xmlns:p14="http://schemas.microsoft.com/office/powerpoint/2010/main" val="255288033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userDrawn="1">
  <p:cSld name="Coffee Break">
    <p:spTree>
      <p:nvGrpSpPr>
        <p:cNvPr id="1" name=""/>
        <p:cNvGrpSpPr/>
        <p:nvPr/>
      </p:nvGrpSpPr>
      <p:grpSpPr>
        <a:xfrm>
          <a:off x="0" y="0"/>
          <a:ext cx="0" cy="0"/>
          <a:chOff x="0" y="0"/>
          <a:chExt cx="0" cy="0"/>
        </a:xfrm>
      </p:grpSpPr>
      <p:sp>
        <p:nvSpPr>
          <p:cNvPr id="9" name="Picture Placeholder 7"/>
          <p:cNvSpPr>
            <a:spLocks noGrp="1" noChangeAspect="1"/>
          </p:cNvSpPr>
          <p:nvPr>
            <p:ph type="pic" sz="quarter" idx="13"/>
          </p:nvPr>
        </p:nvSpPr>
        <p:spPr>
          <a:xfrm>
            <a:off x="0" y="0"/>
            <a:ext cx="12192000" cy="6858000"/>
          </a:xfrm>
        </p:spPr>
        <p:txBody>
          <a:bodyPr>
            <a:normAutofit/>
          </a:bodyPr>
          <a:lstStyle>
            <a:lvl1pPr marL="0" indent="0">
              <a:buNone/>
              <a:defRPr sz="1600">
                <a:solidFill>
                  <a:schemeClr val="bg2"/>
                </a:solidFill>
              </a:defRPr>
            </a:lvl1pPr>
          </a:lstStyle>
          <a:p>
            <a:endParaRPr lang="en-US" dirty="0"/>
          </a:p>
        </p:txBody>
      </p:sp>
    </p:spTree>
    <p:extLst>
      <p:ext uri="{BB962C8B-B14F-4D97-AF65-F5344CB8AC3E}">
        <p14:creationId xmlns:p14="http://schemas.microsoft.com/office/powerpoint/2010/main" val="135097416"/>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support-team">
    <p:spTree>
      <p:nvGrpSpPr>
        <p:cNvPr id="1" name=""/>
        <p:cNvGrpSpPr/>
        <p:nvPr/>
      </p:nvGrpSpPr>
      <p:grpSpPr>
        <a:xfrm>
          <a:off x="0" y="0"/>
          <a:ext cx="0" cy="0"/>
          <a:chOff x="0" y="0"/>
          <a:chExt cx="0" cy="0"/>
        </a:xfrm>
      </p:grpSpPr>
      <p:sp>
        <p:nvSpPr>
          <p:cNvPr id="11" name="Oval 1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2" name="TextBox 11"/>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5" name="Picture Placeholder 13"/>
          <p:cNvSpPr>
            <a:spLocks noGrp="1" noChangeAspect="1"/>
          </p:cNvSpPr>
          <p:nvPr>
            <p:ph type="pic" sz="quarter" idx="13"/>
          </p:nvPr>
        </p:nvSpPr>
        <p:spPr>
          <a:xfrm>
            <a:off x="1255589" y="1692238"/>
            <a:ext cx="4030217" cy="3977969"/>
          </a:xfrm>
          <a:effectLst/>
        </p:spPr>
        <p:txBody>
          <a:bodyPr>
            <a:normAutofit/>
          </a:bodyPr>
          <a:lstStyle>
            <a:lvl1pPr marL="0" indent="0">
              <a:buNone/>
              <a:defRPr sz="21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91807955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userDrawn="1">
  <p:cSld name="App Design 01">
    <p:spTree>
      <p:nvGrpSpPr>
        <p:cNvPr id="1" name=""/>
        <p:cNvGrpSpPr/>
        <p:nvPr/>
      </p:nvGrpSpPr>
      <p:grpSpPr>
        <a:xfrm>
          <a:off x="0" y="0"/>
          <a:ext cx="0" cy="0"/>
          <a:chOff x="0" y="0"/>
          <a:chExt cx="0" cy="0"/>
        </a:xfrm>
      </p:grpSpPr>
      <p:sp>
        <p:nvSpPr>
          <p:cNvPr id="26" name="Oval 2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27" name="TextBox 26"/>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23" name="Picture Placeholder 16"/>
          <p:cNvSpPr>
            <a:spLocks noGrp="1" noChangeAspect="1"/>
          </p:cNvSpPr>
          <p:nvPr userDrawn="1">
            <p:ph type="pic" sz="quarter" idx="13"/>
          </p:nvPr>
        </p:nvSpPr>
        <p:spPr>
          <a:xfrm>
            <a:off x="4303918" y="2557198"/>
            <a:ext cx="944871" cy="2572187"/>
          </a:xfrm>
        </p:spPr>
        <p:txBody>
          <a:bodyPr>
            <a:normAutofit/>
          </a:bodyPr>
          <a:lstStyle>
            <a:lvl1pPr marL="0" indent="0">
              <a:buNone/>
              <a:defRPr sz="700"/>
            </a:lvl1pPr>
          </a:lstStyle>
          <a:p>
            <a:endParaRPr lang="en-US" dirty="0"/>
          </a:p>
        </p:txBody>
      </p:sp>
      <p:sp>
        <p:nvSpPr>
          <p:cNvPr id="24" name="Picture Placeholder 16"/>
          <p:cNvSpPr>
            <a:spLocks noGrp="1" noChangeAspect="1"/>
          </p:cNvSpPr>
          <p:nvPr userDrawn="1">
            <p:ph type="pic" sz="quarter" idx="14"/>
          </p:nvPr>
        </p:nvSpPr>
        <p:spPr>
          <a:xfrm>
            <a:off x="1165167" y="2550141"/>
            <a:ext cx="896020" cy="2572188"/>
          </a:xfrm>
        </p:spPr>
        <p:txBody>
          <a:bodyPr>
            <a:normAutofit/>
          </a:bodyPr>
          <a:lstStyle>
            <a:lvl1pPr marL="0" indent="0">
              <a:buNone/>
              <a:defRPr sz="700"/>
            </a:lvl1pPr>
          </a:lstStyle>
          <a:p>
            <a:endParaRPr lang="en-US" dirty="0"/>
          </a:p>
        </p:txBody>
      </p:sp>
      <p:sp>
        <p:nvSpPr>
          <p:cNvPr id="25" name="Picture Placeholder 16"/>
          <p:cNvSpPr>
            <a:spLocks noGrp="1" noChangeAspect="1"/>
          </p:cNvSpPr>
          <p:nvPr>
            <p:ph type="pic" sz="quarter" idx="10"/>
          </p:nvPr>
        </p:nvSpPr>
        <p:spPr>
          <a:xfrm>
            <a:off x="2252868" y="2267919"/>
            <a:ext cx="1889744" cy="3369467"/>
          </a:xfrm>
        </p:spPr>
        <p:txBody>
          <a:bodyPr>
            <a:normAutofit/>
          </a:bodyPr>
          <a:lstStyle>
            <a:lvl1pPr marL="0" indent="0">
              <a:buNone/>
              <a:defRPr sz="700"/>
            </a:lvl1pPr>
          </a:lstStyle>
          <a:p>
            <a:endParaRPr lang="en-US" dirty="0"/>
          </a:p>
        </p:txBody>
      </p:sp>
    </p:spTree>
    <p:extLst>
      <p:ext uri="{BB962C8B-B14F-4D97-AF65-F5344CB8AC3E}">
        <p14:creationId xmlns:p14="http://schemas.microsoft.com/office/powerpoint/2010/main" val="3182612973"/>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userDrawn="1">
  <p:cSld name="App Design 02">
    <p:spTree>
      <p:nvGrpSpPr>
        <p:cNvPr id="1" name=""/>
        <p:cNvGrpSpPr/>
        <p:nvPr/>
      </p:nvGrpSpPr>
      <p:grpSpPr>
        <a:xfrm>
          <a:off x="0" y="0"/>
          <a:ext cx="0" cy="0"/>
          <a:chOff x="0" y="0"/>
          <a:chExt cx="0" cy="0"/>
        </a:xfrm>
      </p:grpSpPr>
      <p:sp>
        <p:nvSpPr>
          <p:cNvPr id="13" name="Oval 12"/>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4" name="TextBox 13"/>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26" name="Picture Placeholder 9"/>
          <p:cNvSpPr>
            <a:spLocks noGrp="1" noChangeAspect="1"/>
          </p:cNvSpPr>
          <p:nvPr>
            <p:ph type="pic" sz="quarter" idx="10"/>
          </p:nvPr>
        </p:nvSpPr>
        <p:spPr>
          <a:xfrm>
            <a:off x="2116468" y="2292692"/>
            <a:ext cx="1418177" cy="2544377"/>
          </a:xfrm>
        </p:spPr>
        <p:txBody>
          <a:bodyPr>
            <a:normAutofit/>
          </a:bodyPr>
          <a:lstStyle>
            <a:lvl1pPr marL="0" indent="0">
              <a:buNone/>
              <a:defRPr sz="1100">
                <a:solidFill>
                  <a:schemeClr val="tx1">
                    <a:lumMod val="50000"/>
                    <a:lumOff val="50000"/>
                  </a:schemeClr>
                </a:solidFill>
              </a:defRPr>
            </a:lvl1pPr>
          </a:lstStyle>
          <a:p>
            <a:endParaRPr lang="en-US" dirty="0"/>
          </a:p>
        </p:txBody>
      </p:sp>
      <p:sp>
        <p:nvSpPr>
          <p:cNvPr id="30" name="Picture Placeholder 9"/>
          <p:cNvSpPr>
            <a:spLocks noGrp="1" noChangeAspect="1"/>
          </p:cNvSpPr>
          <p:nvPr>
            <p:ph type="pic" sz="quarter" idx="11"/>
          </p:nvPr>
        </p:nvSpPr>
        <p:spPr>
          <a:xfrm>
            <a:off x="5401831" y="2292692"/>
            <a:ext cx="1418177" cy="2544377"/>
          </a:xfrm>
        </p:spPr>
        <p:txBody>
          <a:bodyPr>
            <a:normAutofit/>
          </a:bodyPr>
          <a:lstStyle>
            <a:lvl1pPr marL="0" indent="0">
              <a:buNone/>
              <a:defRPr sz="1100">
                <a:solidFill>
                  <a:schemeClr val="tx1">
                    <a:lumMod val="50000"/>
                    <a:lumOff val="50000"/>
                  </a:schemeClr>
                </a:solidFill>
              </a:defRPr>
            </a:lvl1pPr>
          </a:lstStyle>
          <a:p>
            <a:endParaRPr lang="en-US" dirty="0"/>
          </a:p>
        </p:txBody>
      </p:sp>
      <p:sp>
        <p:nvSpPr>
          <p:cNvPr id="34" name="Picture Placeholder 9"/>
          <p:cNvSpPr>
            <a:spLocks noGrp="1" noChangeAspect="1"/>
          </p:cNvSpPr>
          <p:nvPr>
            <p:ph type="pic" sz="quarter" idx="12"/>
          </p:nvPr>
        </p:nvSpPr>
        <p:spPr>
          <a:xfrm>
            <a:off x="8732070" y="2292692"/>
            <a:ext cx="1418177" cy="2544377"/>
          </a:xfrm>
        </p:spPr>
        <p:txBody>
          <a:bodyPr>
            <a:normAutofit/>
          </a:bodyPr>
          <a:lstStyle>
            <a:lvl1pPr marL="0" indent="0">
              <a:buNone/>
              <a:defRPr sz="14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592638177"/>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7" name="Oval 6"/>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Tree>
    <p:extLst>
      <p:ext uri="{BB962C8B-B14F-4D97-AF65-F5344CB8AC3E}">
        <p14:creationId xmlns:p14="http://schemas.microsoft.com/office/powerpoint/2010/main" val="3888630451"/>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userDrawn="1">
  <p:cSld name="Mockup-dev2">
    <p:spTree>
      <p:nvGrpSpPr>
        <p:cNvPr id="1" name=""/>
        <p:cNvGrpSpPr/>
        <p:nvPr/>
      </p:nvGrpSpPr>
      <p:grpSpPr>
        <a:xfrm>
          <a:off x="0" y="0"/>
          <a:ext cx="0" cy="0"/>
          <a:chOff x="0" y="0"/>
          <a:chExt cx="0" cy="0"/>
        </a:xfrm>
      </p:grpSpPr>
      <p:sp>
        <p:nvSpPr>
          <p:cNvPr id="15" name="Oval 14"/>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6" name="TextBox 15"/>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38" name="Picture Placeholder 16"/>
          <p:cNvSpPr>
            <a:spLocks noGrp="1" noChangeAspect="1"/>
          </p:cNvSpPr>
          <p:nvPr>
            <p:ph type="pic" sz="quarter" idx="13"/>
          </p:nvPr>
        </p:nvSpPr>
        <p:spPr>
          <a:xfrm>
            <a:off x="7036984" y="2394392"/>
            <a:ext cx="1006768" cy="2385050"/>
          </a:xfrm>
        </p:spPr>
        <p:txBody>
          <a:bodyPr>
            <a:normAutofit/>
          </a:bodyPr>
          <a:lstStyle>
            <a:lvl1pPr marL="0" indent="0">
              <a:buNone/>
              <a:defRPr sz="600"/>
            </a:lvl1pPr>
          </a:lstStyle>
          <a:p>
            <a:endParaRPr lang="en-US" dirty="0"/>
          </a:p>
        </p:txBody>
      </p:sp>
      <p:sp>
        <p:nvSpPr>
          <p:cNvPr id="39" name="Picture Placeholder 16"/>
          <p:cNvSpPr>
            <a:spLocks noGrp="1" noChangeAspect="1"/>
          </p:cNvSpPr>
          <p:nvPr>
            <p:ph type="pic" sz="quarter" idx="14"/>
          </p:nvPr>
        </p:nvSpPr>
        <p:spPr>
          <a:xfrm>
            <a:off x="4047873" y="2393726"/>
            <a:ext cx="920404" cy="2385050"/>
          </a:xfrm>
        </p:spPr>
        <p:txBody>
          <a:bodyPr>
            <a:normAutofit/>
          </a:bodyPr>
          <a:lstStyle>
            <a:lvl1pPr marL="0" indent="0">
              <a:buNone/>
              <a:defRPr sz="600"/>
            </a:lvl1pPr>
          </a:lstStyle>
          <a:p>
            <a:endParaRPr lang="en-US" dirty="0"/>
          </a:p>
        </p:txBody>
      </p:sp>
      <p:sp>
        <p:nvSpPr>
          <p:cNvPr id="25" name="Picture Placeholder 16"/>
          <p:cNvSpPr>
            <a:spLocks noGrp="1" noChangeAspect="1"/>
          </p:cNvSpPr>
          <p:nvPr>
            <p:ph type="pic" sz="quarter" idx="10"/>
          </p:nvPr>
        </p:nvSpPr>
        <p:spPr>
          <a:xfrm>
            <a:off x="5140484" y="2174790"/>
            <a:ext cx="1747046" cy="3114540"/>
          </a:xfrm>
        </p:spPr>
        <p:txBody>
          <a:bodyPr>
            <a:normAutofit/>
          </a:bodyPr>
          <a:lstStyle>
            <a:lvl1pPr marL="0" indent="0">
              <a:buNone/>
              <a:defRPr sz="600"/>
            </a:lvl1pPr>
          </a:lstStyle>
          <a:p>
            <a:endParaRPr lang="en-US" dirty="0"/>
          </a:p>
        </p:txBody>
      </p:sp>
    </p:spTree>
    <p:extLst>
      <p:ext uri="{BB962C8B-B14F-4D97-AF65-F5344CB8AC3E}">
        <p14:creationId xmlns:p14="http://schemas.microsoft.com/office/powerpoint/2010/main" val="4268411995"/>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userDrawn="1">
  <p:cSld name="3_Meet_the_team">
    <p:spTree>
      <p:nvGrpSpPr>
        <p:cNvPr id="1" name=""/>
        <p:cNvGrpSpPr/>
        <p:nvPr/>
      </p:nvGrpSpPr>
      <p:grpSpPr>
        <a:xfrm>
          <a:off x="0" y="0"/>
          <a:ext cx="0" cy="0"/>
          <a:chOff x="0" y="0"/>
          <a:chExt cx="0" cy="0"/>
        </a:xfrm>
      </p:grpSpPr>
      <p:sp>
        <p:nvSpPr>
          <p:cNvPr id="11" name="Oval 1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2" name="TextBox 11"/>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5" name="Picture Placeholder 22"/>
          <p:cNvSpPr>
            <a:spLocks noGrp="1" noChangeAspect="1"/>
          </p:cNvSpPr>
          <p:nvPr>
            <p:ph type="pic" sz="quarter" idx="14"/>
          </p:nvPr>
        </p:nvSpPr>
        <p:spPr>
          <a:xfrm>
            <a:off x="988484" y="1821007"/>
            <a:ext cx="1822449" cy="1824566"/>
          </a:xfrm>
        </p:spPr>
        <p:txBody>
          <a:bodyPr>
            <a:normAutofit/>
          </a:bodyPr>
          <a:lstStyle>
            <a:lvl1pPr marL="0" indent="0">
              <a:buNone/>
              <a:defRPr sz="1600">
                <a:solidFill>
                  <a:schemeClr val="bg1"/>
                </a:solidFill>
                <a:latin typeface="微软雅黑" panose="020B0503020204020204" pitchFamily="34" charset="-122"/>
                <a:cs typeface="Aparajita" panose="020B0604020202020204" pitchFamily="34" charset="0"/>
              </a:defRPr>
            </a:lvl1pPr>
          </a:lstStyle>
          <a:p>
            <a:endParaRPr lang="id-ID" dirty="0"/>
          </a:p>
        </p:txBody>
      </p:sp>
    </p:spTree>
    <p:extLst>
      <p:ext uri="{BB962C8B-B14F-4D97-AF65-F5344CB8AC3E}">
        <p14:creationId xmlns:p14="http://schemas.microsoft.com/office/powerpoint/2010/main" val="693162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4_Meet_the_team1">
    <p:spTree>
      <p:nvGrpSpPr>
        <p:cNvPr id="1" name=""/>
        <p:cNvGrpSpPr/>
        <p:nvPr/>
      </p:nvGrpSpPr>
      <p:grpSpPr>
        <a:xfrm>
          <a:off x="0" y="0"/>
          <a:ext cx="0" cy="0"/>
          <a:chOff x="0" y="0"/>
          <a:chExt cx="0" cy="0"/>
        </a:xfrm>
      </p:grpSpPr>
      <p:sp>
        <p:nvSpPr>
          <p:cNvPr id="11" name="Oval 1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2" name="TextBox 11"/>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5" name="Picture Placeholder 22"/>
          <p:cNvSpPr>
            <a:spLocks noGrp="1" noChangeAspect="1"/>
          </p:cNvSpPr>
          <p:nvPr>
            <p:ph type="pic" sz="quarter" idx="14"/>
          </p:nvPr>
        </p:nvSpPr>
        <p:spPr>
          <a:xfrm>
            <a:off x="1290292" y="2132954"/>
            <a:ext cx="1822449" cy="1824566"/>
          </a:xfrm>
        </p:spPr>
        <p:txBody>
          <a:bodyPr>
            <a:normAutofit/>
          </a:bodyPr>
          <a:lstStyle>
            <a:lvl1pPr marL="0" indent="0">
              <a:buNone/>
              <a:defRPr sz="1600">
                <a:solidFill>
                  <a:schemeClr val="bg1"/>
                </a:solidFill>
                <a:latin typeface="微软雅黑" panose="020B0503020204020204" pitchFamily="34" charset="-122"/>
                <a:cs typeface="Aparajita" panose="020B0604020202020204" pitchFamily="34" charset="0"/>
              </a:defRPr>
            </a:lvl1pPr>
          </a:lstStyle>
          <a:p>
            <a:endParaRPr lang="id-ID" dirty="0"/>
          </a:p>
        </p:txBody>
      </p:sp>
      <p:sp>
        <p:nvSpPr>
          <p:cNvPr id="18" name="Picture Placeholder 22"/>
          <p:cNvSpPr>
            <a:spLocks noGrp="1" noChangeAspect="1"/>
          </p:cNvSpPr>
          <p:nvPr>
            <p:ph type="pic" sz="quarter" idx="15"/>
          </p:nvPr>
        </p:nvSpPr>
        <p:spPr>
          <a:xfrm>
            <a:off x="3896747" y="2132954"/>
            <a:ext cx="1822449" cy="1824566"/>
          </a:xfrm>
        </p:spPr>
        <p:txBody>
          <a:bodyPr>
            <a:normAutofit/>
          </a:bodyPr>
          <a:lstStyle>
            <a:lvl1pPr marL="0" indent="0">
              <a:buNone/>
              <a:defRPr sz="1600">
                <a:solidFill>
                  <a:schemeClr val="bg1"/>
                </a:solidFill>
                <a:latin typeface="微软雅黑" panose="020B0503020204020204" pitchFamily="34" charset="-122"/>
                <a:cs typeface="Aparajita" panose="020B0604020202020204" pitchFamily="34" charset="0"/>
              </a:defRPr>
            </a:lvl1pPr>
          </a:lstStyle>
          <a:p>
            <a:endParaRPr lang="id-ID" dirty="0"/>
          </a:p>
        </p:txBody>
      </p:sp>
      <p:sp>
        <p:nvSpPr>
          <p:cNvPr id="19" name="Picture Placeholder 22"/>
          <p:cNvSpPr>
            <a:spLocks noGrp="1" noChangeAspect="1"/>
          </p:cNvSpPr>
          <p:nvPr>
            <p:ph type="pic" sz="quarter" idx="16"/>
          </p:nvPr>
        </p:nvSpPr>
        <p:spPr>
          <a:xfrm>
            <a:off x="6549859" y="2132954"/>
            <a:ext cx="1822449" cy="1824566"/>
          </a:xfrm>
        </p:spPr>
        <p:txBody>
          <a:bodyPr>
            <a:normAutofit/>
          </a:bodyPr>
          <a:lstStyle>
            <a:lvl1pPr marL="0" indent="0">
              <a:buNone/>
              <a:defRPr sz="1600">
                <a:solidFill>
                  <a:schemeClr val="bg1"/>
                </a:solidFill>
                <a:latin typeface="微软雅黑" panose="020B0503020204020204" pitchFamily="34" charset="-122"/>
                <a:cs typeface="Aparajita" panose="020B0604020202020204" pitchFamily="34" charset="0"/>
              </a:defRPr>
            </a:lvl1pPr>
          </a:lstStyle>
          <a:p>
            <a:endParaRPr lang="id-ID" dirty="0"/>
          </a:p>
        </p:txBody>
      </p:sp>
      <p:sp>
        <p:nvSpPr>
          <p:cNvPr id="20" name="Picture Placeholder 22"/>
          <p:cNvSpPr>
            <a:spLocks noGrp="1" noChangeAspect="1"/>
          </p:cNvSpPr>
          <p:nvPr>
            <p:ph type="pic" sz="quarter" idx="17"/>
          </p:nvPr>
        </p:nvSpPr>
        <p:spPr>
          <a:xfrm>
            <a:off x="9135071" y="2132954"/>
            <a:ext cx="1822449" cy="1824566"/>
          </a:xfrm>
        </p:spPr>
        <p:txBody>
          <a:bodyPr>
            <a:normAutofit/>
          </a:bodyPr>
          <a:lstStyle>
            <a:lvl1pPr marL="0" indent="0">
              <a:buNone/>
              <a:defRPr sz="1600">
                <a:solidFill>
                  <a:schemeClr val="bg1"/>
                </a:solidFill>
                <a:latin typeface="微软雅黑" panose="020B0503020204020204" pitchFamily="34" charset="-122"/>
                <a:cs typeface="Aparajita" panose="020B0604020202020204" pitchFamily="34" charset="0"/>
              </a:defRPr>
            </a:lvl1pPr>
          </a:lstStyle>
          <a:p>
            <a:endParaRPr lang="id-ID" dirty="0"/>
          </a:p>
        </p:txBody>
      </p:sp>
    </p:spTree>
    <p:extLst>
      <p:ext uri="{BB962C8B-B14F-4D97-AF65-F5344CB8AC3E}">
        <p14:creationId xmlns:p14="http://schemas.microsoft.com/office/powerpoint/2010/main" val="2474353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1_porftfolio-6">
    <p:spTree>
      <p:nvGrpSpPr>
        <p:cNvPr id="1" name=""/>
        <p:cNvGrpSpPr/>
        <p:nvPr/>
      </p:nvGrpSpPr>
      <p:grpSpPr>
        <a:xfrm>
          <a:off x="0" y="0"/>
          <a:ext cx="0" cy="0"/>
          <a:chOff x="0" y="0"/>
          <a:chExt cx="0" cy="0"/>
        </a:xfrm>
      </p:grpSpPr>
      <p:sp>
        <p:nvSpPr>
          <p:cNvPr id="35" name="Picture Placeholder 2"/>
          <p:cNvSpPr>
            <a:spLocks noGrp="1" noChangeAspect="1"/>
          </p:cNvSpPr>
          <p:nvPr>
            <p:ph type="pic" sz="quarter" idx="15"/>
          </p:nvPr>
        </p:nvSpPr>
        <p:spPr>
          <a:xfrm>
            <a:off x="2" y="1"/>
            <a:ext cx="2438746" cy="1980871"/>
          </a:xfrm>
        </p:spPr>
        <p:txBody>
          <a:bodyPr>
            <a:normAutofit/>
          </a:bodyPr>
          <a:lstStyle>
            <a:lvl1pPr marL="0" indent="0">
              <a:buNone/>
              <a:defRPr sz="2000">
                <a:solidFill>
                  <a:schemeClr val="accent1"/>
                </a:solidFill>
              </a:defRPr>
            </a:lvl1pPr>
          </a:lstStyle>
          <a:p>
            <a:endParaRPr lang="id-ID" dirty="0"/>
          </a:p>
        </p:txBody>
      </p:sp>
      <p:sp>
        <p:nvSpPr>
          <p:cNvPr id="36" name="Picture Placeholder 2"/>
          <p:cNvSpPr>
            <a:spLocks noGrp="1" noChangeAspect="1"/>
          </p:cNvSpPr>
          <p:nvPr>
            <p:ph type="pic" sz="quarter" idx="16"/>
          </p:nvPr>
        </p:nvSpPr>
        <p:spPr>
          <a:xfrm>
            <a:off x="2" y="1981479"/>
            <a:ext cx="2438746" cy="1980871"/>
          </a:xfrm>
        </p:spPr>
        <p:txBody>
          <a:bodyPr>
            <a:normAutofit/>
          </a:bodyPr>
          <a:lstStyle>
            <a:lvl1pPr marL="0" indent="0">
              <a:buNone/>
              <a:defRPr sz="2000">
                <a:solidFill>
                  <a:schemeClr val="accent1"/>
                </a:solidFill>
              </a:defRPr>
            </a:lvl1pPr>
          </a:lstStyle>
          <a:p>
            <a:endParaRPr lang="id-ID" dirty="0"/>
          </a:p>
        </p:txBody>
      </p:sp>
      <p:sp>
        <p:nvSpPr>
          <p:cNvPr id="37" name="Picture Placeholder 2"/>
          <p:cNvSpPr>
            <a:spLocks noGrp="1" noChangeAspect="1"/>
          </p:cNvSpPr>
          <p:nvPr>
            <p:ph type="pic" sz="quarter" idx="17"/>
          </p:nvPr>
        </p:nvSpPr>
        <p:spPr>
          <a:xfrm>
            <a:off x="2438750" y="608"/>
            <a:ext cx="2438746" cy="1980871"/>
          </a:xfrm>
        </p:spPr>
        <p:txBody>
          <a:bodyPr>
            <a:normAutofit/>
          </a:bodyPr>
          <a:lstStyle>
            <a:lvl1pPr marL="0" indent="0">
              <a:buNone/>
              <a:defRPr sz="2000">
                <a:solidFill>
                  <a:schemeClr val="accent1"/>
                </a:solidFill>
              </a:defRPr>
            </a:lvl1pPr>
          </a:lstStyle>
          <a:p>
            <a:endParaRPr lang="id-ID" dirty="0"/>
          </a:p>
        </p:txBody>
      </p:sp>
      <p:sp>
        <p:nvSpPr>
          <p:cNvPr id="38" name="Picture Placeholder 2"/>
          <p:cNvSpPr>
            <a:spLocks noGrp="1" noChangeAspect="1"/>
          </p:cNvSpPr>
          <p:nvPr>
            <p:ph type="pic" sz="quarter" idx="18"/>
          </p:nvPr>
        </p:nvSpPr>
        <p:spPr>
          <a:xfrm>
            <a:off x="2438750" y="1982087"/>
            <a:ext cx="2438746" cy="1980871"/>
          </a:xfrm>
        </p:spPr>
        <p:txBody>
          <a:bodyPr>
            <a:normAutofit/>
          </a:bodyPr>
          <a:lstStyle>
            <a:lvl1pPr marL="0" indent="0">
              <a:buNone/>
              <a:defRPr sz="2000">
                <a:solidFill>
                  <a:schemeClr val="accent1"/>
                </a:solidFill>
              </a:defRPr>
            </a:lvl1pPr>
          </a:lstStyle>
          <a:p>
            <a:endParaRPr lang="id-ID" dirty="0"/>
          </a:p>
        </p:txBody>
      </p:sp>
      <p:sp>
        <p:nvSpPr>
          <p:cNvPr id="39" name="Picture Placeholder 2"/>
          <p:cNvSpPr>
            <a:spLocks noGrp="1" noChangeAspect="1"/>
          </p:cNvSpPr>
          <p:nvPr>
            <p:ph type="pic" sz="quarter" idx="19"/>
          </p:nvPr>
        </p:nvSpPr>
        <p:spPr>
          <a:xfrm>
            <a:off x="4871863" y="-607"/>
            <a:ext cx="2438746" cy="1980871"/>
          </a:xfrm>
        </p:spPr>
        <p:txBody>
          <a:bodyPr>
            <a:normAutofit/>
          </a:bodyPr>
          <a:lstStyle>
            <a:lvl1pPr marL="0" indent="0">
              <a:buNone/>
              <a:defRPr sz="2000">
                <a:solidFill>
                  <a:schemeClr val="accent1"/>
                </a:solidFill>
              </a:defRPr>
            </a:lvl1pPr>
          </a:lstStyle>
          <a:p>
            <a:endParaRPr lang="id-ID" dirty="0"/>
          </a:p>
        </p:txBody>
      </p:sp>
      <p:sp>
        <p:nvSpPr>
          <p:cNvPr id="40" name="Picture Placeholder 2"/>
          <p:cNvSpPr>
            <a:spLocks noGrp="1" noChangeAspect="1"/>
          </p:cNvSpPr>
          <p:nvPr>
            <p:ph type="pic" sz="quarter" idx="20"/>
          </p:nvPr>
        </p:nvSpPr>
        <p:spPr>
          <a:xfrm>
            <a:off x="4871863" y="1980871"/>
            <a:ext cx="2438746" cy="1980871"/>
          </a:xfrm>
        </p:spPr>
        <p:txBody>
          <a:bodyPr>
            <a:normAutofit/>
          </a:bodyPr>
          <a:lstStyle>
            <a:lvl1pPr marL="0" indent="0">
              <a:buNone/>
              <a:defRPr sz="2000">
                <a:solidFill>
                  <a:schemeClr val="accent1"/>
                </a:solidFill>
              </a:defRPr>
            </a:lvl1pPr>
          </a:lstStyle>
          <a:p>
            <a:endParaRPr lang="id-ID" dirty="0"/>
          </a:p>
        </p:txBody>
      </p:sp>
      <p:sp>
        <p:nvSpPr>
          <p:cNvPr id="41" name="Picture Placeholder 2"/>
          <p:cNvSpPr>
            <a:spLocks noGrp="1" noChangeAspect="1"/>
          </p:cNvSpPr>
          <p:nvPr>
            <p:ph type="pic" sz="quarter" idx="21"/>
          </p:nvPr>
        </p:nvSpPr>
        <p:spPr>
          <a:xfrm>
            <a:off x="7299466" y="1216"/>
            <a:ext cx="2438746" cy="1980871"/>
          </a:xfrm>
        </p:spPr>
        <p:txBody>
          <a:bodyPr>
            <a:normAutofit/>
          </a:bodyPr>
          <a:lstStyle>
            <a:lvl1pPr marL="0" indent="0">
              <a:buNone/>
              <a:defRPr sz="2000">
                <a:solidFill>
                  <a:schemeClr val="accent1"/>
                </a:solidFill>
              </a:defRPr>
            </a:lvl1pPr>
          </a:lstStyle>
          <a:p>
            <a:endParaRPr lang="id-ID" dirty="0"/>
          </a:p>
        </p:txBody>
      </p:sp>
      <p:sp>
        <p:nvSpPr>
          <p:cNvPr id="42" name="Picture Placeholder 2"/>
          <p:cNvSpPr>
            <a:spLocks noGrp="1" noChangeAspect="1"/>
          </p:cNvSpPr>
          <p:nvPr>
            <p:ph type="pic" sz="quarter" idx="22"/>
          </p:nvPr>
        </p:nvSpPr>
        <p:spPr>
          <a:xfrm>
            <a:off x="7299466" y="1982694"/>
            <a:ext cx="2438746" cy="1980871"/>
          </a:xfrm>
        </p:spPr>
        <p:txBody>
          <a:bodyPr>
            <a:normAutofit/>
          </a:bodyPr>
          <a:lstStyle>
            <a:lvl1pPr marL="0" indent="0">
              <a:buNone/>
              <a:defRPr sz="2000">
                <a:solidFill>
                  <a:schemeClr val="accent1"/>
                </a:solidFill>
              </a:defRPr>
            </a:lvl1pPr>
          </a:lstStyle>
          <a:p>
            <a:endParaRPr lang="id-ID" dirty="0"/>
          </a:p>
        </p:txBody>
      </p:sp>
      <p:sp>
        <p:nvSpPr>
          <p:cNvPr id="43" name="Picture Placeholder 2"/>
          <p:cNvSpPr>
            <a:spLocks noGrp="1" noChangeAspect="1"/>
          </p:cNvSpPr>
          <p:nvPr>
            <p:ph type="pic" sz="quarter" idx="23"/>
          </p:nvPr>
        </p:nvSpPr>
        <p:spPr>
          <a:xfrm>
            <a:off x="9742111" y="1216"/>
            <a:ext cx="2449889" cy="1980871"/>
          </a:xfrm>
        </p:spPr>
        <p:txBody>
          <a:bodyPr>
            <a:normAutofit/>
          </a:bodyPr>
          <a:lstStyle>
            <a:lvl1pPr marL="0" indent="0">
              <a:buNone/>
              <a:defRPr sz="2000">
                <a:solidFill>
                  <a:schemeClr val="accent1"/>
                </a:solidFill>
              </a:defRPr>
            </a:lvl1pPr>
          </a:lstStyle>
          <a:p>
            <a:endParaRPr lang="id-ID" dirty="0"/>
          </a:p>
        </p:txBody>
      </p:sp>
      <p:sp>
        <p:nvSpPr>
          <p:cNvPr id="44" name="Picture Placeholder 2"/>
          <p:cNvSpPr>
            <a:spLocks noGrp="1" noChangeAspect="1"/>
          </p:cNvSpPr>
          <p:nvPr>
            <p:ph type="pic" sz="quarter" idx="24"/>
          </p:nvPr>
        </p:nvSpPr>
        <p:spPr>
          <a:xfrm>
            <a:off x="9742111" y="1982694"/>
            <a:ext cx="2449889" cy="1980871"/>
          </a:xfrm>
        </p:spPr>
        <p:txBody>
          <a:bodyPr>
            <a:normAutofit/>
          </a:bodyPr>
          <a:lstStyle>
            <a:lvl1pPr marL="0" indent="0">
              <a:buNone/>
              <a:defRPr sz="2000">
                <a:solidFill>
                  <a:schemeClr val="accent1"/>
                </a:solidFill>
              </a:defRPr>
            </a:lvl1pPr>
          </a:lstStyle>
          <a:p>
            <a:endParaRPr lang="id-ID" dirty="0"/>
          </a:p>
        </p:txBody>
      </p:sp>
    </p:spTree>
    <p:extLst>
      <p:ext uri="{BB962C8B-B14F-4D97-AF65-F5344CB8AC3E}">
        <p14:creationId xmlns:p14="http://schemas.microsoft.com/office/powerpoint/2010/main" val="43015612"/>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2_porftfolio-7">
    <p:spTree>
      <p:nvGrpSpPr>
        <p:cNvPr id="1" name=""/>
        <p:cNvGrpSpPr/>
        <p:nvPr/>
      </p:nvGrpSpPr>
      <p:grpSpPr>
        <a:xfrm>
          <a:off x="0" y="0"/>
          <a:ext cx="0" cy="0"/>
          <a:chOff x="0" y="0"/>
          <a:chExt cx="0" cy="0"/>
        </a:xfrm>
      </p:grpSpPr>
      <p:sp>
        <p:nvSpPr>
          <p:cNvPr id="35" name="Picture Placeholder 2"/>
          <p:cNvSpPr>
            <a:spLocks noGrp="1" noChangeAspect="1"/>
          </p:cNvSpPr>
          <p:nvPr>
            <p:ph type="pic" sz="quarter" idx="15"/>
          </p:nvPr>
        </p:nvSpPr>
        <p:spPr>
          <a:xfrm>
            <a:off x="2" y="1"/>
            <a:ext cx="2438746" cy="1980871"/>
          </a:xfrm>
        </p:spPr>
        <p:txBody>
          <a:bodyPr>
            <a:normAutofit/>
          </a:bodyPr>
          <a:lstStyle>
            <a:lvl1pPr marL="0" indent="0">
              <a:buNone/>
              <a:defRPr sz="2000">
                <a:solidFill>
                  <a:schemeClr val="accent1"/>
                </a:solidFill>
              </a:defRPr>
            </a:lvl1pPr>
          </a:lstStyle>
          <a:p>
            <a:endParaRPr lang="id-ID" dirty="0"/>
          </a:p>
        </p:txBody>
      </p:sp>
      <p:sp>
        <p:nvSpPr>
          <p:cNvPr id="38" name="Picture Placeholder 2"/>
          <p:cNvSpPr>
            <a:spLocks noGrp="1" noChangeAspect="1"/>
          </p:cNvSpPr>
          <p:nvPr>
            <p:ph type="pic" sz="quarter" idx="18"/>
          </p:nvPr>
        </p:nvSpPr>
        <p:spPr>
          <a:xfrm>
            <a:off x="2438749" y="1982087"/>
            <a:ext cx="2438746" cy="1980871"/>
          </a:xfrm>
        </p:spPr>
        <p:txBody>
          <a:bodyPr>
            <a:normAutofit/>
          </a:bodyPr>
          <a:lstStyle>
            <a:lvl1pPr marL="0" indent="0">
              <a:buNone/>
              <a:defRPr sz="2000">
                <a:solidFill>
                  <a:schemeClr val="accent1"/>
                </a:solidFill>
              </a:defRPr>
            </a:lvl1pPr>
          </a:lstStyle>
          <a:p>
            <a:endParaRPr lang="id-ID" dirty="0"/>
          </a:p>
        </p:txBody>
      </p:sp>
      <p:sp>
        <p:nvSpPr>
          <p:cNvPr id="39" name="Picture Placeholder 2"/>
          <p:cNvSpPr>
            <a:spLocks noGrp="1" noChangeAspect="1"/>
          </p:cNvSpPr>
          <p:nvPr>
            <p:ph type="pic" sz="quarter" idx="19"/>
          </p:nvPr>
        </p:nvSpPr>
        <p:spPr>
          <a:xfrm>
            <a:off x="4871863" y="-607"/>
            <a:ext cx="2438746" cy="1980871"/>
          </a:xfrm>
        </p:spPr>
        <p:txBody>
          <a:bodyPr>
            <a:normAutofit/>
          </a:bodyPr>
          <a:lstStyle>
            <a:lvl1pPr marL="0" indent="0">
              <a:buNone/>
              <a:defRPr sz="2000">
                <a:solidFill>
                  <a:schemeClr val="accent1"/>
                </a:solidFill>
              </a:defRPr>
            </a:lvl1pPr>
          </a:lstStyle>
          <a:p>
            <a:endParaRPr lang="id-ID" dirty="0"/>
          </a:p>
        </p:txBody>
      </p:sp>
      <p:sp>
        <p:nvSpPr>
          <p:cNvPr id="42" name="Picture Placeholder 2"/>
          <p:cNvSpPr>
            <a:spLocks noGrp="1" noChangeAspect="1"/>
          </p:cNvSpPr>
          <p:nvPr>
            <p:ph type="pic" sz="quarter" idx="22"/>
          </p:nvPr>
        </p:nvSpPr>
        <p:spPr>
          <a:xfrm>
            <a:off x="7321753" y="1982694"/>
            <a:ext cx="2539935" cy="1980871"/>
          </a:xfrm>
        </p:spPr>
        <p:txBody>
          <a:bodyPr>
            <a:normAutofit/>
          </a:bodyPr>
          <a:lstStyle>
            <a:lvl1pPr marL="0" indent="0">
              <a:buNone/>
              <a:defRPr sz="2000">
                <a:solidFill>
                  <a:schemeClr val="accent1"/>
                </a:solidFill>
              </a:defRPr>
            </a:lvl1pPr>
          </a:lstStyle>
          <a:p>
            <a:endParaRPr lang="id-ID" dirty="0"/>
          </a:p>
        </p:txBody>
      </p:sp>
      <p:sp>
        <p:nvSpPr>
          <p:cNvPr id="43" name="Picture Placeholder 2"/>
          <p:cNvSpPr>
            <a:spLocks noGrp="1" noChangeAspect="1"/>
          </p:cNvSpPr>
          <p:nvPr>
            <p:ph type="pic" sz="quarter" idx="23"/>
          </p:nvPr>
        </p:nvSpPr>
        <p:spPr>
          <a:xfrm>
            <a:off x="9742111" y="1216"/>
            <a:ext cx="2449889" cy="1980871"/>
          </a:xfrm>
        </p:spPr>
        <p:txBody>
          <a:bodyPr>
            <a:normAutofit/>
          </a:bodyPr>
          <a:lstStyle>
            <a:lvl1pPr marL="0" indent="0">
              <a:buNone/>
              <a:defRPr sz="2000">
                <a:solidFill>
                  <a:schemeClr val="accent1"/>
                </a:solidFill>
              </a:defRPr>
            </a:lvl1pPr>
          </a:lstStyle>
          <a:p>
            <a:endParaRPr lang="id-ID" dirty="0"/>
          </a:p>
        </p:txBody>
      </p:sp>
    </p:spTree>
    <p:extLst>
      <p:ext uri="{BB962C8B-B14F-4D97-AF65-F5344CB8AC3E}">
        <p14:creationId xmlns:p14="http://schemas.microsoft.com/office/powerpoint/2010/main" val="304524963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11" name="Oval 1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2" name="TextBox 11"/>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9" name="Picture Placeholder 8"/>
          <p:cNvSpPr>
            <a:spLocks noGrp="1" noChangeAspect="1"/>
          </p:cNvSpPr>
          <p:nvPr>
            <p:ph type="pic" sz="quarter" idx="10"/>
          </p:nvPr>
        </p:nvSpPr>
        <p:spPr>
          <a:xfrm>
            <a:off x="0" y="1509473"/>
            <a:ext cx="12192000" cy="3386667"/>
          </a:xfrm>
        </p:spPr>
        <p:txBody>
          <a:bodyPr>
            <a:normAutofit/>
          </a:bodyPr>
          <a:lstStyle>
            <a:lvl1pPr marL="0" indent="0">
              <a:buNone/>
              <a:defRPr sz="2100">
                <a:solidFill>
                  <a:schemeClr val="bg1">
                    <a:lumMod val="65000"/>
                  </a:schemeClr>
                </a:solidFill>
              </a:defRPr>
            </a:lvl1pPr>
          </a:lstStyle>
          <a:p>
            <a:endParaRPr lang="en-US"/>
          </a:p>
        </p:txBody>
      </p:sp>
    </p:spTree>
    <p:extLst>
      <p:ext uri="{BB962C8B-B14F-4D97-AF65-F5344CB8AC3E}">
        <p14:creationId xmlns:p14="http://schemas.microsoft.com/office/powerpoint/2010/main" val="1647749812"/>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userDrawn="1">
  <p:cSld name="1_Big_Picture_place-holder">
    <p:spTree>
      <p:nvGrpSpPr>
        <p:cNvPr id="1" name=""/>
        <p:cNvGrpSpPr/>
        <p:nvPr/>
      </p:nvGrpSpPr>
      <p:grpSpPr>
        <a:xfrm>
          <a:off x="0" y="0"/>
          <a:ext cx="0" cy="0"/>
          <a:chOff x="0" y="0"/>
          <a:chExt cx="0" cy="0"/>
        </a:xfrm>
      </p:grpSpPr>
      <p:sp>
        <p:nvSpPr>
          <p:cNvPr id="9" name="Picture Placeholder 22"/>
          <p:cNvSpPr>
            <a:spLocks noGrp="1" noChangeAspect="1"/>
          </p:cNvSpPr>
          <p:nvPr>
            <p:ph type="pic" sz="quarter" idx="13"/>
          </p:nvPr>
        </p:nvSpPr>
        <p:spPr>
          <a:xfrm>
            <a:off x="0" y="-1"/>
            <a:ext cx="12203143" cy="6858001"/>
          </a:xfrm>
        </p:spPr>
        <p:txBody>
          <a:bodyPr>
            <a:normAutofit/>
          </a:bodyPr>
          <a:lstStyle>
            <a:lvl1pPr marL="0" indent="0">
              <a:buNone/>
              <a:defRPr sz="1600">
                <a:latin typeface="Raleway Light"/>
                <a:cs typeface="Raleway Light"/>
              </a:defRPr>
            </a:lvl1pPr>
          </a:lstStyle>
          <a:p>
            <a:endParaRPr lang="id-ID" dirty="0"/>
          </a:p>
        </p:txBody>
      </p:sp>
    </p:spTree>
    <p:extLst>
      <p:ext uri="{BB962C8B-B14F-4D97-AF65-F5344CB8AC3E}">
        <p14:creationId xmlns:p14="http://schemas.microsoft.com/office/powerpoint/2010/main" val="1116459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userDrawn="1">
  <p:cSld name="03_app">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3" y="-1"/>
            <a:ext cx="12192001" cy="3230218"/>
          </a:xfrm>
        </p:spPr>
        <p:txBody>
          <a:bodyPr rtlCol="0">
            <a:normAutofit/>
          </a:bodyPr>
          <a:lstStyle>
            <a:lvl1pPr marL="0" indent="0">
              <a:buNone/>
              <a:defRPr sz="1000">
                <a:latin typeface="Raleway Light"/>
                <a:cs typeface="Raleway Light"/>
              </a:defRPr>
            </a:lvl1pPr>
          </a:lstStyle>
          <a:p>
            <a:pPr lvl="0"/>
            <a:endParaRPr lang="en-US" noProof="0" dirty="0"/>
          </a:p>
        </p:txBody>
      </p:sp>
      <p:sp>
        <p:nvSpPr>
          <p:cNvPr id="3" name="Picture Placeholder 2"/>
          <p:cNvSpPr>
            <a:spLocks noGrp="1" noChangeAspect="1"/>
          </p:cNvSpPr>
          <p:nvPr>
            <p:ph type="pic" sz="quarter" idx="10"/>
          </p:nvPr>
        </p:nvSpPr>
        <p:spPr>
          <a:xfrm>
            <a:off x="997398" y="1188270"/>
            <a:ext cx="752671" cy="2139950"/>
          </a:xfrm>
        </p:spPr>
        <p:txBody>
          <a:bodyPr rtlCol="0">
            <a:normAutofit/>
          </a:bodyPr>
          <a:lstStyle>
            <a:lvl1pPr marL="0" indent="0">
              <a:buNone/>
              <a:defRPr sz="1000">
                <a:latin typeface="Raleway Light"/>
                <a:cs typeface="Raleway Light"/>
              </a:defRPr>
            </a:lvl1pPr>
          </a:lstStyle>
          <a:p>
            <a:pPr lvl="0"/>
            <a:endParaRPr lang="en-US" noProof="0" dirty="0"/>
          </a:p>
        </p:txBody>
      </p:sp>
      <p:sp>
        <p:nvSpPr>
          <p:cNvPr id="32" name="Picture Placeholder 2"/>
          <p:cNvSpPr>
            <a:spLocks noGrp="1" noChangeAspect="1"/>
          </p:cNvSpPr>
          <p:nvPr>
            <p:ph type="pic" sz="quarter" idx="12"/>
          </p:nvPr>
        </p:nvSpPr>
        <p:spPr>
          <a:xfrm>
            <a:off x="3573307" y="1188270"/>
            <a:ext cx="803171" cy="2133600"/>
          </a:xfrm>
        </p:spPr>
        <p:txBody>
          <a:bodyPr rtlCol="0">
            <a:normAutofit/>
          </a:bodyPr>
          <a:lstStyle>
            <a:lvl1pPr marL="0" indent="0">
              <a:buNone/>
              <a:defRPr sz="1000">
                <a:latin typeface="Raleway Light"/>
                <a:cs typeface="Raleway Light"/>
              </a:defRPr>
            </a:lvl1pPr>
          </a:lstStyle>
          <a:p>
            <a:pPr lvl="0"/>
            <a:endParaRPr lang="en-US" noProof="0" dirty="0"/>
          </a:p>
        </p:txBody>
      </p:sp>
      <p:sp>
        <p:nvSpPr>
          <p:cNvPr id="31" name="Picture Placeholder 2"/>
          <p:cNvSpPr>
            <a:spLocks noGrp="1" noChangeAspect="1"/>
          </p:cNvSpPr>
          <p:nvPr>
            <p:ph type="pic" sz="quarter" idx="11"/>
          </p:nvPr>
        </p:nvSpPr>
        <p:spPr>
          <a:xfrm>
            <a:off x="1903613" y="966020"/>
            <a:ext cx="1558227" cy="2755900"/>
          </a:xfrm>
        </p:spPr>
        <p:txBody>
          <a:bodyPr rtlCol="0">
            <a:normAutofit/>
          </a:bodyPr>
          <a:lstStyle>
            <a:lvl1pPr marL="0" indent="0">
              <a:buNone/>
              <a:defRPr sz="10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1787564933"/>
      </p:ext>
    </p:extLst>
  </p:cSld>
  <p:clrMapOvr>
    <a:masterClrMapping/>
  </p:clrMapOvr>
  <p:transition/>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iPad_mockup">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3" y="-1"/>
            <a:ext cx="12192001" cy="3230218"/>
          </a:xfrm>
        </p:spPr>
        <p:txBody>
          <a:bodyPr rtlCol="0">
            <a:normAutofit/>
          </a:bodyPr>
          <a:lstStyle>
            <a:lvl1pPr marL="0" indent="0">
              <a:buNone/>
              <a:defRPr sz="10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3652950789"/>
      </p:ext>
    </p:extLst>
  </p:cSld>
  <p:clrMapOvr>
    <a:masterClrMapping/>
  </p:clrMapOvr>
  <p:transition/>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app_features">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3" y="-1"/>
            <a:ext cx="12192001" cy="3230218"/>
          </a:xfrm>
        </p:spPr>
        <p:txBody>
          <a:bodyPr rtlCol="0">
            <a:normAutofit/>
          </a:bodyPr>
          <a:lstStyle>
            <a:lvl1pPr marL="0" indent="0">
              <a:buNone/>
              <a:defRPr sz="1000">
                <a:latin typeface="Raleway Light"/>
                <a:cs typeface="Raleway Light"/>
              </a:defRPr>
            </a:lvl1pPr>
          </a:lstStyle>
          <a:p>
            <a:pPr lvl="0"/>
            <a:endParaRPr lang="en-US" noProof="0" dirty="0"/>
          </a:p>
        </p:txBody>
      </p:sp>
      <p:sp>
        <p:nvSpPr>
          <p:cNvPr id="31" name="Picture Placeholder 2"/>
          <p:cNvSpPr>
            <a:spLocks noGrp="1" noChangeAspect="1"/>
          </p:cNvSpPr>
          <p:nvPr>
            <p:ph type="pic" sz="quarter" idx="11"/>
          </p:nvPr>
        </p:nvSpPr>
        <p:spPr>
          <a:xfrm>
            <a:off x="1535889" y="1233378"/>
            <a:ext cx="2360858" cy="4225173"/>
          </a:xfrm>
        </p:spPr>
        <p:txBody>
          <a:bodyPr rtlCol="0">
            <a:normAutofit/>
          </a:bodyPr>
          <a:lstStyle>
            <a:lvl1pPr marL="0" indent="0">
              <a:buNone/>
              <a:defRPr sz="10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2200002236"/>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Image Placeholder">
    <p:spTree>
      <p:nvGrpSpPr>
        <p:cNvPr id="1" name=""/>
        <p:cNvGrpSpPr/>
        <p:nvPr/>
      </p:nvGrpSpPr>
      <p:grpSpPr>
        <a:xfrm>
          <a:off x="0" y="0"/>
          <a:ext cx="0" cy="0"/>
          <a:chOff x="0" y="0"/>
          <a:chExt cx="0" cy="0"/>
        </a:xfrm>
      </p:grpSpPr>
      <p:sp>
        <p:nvSpPr>
          <p:cNvPr id="17" name="Picture Placeholder 13"/>
          <p:cNvSpPr>
            <a:spLocks noGrp="1" noChangeAspect="1"/>
          </p:cNvSpPr>
          <p:nvPr>
            <p:ph type="pic" sz="quarter" idx="13"/>
          </p:nvPr>
        </p:nvSpPr>
        <p:spPr>
          <a:xfrm>
            <a:off x="-1588" y="0"/>
            <a:ext cx="12192001" cy="6858000"/>
          </a:xfrm>
          <a:effectLst/>
        </p:spPr>
        <p:txBody>
          <a:bodyPr>
            <a:normAutofit/>
          </a:bodyPr>
          <a:lstStyle>
            <a:lvl1pPr marL="0" indent="0">
              <a:buNone/>
              <a:defRPr sz="21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307441150"/>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_app_features">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3" y="-1"/>
            <a:ext cx="12192001" cy="3230218"/>
          </a:xfrm>
        </p:spPr>
        <p:txBody>
          <a:bodyPr rtlCol="0">
            <a:normAutofit/>
          </a:bodyPr>
          <a:lstStyle>
            <a:lvl1pPr marL="0" indent="0">
              <a:buNone/>
              <a:defRPr sz="10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483371441"/>
      </p:ext>
    </p:extLst>
  </p:cSld>
  <p:clrMapOvr>
    <a:masterClrMapping/>
  </p:clrMapOvr>
  <p:transition/>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userDrawn="1">
  <p:cSld name="porftfolio-1">
    <p:spTree>
      <p:nvGrpSpPr>
        <p:cNvPr id="1" name=""/>
        <p:cNvGrpSpPr/>
        <p:nvPr/>
      </p:nvGrpSpPr>
      <p:grpSpPr>
        <a:xfrm>
          <a:off x="0" y="0"/>
          <a:ext cx="0" cy="0"/>
          <a:chOff x="0" y="0"/>
          <a:chExt cx="0" cy="0"/>
        </a:xfrm>
      </p:grpSpPr>
      <p:sp>
        <p:nvSpPr>
          <p:cNvPr id="14" name="Oval 1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5" name="TextBox 14"/>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9" name="Picture Placeholder 2"/>
          <p:cNvSpPr>
            <a:spLocks noGrp="1" noChangeAspect="1"/>
          </p:cNvSpPr>
          <p:nvPr>
            <p:ph type="pic" sz="quarter" idx="11"/>
          </p:nvPr>
        </p:nvSpPr>
        <p:spPr>
          <a:xfrm>
            <a:off x="4500563" y="1779589"/>
            <a:ext cx="3194049" cy="2266950"/>
          </a:xfrm>
        </p:spPr>
        <p:txBody>
          <a:bodyPr>
            <a:normAutofit/>
          </a:bodyPr>
          <a:lstStyle>
            <a:lvl1pPr marL="0" indent="0">
              <a:buNone/>
              <a:defRPr sz="2000">
                <a:solidFill>
                  <a:schemeClr val="accent1"/>
                </a:solidFill>
              </a:defRPr>
            </a:lvl1pPr>
          </a:lstStyle>
          <a:p>
            <a:endParaRPr lang="id-ID" dirty="0"/>
          </a:p>
        </p:txBody>
      </p:sp>
      <p:sp>
        <p:nvSpPr>
          <p:cNvPr id="10" name="Picture Placeholder 2"/>
          <p:cNvSpPr>
            <a:spLocks noGrp="1" noChangeAspect="1"/>
          </p:cNvSpPr>
          <p:nvPr>
            <p:ph type="pic" sz="quarter" idx="12"/>
          </p:nvPr>
        </p:nvSpPr>
        <p:spPr>
          <a:xfrm>
            <a:off x="7808913" y="1779589"/>
            <a:ext cx="3216275" cy="2266950"/>
          </a:xfrm>
        </p:spPr>
        <p:txBody>
          <a:bodyPr>
            <a:normAutofit/>
          </a:bodyPr>
          <a:lstStyle>
            <a:lvl1pPr marL="0" indent="0">
              <a:buNone/>
              <a:defRPr sz="2000">
                <a:solidFill>
                  <a:schemeClr val="accent1"/>
                </a:solidFill>
              </a:defRPr>
            </a:lvl1pPr>
          </a:lstStyle>
          <a:p>
            <a:endParaRPr lang="id-ID" dirty="0"/>
          </a:p>
        </p:txBody>
      </p:sp>
      <p:sp>
        <p:nvSpPr>
          <p:cNvPr id="11" name="Picture Placeholder 2"/>
          <p:cNvSpPr>
            <a:spLocks noGrp="1" noChangeAspect="1"/>
          </p:cNvSpPr>
          <p:nvPr>
            <p:ph type="pic" sz="quarter" idx="15"/>
          </p:nvPr>
        </p:nvSpPr>
        <p:spPr>
          <a:xfrm>
            <a:off x="1210109" y="1795468"/>
            <a:ext cx="3201554" cy="2251071"/>
          </a:xfrm>
        </p:spPr>
        <p:txBody>
          <a:bodyPr>
            <a:normAutofit/>
          </a:bodyPr>
          <a:lstStyle>
            <a:lvl1pPr marL="0" indent="0">
              <a:buNone/>
              <a:defRPr sz="2000">
                <a:solidFill>
                  <a:schemeClr val="accent1"/>
                </a:solidFill>
              </a:defRPr>
            </a:lvl1pPr>
          </a:lstStyle>
          <a:p>
            <a:endParaRPr lang="id-ID" dirty="0"/>
          </a:p>
        </p:txBody>
      </p:sp>
    </p:spTree>
    <p:extLst>
      <p:ext uri="{BB962C8B-B14F-4D97-AF65-F5344CB8AC3E}">
        <p14:creationId xmlns:p14="http://schemas.microsoft.com/office/powerpoint/2010/main" val="3681916618"/>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userDrawn="1">
  <p:cSld name="Portfolio-2">
    <p:spTree>
      <p:nvGrpSpPr>
        <p:cNvPr id="1" name=""/>
        <p:cNvGrpSpPr/>
        <p:nvPr/>
      </p:nvGrpSpPr>
      <p:grpSpPr>
        <a:xfrm>
          <a:off x="0" y="0"/>
          <a:ext cx="0" cy="0"/>
          <a:chOff x="0" y="0"/>
          <a:chExt cx="0" cy="0"/>
        </a:xfrm>
      </p:grpSpPr>
      <p:sp>
        <p:nvSpPr>
          <p:cNvPr id="11" name="Oval 1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2" name="TextBox 11"/>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5" name="Picture Placeholder 13"/>
          <p:cNvSpPr>
            <a:spLocks noGrp="1" noChangeAspect="1"/>
          </p:cNvSpPr>
          <p:nvPr>
            <p:ph type="pic" sz="quarter" idx="11"/>
          </p:nvPr>
        </p:nvSpPr>
        <p:spPr>
          <a:xfrm>
            <a:off x="3785657" y="1625400"/>
            <a:ext cx="2317411" cy="2315293"/>
          </a:xfrm>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17" name="Picture Placeholder 13"/>
          <p:cNvSpPr>
            <a:spLocks noGrp="1" noChangeAspect="1"/>
          </p:cNvSpPr>
          <p:nvPr>
            <p:ph type="pic" sz="quarter" idx="13"/>
          </p:nvPr>
        </p:nvSpPr>
        <p:spPr>
          <a:xfrm>
            <a:off x="6169719" y="1614260"/>
            <a:ext cx="4695167" cy="4634299"/>
          </a:xfrm>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13" name="Picture Placeholder 13"/>
          <p:cNvSpPr>
            <a:spLocks noGrp="1" noChangeAspect="1"/>
          </p:cNvSpPr>
          <p:nvPr>
            <p:ph type="pic" sz="quarter" idx="16"/>
          </p:nvPr>
        </p:nvSpPr>
        <p:spPr>
          <a:xfrm>
            <a:off x="1397693" y="3933267"/>
            <a:ext cx="2317410" cy="2315295"/>
          </a:xfrm>
          <a:effectLst/>
        </p:spPr>
        <p:txBody>
          <a:bodyPr>
            <a:normAutofit/>
          </a:bodyPr>
          <a:lstStyle>
            <a:lvl1pPr marL="0" indent="0">
              <a:buNone/>
              <a:defRPr sz="21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369151677"/>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userDrawn="1">
  <p:cSld name="Portfolio-3">
    <p:spTree>
      <p:nvGrpSpPr>
        <p:cNvPr id="1" name=""/>
        <p:cNvGrpSpPr/>
        <p:nvPr/>
      </p:nvGrpSpPr>
      <p:grpSpPr>
        <a:xfrm>
          <a:off x="0" y="0"/>
          <a:ext cx="0" cy="0"/>
          <a:chOff x="0" y="0"/>
          <a:chExt cx="0" cy="0"/>
        </a:xfrm>
      </p:grpSpPr>
      <p:sp>
        <p:nvSpPr>
          <p:cNvPr id="18" name="Oval 17"/>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9" name="TextBox 18"/>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4" name="Picture Placeholder 13"/>
          <p:cNvSpPr>
            <a:spLocks noGrp="1" noChangeAspect="1"/>
          </p:cNvSpPr>
          <p:nvPr>
            <p:ph type="pic" sz="quarter" idx="10"/>
          </p:nvPr>
        </p:nvSpPr>
        <p:spPr>
          <a:xfrm>
            <a:off x="1421883" y="1647680"/>
            <a:ext cx="2317410" cy="2315293"/>
          </a:xfrm>
          <a:ln>
            <a:noFill/>
          </a:ln>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28" name="Picture Placeholder 13"/>
          <p:cNvSpPr>
            <a:spLocks noGrp="1" noChangeAspect="1"/>
          </p:cNvSpPr>
          <p:nvPr>
            <p:ph type="pic" sz="quarter" idx="14"/>
          </p:nvPr>
        </p:nvSpPr>
        <p:spPr>
          <a:xfrm>
            <a:off x="6113147" y="1647680"/>
            <a:ext cx="2317410" cy="2315293"/>
          </a:xfrm>
          <a:ln>
            <a:noFill/>
          </a:ln>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30" name="Picture Placeholder 13"/>
          <p:cNvSpPr>
            <a:spLocks noGrp="1" noChangeAspect="1"/>
          </p:cNvSpPr>
          <p:nvPr>
            <p:ph type="pic" sz="quarter" idx="15"/>
          </p:nvPr>
        </p:nvSpPr>
        <p:spPr>
          <a:xfrm>
            <a:off x="1421883" y="3961488"/>
            <a:ext cx="2317410" cy="2315293"/>
          </a:xfrm>
          <a:ln>
            <a:noFill/>
          </a:ln>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33" name="Picture Placeholder 13"/>
          <p:cNvSpPr>
            <a:spLocks noGrp="1" noChangeAspect="1"/>
          </p:cNvSpPr>
          <p:nvPr>
            <p:ph type="pic" sz="quarter" idx="16"/>
          </p:nvPr>
        </p:nvSpPr>
        <p:spPr>
          <a:xfrm>
            <a:off x="6113147" y="3961488"/>
            <a:ext cx="2317410" cy="2315293"/>
          </a:xfrm>
          <a:ln>
            <a:noFill/>
          </a:ln>
          <a:effectLst/>
        </p:spPr>
        <p:txBody>
          <a:bodyPr>
            <a:normAutofit/>
          </a:bodyPr>
          <a:lstStyle>
            <a:lvl1pPr marL="0" indent="0">
              <a:buNone/>
              <a:defRPr sz="21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134695329"/>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userDrawn="1">
  <p:cSld name="Portfolio-4">
    <p:spTree>
      <p:nvGrpSpPr>
        <p:cNvPr id="1" name=""/>
        <p:cNvGrpSpPr/>
        <p:nvPr/>
      </p:nvGrpSpPr>
      <p:grpSpPr>
        <a:xfrm>
          <a:off x="0" y="0"/>
          <a:ext cx="0" cy="0"/>
          <a:chOff x="0" y="0"/>
          <a:chExt cx="0" cy="0"/>
        </a:xfrm>
      </p:grpSpPr>
      <p:sp>
        <p:nvSpPr>
          <p:cNvPr id="16" name="Oval 1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7" name="TextBox 16"/>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3" name="Picture Placeholder 12"/>
          <p:cNvSpPr>
            <a:spLocks noGrp="1" noChangeAspect="1"/>
          </p:cNvSpPr>
          <p:nvPr>
            <p:ph type="pic" sz="quarter" idx="10"/>
          </p:nvPr>
        </p:nvSpPr>
        <p:spPr>
          <a:xfrm>
            <a:off x="1253394" y="1433102"/>
            <a:ext cx="2395728" cy="2395728"/>
          </a:xfrm>
        </p:spPr>
        <p:txBody>
          <a:bodyPr>
            <a:normAutofit/>
          </a:bodyPr>
          <a:lstStyle>
            <a:lvl1pPr>
              <a:defRPr sz="1400"/>
            </a:lvl1pPr>
          </a:lstStyle>
          <a:p>
            <a:endParaRPr lang="en-US" dirty="0"/>
          </a:p>
        </p:txBody>
      </p:sp>
      <p:sp>
        <p:nvSpPr>
          <p:cNvPr id="32" name="Picture Placeholder 12"/>
          <p:cNvSpPr>
            <a:spLocks noGrp="1" noChangeAspect="1"/>
          </p:cNvSpPr>
          <p:nvPr>
            <p:ph type="pic" sz="quarter" idx="11"/>
          </p:nvPr>
        </p:nvSpPr>
        <p:spPr>
          <a:xfrm>
            <a:off x="3655472" y="1427613"/>
            <a:ext cx="2395728" cy="2395728"/>
          </a:xfrm>
        </p:spPr>
        <p:txBody>
          <a:bodyPr>
            <a:normAutofit/>
          </a:bodyPr>
          <a:lstStyle>
            <a:lvl1pPr>
              <a:defRPr sz="1400"/>
            </a:lvl1pPr>
          </a:lstStyle>
          <a:p>
            <a:endParaRPr lang="en-US" dirty="0"/>
          </a:p>
        </p:txBody>
      </p:sp>
      <p:sp>
        <p:nvSpPr>
          <p:cNvPr id="33" name="Picture Placeholder 12"/>
          <p:cNvSpPr>
            <a:spLocks noGrp="1" noChangeAspect="1"/>
          </p:cNvSpPr>
          <p:nvPr>
            <p:ph type="pic" sz="quarter" idx="12"/>
          </p:nvPr>
        </p:nvSpPr>
        <p:spPr>
          <a:xfrm>
            <a:off x="6057550" y="1427613"/>
            <a:ext cx="2395728" cy="2395728"/>
          </a:xfrm>
        </p:spPr>
        <p:txBody>
          <a:bodyPr>
            <a:normAutofit/>
          </a:bodyPr>
          <a:lstStyle>
            <a:lvl1pPr>
              <a:defRPr sz="1400"/>
            </a:lvl1pPr>
          </a:lstStyle>
          <a:p>
            <a:endParaRPr lang="en-US" dirty="0"/>
          </a:p>
        </p:txBody>
      </p:sp>
      <p:sp>
        <p:nvSpPr>
          <p:cNvPr id="34" name="Picture Placeholder 12"/>
          <p:cNvSpPr>
            <a:spLocks noGrp="1" noChangeAspect="1"/>
          </p:cNvSpPr>
          <p:nvPr>
            <p:ph type="pic" sz="quarter" idx="13"/>
          </p:nvPr>
        </p:nvSpPr>
        <p:spPr>
          <a:xfrm>
            <a:off x="8459628" y="1427613"/>
            <a:ext cx="2395728" cy="2395728"/>
          </a:xfrm>
        </p:spPr>
        <p:txBody>
          <a:bodyPr>
            <a:normAutofit/>
          </a:bodyPr>
          <a:lstStyle>
            <a:lvl1pPr>
              <a:defRPr sz="1400"/>
            </a:lvl1pPr>
          </a:lstStyle>
          <a:p>
            <a:endParaRPr lang="en-US" dirty="0"/>
          </a:p>
        </p:txBody>
      </p:sp>
      <p:sp>
        <p:nvSpPr>
          <p:cNvPr id="35" name="Picture Placeholder 12"/>
          <p:cNvSpPr>
            <a:spLocks noGrp="1" noChangeAspect="1"/>
          </p:cNvSpPr>
          <p:nvPr>
            <p:ph type="pic" sz="quarter" idx="14"/>
          </p:nvPr>
        </p:nvSpPr>
        <p:spPr>
          <a:xfrm>
            <a:off x="1253394" y="3833722"/>
            <a:ext cx="2395728" cy="2395728"/>
          </a:xfrm>
        </p:spPr>
        <p:txBody>
          <a:bodyPr>
            <a:normAutofit/>
          </a:bodyPr>
          <a:lstStyle>
            <a:lvl1pPr>
              <a:defRPr sz="1400"/>
            </a:lvl1pPr>
          </a:lstStyle>
          <a:p>
            <a:endParaRPr lang="en-US" dirty="0"/>
          </a:p>
        </p:txBody>
      </p:sp>
      <p:sp>
        <p:nvSpPr>
          <p:cNvPr id="36" name="Picture Placeholder 12"/>
          <p:cNvSpPr>
            <a:spLocks noGrp="1" noChangeAspect="1"/>
          </p:cNvSpPr>
          <p:nvPr>
            <p:ph type="pic" sz="quarter" idx="15"/>
          </p:nvPr>
        </p:nvSpPr>
        <p:spPr>
          <a:xfrm>
            <a:off x="3655472" y="3839778"/>
            <a:ext cx="2395728" cy="2395728"/>
          </a:xfrm>
        </p:spPr>
        <p:txBody>
          <a:bodyPr>
            <a:normAutofit/>
          </a:bodyPr>
          <a:lstStyle>
            <a:lvl1pPr>
              <a:defRPr sz="1400"/>
            </a:lvl1pPr>
          </a:lstStyle>
          <a:p>
            <a:endParaRPr lang="en-US" dirty="0"/>
          </a:p>
        </p:txBody>
      </p:sp>
      <p:sp>
        <p:nvSpPr>
          <p:cNvPr id="37" name="Picture Placeholder 12"/>
          <p:cNvSpPr>
            <a:spLocks noGrp="1" noChangeAspect="1"/>
          </p:cNvSpPr>
          <p:nvPr>
            <p:ph type="pic" sz="quarter" idx="16"/>
          </p:nvPr>
        </p:nvSpPr>
        <p:spPr>
          <a:xfrm>
            <a:off x="6057550" y="3839778"/>
            <a:ext cx="2395728" cy="2395728"/>
          </a:xfrm>
        </p:spPr>
        <p:txBody>
          <a:bodyPr>
            <a:normAutofit/>
          </a:bodyPr>
          <a:lstStyle>
            <a:lvl1pPr>
              <a:defRPr sz="1400"/>
            </a:lvl1pPr>
          </a:lstStyle>
          <a:p>
            <a:endParaRPr lang="en-US" dirty="0"/>
          </a:p>
        </p:txBody>
      </p:sp>
      <p:sp>
        <p:nvSpPr>
          <p:cNvPr id="38" name="Picture Placeholder 12"/>
          <p:cNvSpPr>
            <a:spLocks noGrp="1" noChangeAspect="1"/>
          </p:cNvSpPr>
          <p:nvPr>
            <p:ph type="pic" sz="quarter" idx="17"/>
          </p:nvPr>
        </p:nvSpPr>
        <p:spPr>
          <a:xfrm>
            <a:off x="8459628" y="3839778"/>
            <a:ext cx="2395728" cy="2395728"/>
          </a:xfrm>
        </p:spPr>
        <p:txBody>
          <a:bodyPr>
            <a:normAutofit/>
          </a:bodyPr>
          <a:lstStyle>
            <a:lvl1pPr>
              <a:defRPr sz="1400"/>
            </a:lvl1pPr>
          </a:lstStyle>
          <a:p>
            <a:endParaRPr lang="en-US" dirty="0"/>
          </a:p>
        </p:txBody>
      </p:sp>
    </p:spTree>
    <p:extLst>
      <p:ext uri="{BB962C8B-B14F-4D97-AF65-F5344CB8AC3E}">
        <p14:creationId xmlns:p14="http://schemas.microsoft.com/office/powerpoint/2010/main" val="1852821222"/>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userDrawn="1">
  <p:cSld name="Portfolio-5">
    <p:spTree>
      <p:nvGrpSpPr>
        <p:cNvPr id="1" name=""/>
        <p:cNvGrpSpPr/>
        <p:nvPr/>
      </p:nvGrpSpPr>
      <p:grpSpPr>
        <a:xfrm>
          <a:off x="0" y="0"/>
          <a:ext cx="0" cy="0"/>
          <a:chOff x="0" y="0"/>
          <a:chExt cx="0" cy="0"/>
        </a:xfrm>
      </p:grpSpPr>
      <p:sp>
        <p:nvSpPr>
          <p:cNvPr id="22" name="Oval 21"/>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23" name="TextBox 22"/>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4" name="Picture Placeholder 13"/>
          <p:cNvSpPr>
            <a:spLocks noGrp="1" noChangeAspect="1"/>
          </p:cNvSpPr>
          <p:nvPr>
            <p:ph type="pic" sz="quarter" idx="10" hasCustomPrompt="1"/>
          </p:nvPr>
        </p:nvSpPr>
        <p:spPr>
          <a:xfrm>
            <a:off x="1811582" y="1723565"/>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5" name="Picture Placeholder 13"/>
          <p:cNvSpPr>
            <a:spLocks noGrp="1" noChangeAspect="1"/>
          </p:cNvSpPr>
          <p:nvPr>
            <p:ph type="pic" sz="quarter" idx="11" hasCustomPrompt="1"/>
          </p:nvPr>
        </p:nvSpPr>
        <p:spPr>
          <a:xfrm>
            <a:off x="4915403" y="1723565"/>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7" name="Picture Placeholder 13"/>
          <p:cNvSpPr>
            <a:spLocks noGrp="1" noChangeAspect="1"/>
          </p:cNvSpPr>
          <p:nvPr>
            <p:ph type="pic" sz="quarter" idx="12" hasCustomPrompt="1"/>
          </p:nvPr>
        </p:nvSpPr>
        <p:spPr>
          <a:xfrm>
            <a:off x="8019222" y="1723565"/>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3" name="Picture Placeholder 13"/>
          <p:cNvSpPr>
            <a:spLocks noGrp="1" noChangeAspect="1"/>
          </p:cNvSpPr>
          <p:nvPr>
            <p:ph type="pic" sz="quarter" idx="13" hasCustomPrompt="1"/>
          </p:nvPr>
        </p:nvSpPr>
        <p:spPr>
          <a:xfrm>
            <a:off x="3408155" y="3836202"/>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6" name="Picture Placeholder 13"/>
          <p:cNvSpPr>
            <a:spLocks noGrp="1" noChangeAspect="1"/>
          </p:cNvSpPr>
          <p:nvPr>
            <p:ph type="pic" sz="quarter" idx="14" hasCustomPrompt="1"/>
          </p:nvPr>
        </p:nvSpPr>
        <p:spPr>
          <a:xfrm>
            <a:off x="6511974" y="3836202"/>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Tree>
    <p:extLst>
      <p:ext uri="{BB962C8B-B14F-4D97-AF65-F5344CB8AC3E}">
        <p14:creationId xmlns:p14="http://schemas.microsoft.com/office/powerpoint/2010/main" val="643950103"/>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userDrawn="1">
  <p:cSld name="portfolio-6">
    <p:spTree>
      <p:nvGrpSpPr>
        <p:cNvPr id="1" name=""/>
        <p:cNvGrpSpPr/>
        <p:nvPr/>
      </p:nvGrpSpPr>
      <p:grpSpPr>
        <a:xfrm>
          <a:off x="0" y="0"/>
          <a:ext cx="0" cy="0"/>
          <a:chOff x="0" y="0"/>
          <a:chExt cx="0" cy="0"/>
        </a:xfrm>
      </p:grpSpPr>
      <p:sp>
        <p:nvSpPr>
          <p:cNvPr id="16" name="Oval 1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8" name="TextBox 17"/>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4" name="Picture Placeholder 12"/>
          <p:cNvSpPr>
            <a:spLocks noGrp="1" noChangeAspect="1"/>
          </p:cNvSpPr>
          <p:nvPr>
            <p:ph type="pic" sz="quarter" idx="11"/>
          </p:nvPr>
        </p:nvSpPr>
        <p:spPr>
          <a:xfrm>
            <a:off x="6826316" y="1893450"/>
            <a:ext cx="2147420" cy="3579115"/>
          </a:xfrm>
        </p:spPr>
        <p:txBody>
          <a:bodyPr>
            <a:normAutofit/>
          </a:bodyPr>
          <a:lstStyle>
            <a:lvl1pPr>
              <a:defRPr sz="1400"/>
            </a:lvl1pPr>
          </a:lstStyle>
          <a:p>
            <a:endParaRPr lang="en-US" dirty="0"/>
          </a:p>
        </p:txBody>
      </p:sp>
      <p:sp>
        <p:nvSpPr>
          <p:cNvPr id="17" name="Picture Placeholder 12"/>
          <p:cNvSpPr>
            <a:spLocks noGrp="1" noChangeAspect="1"/>
          </p:cNvSpPr>
          <p:nvPr>
            <p:ph type="pic" sz="quarter" idx="14"/>
          </p:nvPr>
        </p:nvSpPr>
        <p:spPr>
          <a:xfrm>
            <a:off x="4586536" y="1893450"/>
            <a:ext cx="2147420" cy="3579115"/>
          </a:xfrm>
        </p:spPr>
        <p:txBody>
          <a:bodyPr>
            <a:normAutofit/>
          </a:bodyPr>
          <a:lstStyle>
            <a:lvl1pPr>
              <a:defRPr sz="1400"/>
            </a:lvl1pPr>
          </a:lstStyle>
          <a:p>
            <a:endParaRPr lang="en-US" dirty="0"/>
          </a:p>
        </p:txBody>
      </p:sp>
      <p:sp>
        <p:nvSpPr>
          <p:cNvPr id="19" name="Picture Placeholder 12"/>
          <p:cNvSpPr>
            <a:spLocks noGrp="1" noChangeAspect="1"/>
          </p:cNvSpPr>
          <p:nvPr>
            <p:ph type="pic" sz="quarter" idx="16"/>
          </p:nvPr>
        </p:nvSpPr>
        <p:spPr>
          <a:xfrm>
            <a:off x="9066096" y="1893450"/>
            <a:ext cx="2147420" cy="3579115"/>
          </a:xfrm>
        </p:spPr>
        <p:txBody>
          <a:bodyPr>
            <a:normAutofit/>
          </a:bodyPr>
          <a:lstStyle>
            <a:lvl1pPr>
              <a:defRPr sz="1400"/>
            </a:lvl1pPr>
          </a:lstStyle>
          <a:p>
            <a:endParaRPr lang="en-US" dirty="0"/>
          </a:p>
        </p:txBody>
      </p:sp>
    </p:spTree>
    <p:extLst>
      <p:ext uri="{BB962C8B-B14F-4D97-AF65-F5344CB8AC3E}">
        <p14:creationId xmlns:p14="http://schemas.microsoft.com/office/powerpoint/2010/main" val="4025271383"/>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userDrawn="1">
  <p:cSld name="portfolio-7">
    <p:spTree>
      <p:nvGrpSpPr>
        <p:cNvPr id="1" name=""/>
        <p:cNvGrpSpPr/>
        <p:nvPr/>
      </p:nvGrpSpPr>
      <p:grpSpPr>
        <a:xfrm>
          <a:off x="0" y="0"/>
          <a:ext cx="0" cy="0"/>
          <a:chOff x="0" y="0"/>
          <a:chExt cx="0" cy="0"/>
        </a:xfrm>
      </p:grpSpPr>
      <p:sp>
        <p:nvSpPr>
          <p:cNvPr id="16" name="Oval 1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21" name="TextBox 20"/>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7" name="Picture Placeholder 12"/>
          <p:cNvSpPr>
            <a:spLocks noGrp="1" noChangeAspect="1"/>
          </p:cNvSpPr>
          <p:nvPr>
            <p:ph type="pic" sz="quarter" idx="14"/>
          </p:nvPr>
        </p:nvSpPr>
        <p:spPr>
          <a:xfrm>
            <a:off x="837773" y="2440695"/>
            <a:ext cx="4064678" cy="3824637"/>
          </a:xfrm>
        </p:spPr>
        <p:txBody>
          <a:bodyPr>
            <a:normAutofit/>
          </a:bodyPr>
          <a:lstStyle>
            <a:lvl1pPr>
              <a:defRPr sz="1400"/>
            </a:lvl1pPr>
          </a:lstStyle>
          <a:p>
            <a:endParaRPr lang="en-US" dirty="0"/>
          </a:p>
        </p:txBody>
      </p:sp>
      <p:sp>
        <p:nvSpPr>
          <p:cNvPr id="18" name="Picture Placeholder 12"/>
          <p:cNvSpPr>
            <a:spLocks noGrp="1" noChangeAspect="1"/>
          </p:cNvSpPr>
          <p:nvPr>
            <p:ph type="pic" sz="quarter" idx="15"/>
          </p:nvPr>
        </p:nvSpPr>
        <p:spPr>
          <a:xfrm>
            <a:off x="4898177" y="4353014"/>
            <a:ext cx="2144481" cy="1912319"/>
          </a:xfrm>
        </p:spPr>
        <p:txBody>
          <a:bodyPr>
            <a:normAutofit/>
          </a:bodyPr>
          <a:lstStyle>
            <a:lvl1pPr>
              <a:defRPr sz="1400"/>
            </a:lvl1pPr>
          </a:lstStyle>
          <a:p>
            <a:endParaRPr lang="en-US" dirty="0"/>
          </a:p>
        </p:txBody>
      </p:sp>
      <p:sp>
        <p:nvSpPr>
          <p:cNvPr id="19" name="Picture Placeholder 12"/>
          <p:cNvSpPr>
            <a:spLocks noGrp="1" noChangeAspect="1"/>
          </p:cNvSpPr>
          <p:nvPr>
            <p:ph type="pic" sz="quarter" idx="16"/>
          </p:nvPr>
        </p:nvSpPr>
        <p:spPr>
          <a:xfrm>
            <a:off x="7033110" y="4353014"/>
            <a:ext cx="2144481" cy="1912319"/>
          </a:xfrm>
        </p:spPr>
        <p:txBody>
          <a:bodyPr>
            <a:normAutofit/>
          </a:bodyPr>
          <a:lstStyle>
            <a:lvl1pPr>
              <a:defRPr sz="1400"/>
            </a:lvl1pPr>
          </a:lstStyle>
          <a:p>
            <a:endParaRPr lang="en-US" dirty="0"/>
          </a:p>
        </p:txBody>
      </p:sp>
      <p:sp>
        <p:nvSpPr>
          <p:cNvPr id="20" name="Picture Placeholder 12"/>
          <p:cNvSpPr>
            <a:spLocks noGrp="1" noChangeAspect="1"/>
          </p:cNvSpPr>
          <p:nvPr>
            <p:ph type="pic" sz="quarter" idx="17"/>
          </p:nvPr>
        </p:nvSpPr>
        <p:spPr>
          <a:xfrm>
            <a:off x="9161771" y="4353014"/>
            <a:ext cx="2144481" cy="1912319"/>
          </a:xfrm>
        </p:spPr>
        <p:txBody>
          <a:bodyPr>
            <a:normAutofit/>
          </a:bodyPr>
          <a:lstStyle>
            <a:lvl1pPr>
              <a:defRPr sz="1400"/>
            </a:lvl1pPr>
          </a:lstStyle>
          <a:p>
            <a:endParaRPr lang="en-US" dirty="0"/>
          </a:p>
        </p:txBody>
      </p:sp>
    </p:spTree>
    <p:extLst>
      <p:ext uri="{BB962C8B-B14F-4D97-AF65-F5344CB8AC3E}">
        <p14:creationId xmlns:p14="http://schemas.microsoft.com/office/powerpoint/2010/main" val="908545548"/>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userDrawn="1">
  <p:cSld name="Our Objectives 2">
    <p:spTree>
      <p:nvGrpSpPr>
        <p:cNvPr id="1" name=""/>
        <p:cNvGrpSpPr/>
        <p:nvPr/>
      </p:nvGrpSpPr>
      <p:grpSpPr>
        <a:xfrm>
          <a:off x="0" y="0"/>
          <a:ext cx="0" cy="0"/>
          <a:chOff x="0" y="0"/>
          <a:chExt cx="0" cy="0"/>
        </a:xfrm>
      </p:grpSpPr>
      <p:sp>
        <p:nvSpPr>
          <p:cNvPr id="11" name="Picture Placeholder 22"/>
          <p:cNvSpPr>
            <a:spLocks noGrp="1" noChangeAspect="1"/>
          </p:cNvSpPr>
          <p:nvPr>
            <p:ph type="pic" sz="quarter" idx="13"/>
          </p:nvPr>
        </p:nvSpPr>
        <p:spPr>
          <a:xfrm>
            <a:off x="0" y="0"/>
            <a:ext cx="5954186" cy="6858000"/>
          </a:xfrm>
        </p:spPr>
        <p:txBody>
          <a:bodyPr>
            <a:normAutofit/>
          </a:bodyPr>
          <a:lstStyle>
            <a:lvl1pPr marL="0" indent="0">
              <a:buNone/>
              <a:defRPr sz="1600">
                <a:latin typeface="Raleway Light"/>
                <a:cs typeface="Raleway Light"/>
              </a:defRPr>
            </a:lvl1pPr>
          </a:lstStyle>
          <a:p>
            <a:endParaRPr lang="id-ID" dirty="0"/>
          </a:p>
        </p:txBody>
      </p:sp>
      <p:sp>
        <p:nvSpPr>
          <p:cNvPr id="10" name="Oval 9"/>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2" name="TextBox 11"/>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Tree>
    <p:extLst>
      <p:ext uri="{BB962C8B-B14F-4D97-AF65-F5344CB8AC3E}">
        <p14:creationId xmlns:p14="http://schemas.microsoft.com/office/powerpoint/2010/main" val="3618558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4DF4F490-9374-924C-AB42-0481DAFD1653}" type="datetimeFigureOut">
              <a:rPr kumimoji="1" lang="zh-CN" altLang="en-US" smtClean="0"/>
              <a:t>2018/2/6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6D815F2-DC5C-4B4C-83DE-362A29ED1CC8}" type="slidenum">
              <a:rPr kumimoji="1" lang="zh-CN" altLang="en-US" smtClean="0"/>
              <a:t>‹#›</a:t>
            </a:fld>
            <a:endParaRPr kumimoji="1" lang="zh-CN" altLang="en-US"/>
          </a:p>
        </p:txBody>
      </p:sp>
    </p:spTree>
    <p:extLst>
      <p:ext uri="{BB962C8B-B14F-4D97-AF65-F5344CB8AC3E}">
        <p14:creationId xmlns:p14="http://schemas.microsoft.com/office/powerpoint/2010/main" val="166667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Support">
    <p:spTree>
      <p:nvGrpSpPr>
        <p:cNvPr id="1" name=""/>
        <p:cNvGrpSpPr/>
        <p:nvPr/>
      </p:nvGrpSpPr>
      <p:grpSpPr>
        <a:xfrm>
          <a:off x="0" y="0"/>
          <a:ext cx="0" cy="0"/>
          <a:chOff x="0" y="0"/>
          <a:chExt cx="0" cy="0"/>
        </a:xfrm>
      </p:grpSpPr>
      <p:sp>
        <p:nvSpPr>
          <p:cNvPr id="16" name="Oval 1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7" name="TextBox 16"/>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4" name="Picture Placeholder 13"/>
          <p:cNvSpPr>
            <a:spLocks noGrp="1" noChangeAspect="1"/>
          </p:cNvSpPr>
          <p:nvPr>
            <p:ph type="pic" sz="quarter" idx="10" hasCustomPrompt="1"/>
          </p:nvPr>
        </p:nvSpPr>
        <p:spPr>
          <a:xfrm>
            <a:off x="1368165" y="1603015"/>
            <a:ext cx="1259942" cy="1258811"/>
          </a:xfrm>
          <a:prstGeom prst="ellipse">
            <a:avLst/>
          </a:prstGeom>
        </p:spPr>
        <p:txBody>
          <a:bodyPr>
            <a:noAutofit/>
          </a:bodyPr>
          <a:lstStyle>
            <a:lvl1pPr marL="0" indent="0">
              <a:lnSpc>
                <a:spcPct val="130000"/>
              </a:lnSpc>
              <a:buNone/>
              <a:defRPr sz="1200" baseline="0"/>
            </a:lvl1pPr>
          </a:lstStyle>
          <a:p>
            <a:r>
              <a:rPr lang="en-US" dirty="0" smtClean="0"/>
              <a:t>Drag  Your Picture Here</a:t>
            </a:r>
            <a:endParaRPr lang="en-US" dirty="0"/>
          </a:p>
        </p:txBody>
      </p:sp>
      <p:sp>
        <p:nvSpPr>
          <p:cNvPr id="75" name="Picture Placeholder 13"/>
          <p:cNvSpPr>
            <a:spLocks noGrp="1" noChangeAspect="1"/>
          </p:cNvSpPr>
          <p:nvPr>
            <p:ph type="pic" sz="quarter" idx="11" hasCustomPrompt="1"/>
          </p:nvPr>
        </p:nvSpPr>
        <p:spPr>
          <a:xfrm>
            <a:off x="4134531" y="1592554"/>
            <a:ext cx="1259942" cy="1258811"/>
          </a:xfrm>
          <a:prstGeom prst="ellipse">
            <a:avLst/>
          </a:prstGeom>
        </p:spPr>
        <p:txBody>
          <a:bodyPr>
            <a:normAutofit/>
          </a:bodyPr>
          <a:lstStyle>
            <a:lvl1pPr marL="0" indent="0">
              <a:lnSpc>
                <a:spcPct val="130000"/>
              </a:lnSpc>
              <a:buNone/>
              <a:defRPr sz="1200"/>
            </a:lvl1pPr>
          </a:lstStyle>
          <a:p>
            <a:r>
              <a:rPr lang="en-US" dirty="0" smtClean="0"/>
              <a:t>Drag  Your Picture Here</a:t>
            </a:r>
            <a:endParaRPr lang="en-US" dirty="0"/>
          </a:p>
        </p:txBody>
      </p:sp>
      <p:sp>
        <p:nvSpPr>
          <p:cNvPr id="76" name="Picture Placeholder 13"/>
          <p:cNvSpPr>
            <a:spLocks noGrp="1" noChangeAspect="1"/>
          </p:cNvSpPr>
          <p:nvPr>
            <p:ph type="pic" sz="quarter" idx="12" hasCustomPrompt="1"/>
          </p:nvPr>
        </p:nvSpPr>
        <p:spPr>
          <a:xfrm>
            <a:off x="6839987" y="1609007"/>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
        <p:nvSpPr>
          <p:cNvPr id="77" name="Picture Placeholder 13"/>
          <p:cNvSpPr>
            <a:spLocks noGrp="1" noChangeAspect="1"/>
          </p:cNvSpPr>
          <p:nvPr>
            <p:ph type="pic" sz="quarter" idx="13" hasCustomPrompt="1"/>
          </p:nvPr>
        </p:nvSpPr>
        <p:spPr>
          <a:xfrm>
            <a:off x="9564327" y="1609007"/>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
        <p:nvSpPr>
          <p:cNvPr id="78" name="Picture Placeholder 13"/>
          <p:cNvSpPr>
            <a:spLocks noGrp="1" noChangeAspect="1"/>
          </p:cNvSpPr>
          <p:nvPr>
            <p:ph type="pic" sz="quarter" idx="14" hasCustomPrompt="1"/>
          </p:nvPr>
        </p:nvSpPr>
        <p:spPr>
          <a:xfrm>
            <a:off x="8214258" y="4054258"/>
            <a:ext cx="1259942" cy="1258811"/>
          </a:xfrm>
          <a:prstGeom prst="ellipse">
            <a:avLst/>
          </a:prstGeom>
        </p:spPr>
        <p:txBody>
          <a:bodyPr>
            <a:normAutofit/>
          </a:bodyPr>
          <a:lstStyle>
            <a:lvl1pPr>
              <a:lnSpc>
                <a:spcPct val="130000"/>
              </a:lnSpc>
              <a:defRPr sz="1200"/>
            </a:lvl1pPr>
          </a:lstStyle>
          <a:p>
            <a:r>
              <a:rPr lang="en-US" dirty="0" smtClean="0"/>
              <a:t>Drag  Your Picture Here</a:t>
            </a:r>
            <a:endParaRPr lang="en-US" dirty="0"/>
          </a:p>
        </p:txBody>
      </p:sp>
      <p:sp>
        <p:nvSpPr>
          <p:cNvPr id="79" name="Picture Placeholder 13"/>
          <p:cNvSpPr>
            <a:spLocks noGrp="1" noChangeAspect="1"/>
          </p:cNvSpPr>
          <p:nvPr>
            <p:ph type="pic" sz="quarter" idx="15" hasCustomPrompt="1"/>
          </p:nvPr>
        </p:nvSpPr>
        <p:spPr>
          <a:xfrm>
            <a:off x="5499535" y="4054258"/>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
        <p:nvSpPr>
          <p:cNvPr id="80" name="Picture Placeholder 13"/>
          <p:cNvSpPr>
            <a:spLocks noGrp="1" noChangeAspect="1"/>
          </p:cNvSpPr>
          <p:nvPr>
            <p:ph type="pic" sz="quarter" idx="16" hasCustomPrompt="1"/>
          </p:nvPr>
        </p:nvSpPr>
        <p:spPr>
          <a:xfrm>
            <a:off x="2756072" y="4040047"/>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Tree>
    <p:extLst>
      <p:ext uri="{BB962C8B-B14F-4D97-AF65-F5344CB8AC3E}">
        <p14:creationId xmlns:p14="http://schemas.microsoft.com/office/powerpoint/2010/main" val="390479478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What we do">
    <p:spTree>
      <p:nvGrpSpPr>
        <p:cNvPr id="1" name=""/>
        <p:cNvGrpSpPr/>
        <p:nvPr/>
      </p:nvGrpSpPr>
      <p:grpSpPr>
        <a:xfrm>
          <a:off x="0" y="0"/>
          <a:ext cx="0" cy="0"/>
          <a:chOff x="0" y="0"/>
          <a:chExt cx="0" cy="0"/>
        </a:xfrm>
      </p:grpSpPr>
      <p:sp>
        <p:nvSpPr>
          <p:cNvPr id="11" name="Picture Placeholder 2"/>
          <p:cNvSpPr>
            <a:spLocks noGrp="1" noChangeAspect="1"/>
          </p:cNvSpPr>
          <p:nvPr>
            <p:ph type="pic" sz="quarter" idx="23"/>
          </p:nvPr>
        </p:nvSpPr>
        <p:spPr>
          <a:xfrm>
            <a:off x="479155" y="1978874"/>
            <a:ext cx="4557549" cy="4155281"/>
          </a:xfrm>
        </p:spPr>
        <p:txBody>
          <a:bodyPr anchor="t"/>
          <a:lstStyle>
            <a:lvl1pPr marL="0" indent="0" algn="ctr">
              <a:buNone/>
              <a:defRPr/>
            </a:lvl1pPr>
          </a:lstStyle>
          <a:p>
            <a:r>
              <a:rPr lang="en-US" dirty="0" smtClean="0"/>
              <a:t>Drag picture to placeholder or click icon to add</a:t>
            </a:r>
            <a:endParaRPr lang="id-ID"/>
          </a:p>
        </p:txBody>
      </p:sp>
      <p:sp>
        <p:nvSpPr>
          <p:cNvPr id="9" name="Oval 8"/>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0" name="TextBox 9"/>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Tree>
    <p:extLst>
      <p:ext uri="{BB962C8B-B14F-4D97-AF65-F5344CB8AC3E}">
        <p14:creationId xmlns:p14="http://schemas.microsoft.com/office/powerpoint/2010/main" val="990289508"/>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
        <p:nvSpPr>
          <p:cNvPr id="5" name="Oval 4"/>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6" name="TextBox 5"/>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Tree>
    <p:extLst>
      <p:ext uri="{BB962C8B-B14F-4D97-AF65-F5344CB8AC3E}">
        <p14:creationId xmlns:p14="http://schemas.microsoft.com/office/powerpoint/2010/main" val="2797741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No Footer">
    <p:spTree>
      <p:nvGrpSpPr>
        <p:cNvPr id="1" name=""/>
        <p:cNvGrpSpPr/>
        <p:nvPr/>
      </p:nvGrpSpPr>
      <p:grpSpPr>
        <a:xfrm>
          <a:off x="0" y="0"/>
          <a:ext cx="0" cy="0"/>
          <a:chOff x="0" y="0"/>
          <a:chExt cx="0" cy="0"/>
        </a:xfrm>
      </p:grpSpPr>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7" name="TextBox 6"/>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Tree>
    <p:extLst>
      <p:ext uri="{BB962C8B-B14F-4D97-AF65-F5344CB8AC3E}">
        <p14:creationId xmlns:p14="http://schemas.microsoft.com/office/powerpoint/2010/main" val="39990611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Background">
    <p:spTree>
      <p:nvGrpSpPr>
        <p:cNvPr id="1" name=""/>
        <p:cNvGrpSpPr/>
        <p:nvPr/>
      </p:nvGrpSpPr>
      <p:grpSpPr>
        <a:xfrm>
          <a:off x="0" y="0"/>
          <a:ext cx="0" cy="0"/>
          <a:chOff x="0" y="0"/>
          <a:chExt cx="0" cy="0"/>
        </a:xfrm>
      </p:grpSpPr>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7" name="TextBox 6"/>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Tree>
    <p:extLst>
      <p:ext uri="{BB962C8B-B14F-4D97-AF65-F5344CB8AC3E}">
        <p14:creationId xmlns:p14="http://schemas.microsoft.com/office/powerpoint/2010/main" val="21538891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7" name="Oval 6"/>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9" name="TextBox 8"/>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Tree>
    <p:extLst>
      <p:ext uri="{BB962C8B-B14F-4D97-AF65-F5344CB8AC3E}">
        <p14:creationId xmlns:p14="http://schemas.microsoft.com/office/powerpoint/2010/main" val="82118358"/>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7" name="Oval 6"/>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Tree>
    <p:extLst>
      <p:ext uri="{BB962C8B-B14F-4D97-AF65-F5344CB8AC3E}">
        <p14:creationId xmlns:p14="http://schemas.microsoft.com/office/powerpoint/2010/main" val="2623591234"/>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Big Image Placeholder">
    <p:spTree>
      <p:nvGrpSpPr>
        <p:cNvPr id="1" name=""/>
        <p:cNvGrpSpPr/>
        <p:nvPr/>
      </p:nvGrpSpPr>
      <p:grpSpPr>
        <a:xfrm>
          <a:off x="0" y="0"/>
          <a:ext cx="0" cy="0"/>
          <a:chOff x="0" y="0"/>
          <a:chExt cx="0" cy="0"/>
        </a:xfrm>
      </p:grpSpPr>
      <p:sp>
        <p:nvSpPr>
          <p:cNvPr id="17" name="Picture Placeholder 13"/>
          <p:cNvSpPr>
            <a:spLocks noGrp="1" noChangeAspect="1"/>
          </p:cNvSpPr>
          <p:nvPr>
            <p:ph type="pic" sz="quarter" idx="13"/>
          </p:nvPr>
        </p:nvSpPr>
        <p:spPr>
          <a:xfrm>
            <a:off x="-1588" y="0"/>
            <a:ext cx="12192001" cy="6858000"/>
          </a:xfrm>
          <a:effectLst/>
        </p:spPr>
        <p:txBody>
          <a:bodyPr>
            <a:normAutofit/>
          </a:bodyPr>
          <a:lstStyle>
            <a:lvl1pPr marL="0" indent="0">
              <a:buNone/>
              <a:defRPr sz="21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3215835648"/>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Team-Support">
    <p:spTree>
      <p:nvGrpSpPr>
        <p:cNvPr id="1" name=""/>
        <p:cNvGrpSpPr/>
        <p:nvPr/>
      </p:nvGrpSpPr>
      <p:grpSpPr>
        <a:xfrm>
          <a:off x="0" y="0"/>
          <a:ext cx="0" cy="0"/>
          <a:chOff x="0" y="0"/>
          <a:chExt cx="0" cy="0"/>
        </a:xfrm>
      </p:grpSpPr>
      <p:sp>
        <p:nvSpPr>
          <p:cNvPr id="16" name="Oval 1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7" name="TextBox 16"/>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4" name="Picture Placeholder 13"/>
          <p:cNvSpPr>
            <a:spLocks noGrp="1" noChangeAspect="1"/>
          </p:cNvSpPr>
          <p:nvPr>
            <p:ph type="pic" sz="quarter" idx="10" hasCustomPrompt="1"/>
          </p:nvPr>
        </p:nvSpPr>
        <p:spPr>
          <a:xfrm>
            <a:off x="1368165" y="1603015"/>
            <a:ext cx="1259942" cy="1258811"/>
          </a:xfrm>
          <a:prstGeom prst="ellipse">
            <a:avLst/>
          </a:prstGeom>
        </p:spPr>
        <p:txBody>
          <a:bodyPr>
            <a:noAutofit/>
          </a:bodyPr>
          <a:lstStyle>
            <a:lvl1pPr marL="0" indent="0">
              <a:lnSpc>
                <a:spcPct val="130000"/>
              </a:lnSpc>
              <a:buNone/>
              <a:defRPr sz="1200" baseline="0"/>
            </a:lvl1pPr>
          </a:lstStyle>
          <a:p>
            <a:r>
              <a:rPr lang="en-US" dirty="0" smtClean="0"/>
              <a:t>Drag  Your Picture Here</a:t>
            </a:r>
            <a:endParaRPr lang="en-US" dirty="0"/>
          </a:p>
        </p:txBody>
      </p:sp>
      <p:sp>
        <p:nvSpPr>
          <p:cNvPr id="75" name="Picture Placeholder 13"/>
          <p:cNvSpPr>
            <a:spLocks noGrp="1" noChangeAspect="1"/>
          </p:cNvSpPr>
          <p:nvPr>
            <p:ph type="pic" sz="quarter" idx="11" hasCustomPrompt="1"/>
          </p:nvPr>
        </p:nvSpPr>
        <p:spPr>
          <a:xfrm>
            <a:off x="4134531" y="1592554"/>
            <a:ext cx="1259942" cy="1258811"/>
          </a:xfrm>
          <a:prstGeom prst="ellipse">
            <a:avLst/>
          </a:prstGeom>
        </p:spPr>
        <p:txBody>
          <a:bodyPr>
            <a:normAutofit/>
          </a:bodyPr>
          <a:lstStyle>
            <a:lvl1pPr marL="0" indent="0">
              <a:lnSpc>
                <a:spcPct val="130000"/>
              </a:lnSpc>
              <a:buNone/>
              <a:defRPr sz="1200"/>
            </a:lvl1pPr>
          </a:lstStyle>
          <a:p>
            <a:r>
              <a:rPr lang="en-US" dirty="0" smtClean="0"/>
              <a:t>Drag  Your Picture Here</a:t>
            </a:r>
            <a:endParaRPr lang="en-US" dirty="0"/>
          </a:p>
        </p:txBody>
      </p:sp>
      <p:sp>
        <p:nvSpPr>
          <p:cNvPr id="76" name="Picture Placeholder 13"/>
          <p:cNvSpPr>
            <a:spLocks noGrp="1" noChangeAspect="1"/>
          </p:cNvSpPr>
          <p:nvPr>
            <p:ph type="pic" sz="quarter" idx="12" hasCustomPrompt="1"/>
          </p:nvPr>
        </p:nvSpPr>
        <p:spPr>
          <a:xfrm>
            <a:off x="6839987" y="1609007"/>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
        <p:nvSpPr>
          <p:cNvPr id="77" name="Picture Placeholder 13"/>
          <p:cNvSpPr>
            <a:spLocks noGrp="1" noChangeAspect="1"/>
          </p:cNvSpPr>
          <p:nvPr>
            <p:ph type="pic" sz="quarter" idx="13" hasCustomPrompt="1"/>
          </p:nvPr>
        </p:nvSpPr>
        <p:spPr>
          <a:xfrm>
            <a:off x="9564327" y="1609007"/>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
        <p:nvSpPr>
          <p:cNvPr id="78" name="Picture Placeholder 13"/>
          <p:cNvSpPr>
            <a:spLocks noGrp="1" noChangeAspect="1"/>
          </p:cNvSpPr>
          <p:nvPr>
            <p:ph type="pic" sz="quarter" idx="14" hasCustomPrompt="1"/>
          </p:nvPr>
        </p:nvSpPr>
        <p:spPr>
          <a:xfrm>
            <a:off x="8214258" y="4054258"/>
            <a:ext cx="1259942" cy="1258811"/>
          </a:xfrm>
          <a:prstGeom prst="ellipse">
            <a:avLst/>
          </a:prstGeom>
        </p:spPr>
        <p:txBody>
          <a:bodyPr>
            <a:normAutofit/>
          </a:bodyPr>
          <a:lstStyle>
            <a:lvl1pPr>
              <a:lnSpc>
                <a:spcPct val="130000"/>
              </a:lnSpc>
              <a:defRPr sz="1200"/>
            </a:lvl1pPr>
          </a:lstStyle>
          <a:p>
            <a:r>
              <a:rPr lang="en-US" dirty="0" smtClean="0"/>
              <a:t>Drag  Your Picture Here</a:t>
            </a:r>
            <a:endParaRPr lang="en-US" dirty="0"/>
          </a:p>
        </p:txBody>
      </p:sp>
      <p:sp>
        <p:nvSpPr>
          <p:cNvPr id="79" name="Picture Placeholder 13"/>
          <p:cNvSpPr>
            <a:spLocks noGrp="1" noChangeAspect="1"/>
          </p:cNvSpPr>
          <p:nvPr>
            <p:ph type="pic" sz="quarter" idx="15" hasCustomPrompt="1"/>
          </p:nvPr>
        </p:nvSpPr>
        <p:spPr>
          <a:xfrm>
            <a:off x="5499535" y="4054258"/>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
        <p:nvSpPr>
          <p:cNvPr id="80" name="Picture Placeholder 13"/>
          <p:cNvSpPr>
            <a:spLocks noGrp="1" noChangeAspect="1"/>
          </p:cNvSpPr>
          <p:nvPr>
            <p:ph type="pic" sz="quarter" idx="16" hasCustomPrompt="1"/>
          </p:nvPr>
        </p:nvSpPr>
        <p:spPr>
          <a:xfrm>
            <a:off x="2756072" y="4040047"/>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Tree>
    <p:extLst>
      <p:ext uri="{BB962C8B-B14F-4D97-AF65-F5344CB8AC3E}">
        <p14:creationId xmlns:p14="http://schemas.microsoft.com/office/powerpoint/2010/main" val="170073076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198.xml><?xml version="1.0" encoding="utf-8"?>
<p:sldLayout xmlns:a="http://schemas.openxmlformats.org/drawingml/2006/main" xmlns:r="http://schemas.openxmlformats.org/officeDocument/2006/relationships" xmlns:p="http://schemas.openxmlformats.org/presentationml/2006/main" userDrawn="1">
  <p:cSld name="About Us">
    <p:spTree>
      <p:nvGrpSpPr>
        <p:cNvPr id="1" name=""/>
        <p:cNvGrpSpPr/>
        <p:nvPr/>
      </p:nvGrpSpPr>
      <p:grpSpPr>
        <a:xfrm>
          <a:off x="0" y="0"/>
          <a:ext cx="0" cy="0"/>
          <a:chOff x="0" y="0"/>
          <a:chExt cx="0" cy="0"/>
        </a:xfrm>
      </p:grpSpPr>
      <p:sp>
        <p:nvSpPr>
          <p:cNvPr id="12" name="Oval 11"/>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3" name="TextBox 12"/>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9" name="Picture Placeholder 8"/>
          <p:cNvSpPr>
            <a:spLocks noGrp="1" noChangeAspect="1"/>
          </p:cNvSpPr>
          <p:nvPr>
            <p:ph type="pic" sz="quarter" idx="10"/>
          </p:nvPr>
        </p:nvSpPr>
        <p:spPr>
          <a:xfrm>
            <a:off x="0" y="1520483"/>
            <a:ext cx="12192000" cy="2838449"/>
          </a:xfrm>
        </p:spPr>
        <p:txBody>
          <a:bodyPr>
            <a:normAutofit/>
          </a:bodyPr>
          <a:lstStyle>
            <a:lvl1pPr marL="0" indent="0">
              <a:buNone/>
              <a:defRPr sz="2100">
                <a:solidFill>
                  <a:schemeClr val="bg1">
                    <a:lumMod val="75000"/>
                  </a:schemeClr>
                </a:solidFill>
              </a:defRPr>
            </a:lvl1pPr>
          </a:lstStyle>
          <a:p>
            <a:endParaRPr lang="en-US" dirty="0"/>
          </a:p>
        </p:txBody>
      </p:sp>
    </p:spTree>
    <p:extLst>
      <p:ext uri="{BB962C8B-B14F-4D97-AF65-F5344CB8AC3E}">
        <p14:creationId xmlns:p14="http://schemas.microsoft.com/office/powerpoint/2010/main" val="1316629454"/>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Services">
    <p:spTree>
      <p:nvGrpSpPr>
        <p:cNvPr id="1" name=""/>
        <p:cNvGrpSpPr/>
        <p:nvPr/>
      </p:nvGrpSpPr>
      <p:grpSpPr>
        <a:xfrm>
          <a:off x="0" y="0"/>
          <a:ext cx="0" cy="0"/>
          <a:chOff x="0" y="0"/>
          <a:chExt cx="0" cy="0"/>
        </a:xfrm>
      </p:grpSpPr>
      <p:sp>
        <p:nvSpPr>
          <p:cNvPr id="12" name="Oval 11"/>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3" name="TextBox 12"/>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1" name="Picture Placeholder 8"/>
          <p:cNvSpPr>
            <a:spLocks noGrp="1" noChangeAspect="1"/>
          </p:cNvSpPr>
          <p:nvPr>
            <p:ph type="pic" sz="quarter" idx="10"/>
          </p:nvPr>
        </p:nvSpPr>
        <p:spPr>
          <a:xfrm>
            <a:off x="0" y="1709862"/>
            <a:ext cx="12192000" cy="3158274"/>
          </a:xfrm>
        </p:spPr>
        <p:txBody>
          <a:bodyPr>
            <a:normAutofit/>
          </a:bodyPr>
          <a:lstStyle>
            <a:lvl1pPr marL="0" indent="0">
              <a:buNone/>
              <a:defRPr sz="2100">
                <a:solidFill>
                  <a:schemeClr val="bg1">
                    <a:lumMod val="75000"/>
                  </a:schemeClr>
                </a:solidFill>
              </a:defRPr>
            </a:lvl1pPr>
          </a:lstStyle>
          <a:p>
            <a:endParaRPr lang="en-US" dirty="0"/>
          </a:p>
        </p:txBody>
      </p:sp>
    </p:spTree>
    <p:extLst>
      <p:ext uri="{BB962C8B-B14F-4D97-AF65-F5344CB8AC3E}">
        <p14:creationId xmlns:p14="http://schemas.microsoft.com/office/powerpoint/2010/main" val="3010038957"/>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4DF4F490-9374-924C-AB42-0481DAFD1653}" type="datetimeFigureOut">
              <a:rPr kumimoji="1" lang="zh-CN" altLang="en-US" smtClean="0"/>
              <a:t>2018/2/6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6D815F2-DC5C-4B4C-83DE-362A29ED1CC8}" type="slidenum">
              <a:rPr kumimoji="1" lang="zh-CN" altLang="en-US" smtClean="0"/>
              <a:t>‹#›</a:t>
            </a:fld>
            <a:endParaRPr kumimoji="1" lang="zh-CN" altLang="en-US"/>
          </a:p>
        </p:txBody>
      </p:sp>
    </p:spTree>
    <p:extLst>
      <p:ext uri="{BB962C8B-B14F-4D97-AF65-F5344CB8AC3E}">
        <p14:creationId xmlns:p14="http://schemas.microsoft.com/office/powerpoint/2010/main" val="15310847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About Us">
    <p:spTree>
      <p:nvGrpSpPr>
        <p:cNvPr id="1" name=""/>
        <p:cNvGrpSpPr/>
        <p:nvPr/>
      </p:nvGrpSpPr>
      <p:grpSpPr>
        <a:xfrm>
          <a:off x="0" y="0"/>
          <a:ext cx="0" cy="0"/>
          <a:chOff x="0" y="0"/>
          <a:chExt cx="0" cy="0"/>
        </a:xfrm>
      </p:grpSpPr>
      <p:sp>
        <p:nvSpPr>
          <p:cNvPr id="12" name="Oval 11"/>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3" name="TextBox 12"/>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9" name="Picture Placeholder 8"/>
          <p:cNvSpPr>
            <a:spLocks noGrp="1" noChangeAspect="1"/>
          </p:cNvSpPr>
          <p:nvPr>
            <p:ph type="pic" sz="quarter" idx="10"/>
          </p:nvPr>
        </p:nvSpPr>
        <p:spPr>
          <a:xfrm>
            <a:off x="0" y="1520483"/>
            <a:ext cx="12192000" cy="2838449"/>
          </a:xfrm>
        </p:spPr>
        <p:txBody>
          <a:bodyPr>
            <a:normAutofit/>
          </a:bodyPr>
          <a:lstStyle>
            <a:lvl1pPr marL="0" indent="0">
              <a:buNone/>
              <a:defRPr sz="2100">
                <a:solidFill>
                  <a:schemeClr val="bg1">
                    <a:lumMod val="75000"/>
                  </a:schemeClr>
                </a:solidFill>
              </a:defRPr>
            </a:lvl1pPr>
          </a:lstStyle>
          <a:p>
            <a:endParaRPr lang="en-US" dirty="0"/>
          </a:p>
        </p:txBody>
      </p:sp>
    </p:spTree>
    <p:extLst>
      <p:ext uri="{BB962C8B-B14F-4D97-AF65-F5344CB8AC3E}">
        <p14:creationId xmlns:p14="http://schemas.microsoft.com/office/powerpoint/2010/main" val="1226435667"/>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userDrawn="1">
  <p:cSld name="Laptop Project">
    <p:spTree>
      <p:nvGrpSpPr>
        <p:cNvPr id="1" name=""/>
        <p:cNvGrpSpPr/>
        <p:nvPr/>
      </p:nvGrpSpPr>
      <p:grpSpPr>
        <a:xfrm>
          <a:off x="0" y="0"/>
          <a:ext cx="0" cy="0"/>
          <a:chOff x="0" y="0"/>
          <a:chExt cx="0" cy="0"/>
        </a:xfrm>
      </p:grpSpPr>
      <p:sp>
        <p:nvSpPr>
          <p:cNvPr id="13" name="Oval 12"/>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8" name="TextBox 17"/>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4" name="Picture Placeholder 9"/>
          <p:cNvSpPr>
            <a:spLocks noGrp="1" noChangeAspect="1"/>
          </p:cNvSpPr>
          <p:nvPr>
            <p:ph type="pic" sz="quarter" idx="11"/>
          </p:nvPr>
        </p:nvSpPr>
        <p:spPr>
          <a:xfrm>
            <a:off x="1687360" y="2163534"/>
            <a:ext cx="4422647" cy="2769218"/>
          </a:xfrm>
        </p:spPr>
        <p:txBody>
          <a:bodyPr>
            <a:normAutofit/>
          </a:bodyPr>
          <a:lstStyle>
            <a:lvl1pPr marL="0" indent="0">
              <a:buNone/>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557978384"/>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Mockup Laptop">
    <p:spTree>
      <p:nvGrpSpPr>
        <p:cNvPr id="1" name=""/>
        <p:cNvGrpSpPr/>
        <p:nvPr/>
      </p:nvGrpSpPr>
      <p:grpSpPr>
        <a:xfrm>
          <a:off x="0" y="0"/>
          <a:ext cx="0" cy="0"/>
          <a:chOff x="0" y="0"/>
          <a:chExt cx="0" cy="0"/>
        </a:xfrm>
      </p:grpSpPr>
      <p:sp>
        <p:nvSpPr>
          <p:cNvPr id="14" name="Oval 1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5" name="TextBox 14"/>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3" name="Picture Placeholder 9"/>
          <p:cNvSpPr>
            <a:spLocks noGrp="1" noChangeAspect="1"/>
          </p:cNvSpPr>
          <p:nvPr>
            <p:ph type="pic" sz="quarter" idx="11"/>
          </p:nvPr>
        </p:nvSpPr>
        <p:spPr>
          <a:xfrm>
            <a:off x="6711772" y="1876518"/>
            <a:ext cx="4339462" cy="2491082"/>
          </a:xfrm>
        </p:spPr>
        <p:txBody>
          <a:bodyPr>
            <a:normAutofit/>
          </a:bodyPr>
          <a:lstStyle>
            <a:lvl1pPr marL="0" indent="0">
              <a:buNone/>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929310422"/>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userDrawn="1">
  <p:cSld name="Meet the Team">
    <p:spTree>
      <p:nvGrpSpPr>
        <p:cNvPr id="1" name=""/>
        <p:cNvGrpSpPr/>
        <p:nvPr/>
      </p:nvGrpSpPr>
      <p:grpSpPr>
        <a:xfrm>
          <a:off x="0" y="0"/>
          <a:ext cx="0" cy="0"/>
          <a:chOff x="0" y="0"/>
          <a:chExt cx="0" cy="0"/>
        </a:xfrm>
      </p:grpSpPr>
      <p:sp>
        <p:nvSpPr>
          <p:cNvPr id="14" name="Oval 1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5" name="TextBox 14"/>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23" name="Picture Placeholder 22"/>
          <p:cNvSpPr>
            <a:spLocks noGrp="1" noChangeAspect="1"/>
          </p:cNvSpPr>
          <p:nvPr>
            <p:ph type="pic" sz="quarter" idx="15"/>
          </p:nvPr>
        </p:nvSpPr>
        <p:spPr>
          <a:xfrm>
            <a:off x="1109428" y="1803401"/>
            <a:ext cx="2133600" cy="2133600"/>
          </a:xfrm>
          <a:prstGeom prst="ellipse">
            <a:avLst/>
          </a:prstGeom>
        </p:spPr>
        <p:txBody>
          <a:bodyPr>
            <a:normAutofit/>
          </a:bodyPr>
          <a:lstStyle>
            <a:lvl1pPr>
              <a:defRPr sz="1600"/>
            </a:lvl1pPr>
          </a:lstStyle>
          <a:p>
            <a:endParaRPr lang="en-US" dirty="0"/>
          </a:p>
        </p:txBody>
      </p:sp>
      <p:sp>
        <p:nvSpPr>
          <p:cNvPr id="18" name="Picture Placeholder 22"/>
          <p:cNvSpPr>
            <a:spLocks noGrp="1" noChangeAspect="1"/>
          </p:cNvSpPr>
          <p:nvPr>
            <p:ph type="pic" sz="quarter" idx="16"/>
          </p:nvPr>
        </p:nvSpPr>
        <p:spPr>
          <a:xfrm>
            <a:off x="3657600" y="1803401"/>
            <a:ext cx="2133600" cy="2133600"/>
          </a:xfrm>
          <a:prstGeom prst="ellipse">
            <a:avLst/>
          </a:prstGeom>
        </p:spPr>
        <p:txBody>
          <a:bodyPr>
            <a:normAutofit/>
          </a:bodyPr>
          <a:lstStyle>
            <a:lvl1pPr>
              <a:defRPr sz="1600"/>
            </a:lvl1pPr>
          </a:lstStyle>
          <a:p>
            <a:endParaRPr lang="en-US" dirty="0"/>
          </a:p>
        </p:txBody>
      </p:sp>
      <p:sp>
        <p:nvSpPr>
          <p:cNvPr id="19" name="Picture Placeholder 22"/>
          <p:cNvSpPr>
            <a:spLocks noGrp="1" noChangeAspect="1"/>
          </p:cNvSpPr>
          <p:nvPr>
            <p:ph type="pic" sz="quarter" idx="17"/>
          </p:nvPr>
        </p:nvSpPr>
        <p:spPr>
          <a:xfrm>
            <a:off x="6096000" y="1803401"/>
            <a:ext cx="2133600" cy="2133600"/>
          </a:xfrm>
          <a:prstGeom prst="ellipse">
            <a:avLst/>
          </a:prstGeom>
        </p:spPr>
        <p:txBody>
          <a:bodyPr>
            <a:normAutofit/>
          </a:bodyPr>
          <a:lstStyle>
            <a:lvl1pPr>
              <a:defRPr sz="1600"/>
            </a:lvl1pPr>
          </a:lstStyle>
          <a:p>
            <a:endParaRPr lang="en-US" dirty="0"/>
          </a:p>
        </p:txBody>
      </p:sp>
      <p:sp>
        <p:nvSpPr>
          <p:cNvPr id="20" name="Picture Placeholder 22"/>
          <p:cNvSpPr>
            <a:spLocks noGrp="1" noChangeAspect="1"/>
          </p:cNvSpPr>
          <p:nvPr>
            <p:ph type="pic" sz="quarter" idx="18"/>
          </p:nvPr>
        </p:nvSpPr>
        <p:spPr>
          <a:xfrm>
            <a:off x="8534400" y="1803401"/>
            <a:ext cx="2133600" cy="2133600"/>
          </a:xfrm>
          <a:prstGeom prst="ellipse">
            <a:avLst/>
          </a:prstGeom>
        </p:spPr>
        <p:txBody>
          <a:bodyPr>
            <a:normAutofit/>
          </a:bodyPr>
          <a:lstStyle>
            <a:lvl1pPr>
              <a:defRPr sz="1600"/>
            </a:lvl1pPr>
          </a:lstStyle>
          <a:p>
            <a:endParaRPr lang="en-US" dirty="0"/>
          </a:p>
        </p:txBody>
      </p:sp>
    </p:spTree>
    <p:extLst>
      <p:ext uri="{BB962C8B-B14F-4D97-AF65-F5344CB8AC3E}">
        <p14:creationId xmlns:p14="http://schemas.microsoft.com/office/powerpoint/2010/main" val="251958837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14" name="Oval 1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5" name="TextBox 14"/>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23" name="Picture Placeholder 22"/>
          <p:cNvSpPr>
            <a:spLocks noGrp="1" noChangeAspect="1"/>
          </p:cNvSpPr>
          <p:nvPr>
            <p:ph type="pic" sz="quarter" idx="15"/>
          </p:nvPr>
        </p:nvSpPr>
        <p:spPr>
          <a:xfrm>
            <a:off x="5029200" y="1260656"/>
            <a:ext cx="2133600" cy="2133600"/>
          </a:xfrm>
          <a:prstGeom prst="ellipse">
            <a:avLst/>
          </a:prstGeom>
        </p:spPr>
        <p:txBody>
          <a:bodyPr>
            <a:normAutofit/>
          </a:bodyPr>
          <a:lstStyle>
            <a:lvl1pPr marL="0" indent="0">
              <a:buNone/>
              <a:defRPr sz="1600"/>
            </a:lvl1pPr>
          </a:lstStyle>
          <a:p>
            <a:endParaRPr lang="en-US" dirty="0"/>
          </a:p>
        </p:txBody>
      </p:sp>
    </p:spTree>
    <p:extLst>
      <p:ext uri="{BB962C8B-B14F-4D97-AF65-F5344CB8AC3E}">
        <p14:creationId xmlns:p14="http://schemas.microsoft.com/office/powerpoint/2010/main" val="102060439"/>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Our Clients">
    <p:spTree>
      <p:nvGrpSpPr>
        <p:cNvPr id="1" name=""/>
        <p:cNvGrpSpPr/>
        <p:nvPr/>
      </p:nvGrpSpPr>
      <p:grpSpPr>
        <a:xfrm>
          <a:off x="0" y="0"/>
          <a:ext cx="0" cy="0"/>
          <a:chOff x="0" y="0"/>
          <a:chExt cx="0" cy="0"/>
        </a:xfrm>
      </p:grpSpPr>
      <p:sp>
        <p:nvSpPr>
          <p:cNvPr id="16" name="Oval 1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7" name="TextBox 16"/>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1" name="Picture Placeholder 2"/>
          <p:cNvSpPr>
            <a:spLocks noGrp="1" noChangeAspect="1"/>
          </p:cNvSpPr>
          <p:nvPr>
            <p:ph type="pic" sz="quarter" idx="23"/>
          </p:nvPr>
        </p:nvSpPr>
        <p:spPr>
          <a:xfrm>
            <a:off x="11545" y="2195658"/>
            <a:ext cx="12191997" cy="2125087"/>
          </a:xfrm>
        </p:spPr>
        <p:txBody>
          <a:bodyPr anchor="t"/>
          <a:lstStyle>
            <a:lvl1pPr marL="0" indent="0" algn="ctr">
              <a:buNone/>
              <a:defRPr/>
            </a:lvl1pPr>
          </a:lstStyle>
          <a:p>
            <a:r>
              <a:rPr lang="en-US" dirty="0" smtClean="0"/>
              <a:t>Drag picture to placeholder or click icon to add</a:t>
            </a:r>
            <a:endParaRPr lang="id-ID"/>
          </a:p>
        </p:txBody>
      </p:sp>
    </p:spTree>
    <p:extLst>
      <p:ext uri="{BB962C8B-B14F-4D97-AF65-F5344CB8AC3E}">
        <p14:creationId xmlns:p14="http://schemas.microsoft.com/office/powerpoint/2010/main" val="333727410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userDrawn="1">
  <p:cSld name="Three Team">
    <p:spTree>
      <p:nvGrpSpPr>
        <p:cNvPr id="1" name=""/>
        <p:cNvGrpSpPr/>
        <p:nvPr/>
      </p:nvGrpSpPr>
      <p:grpSpPr>
        <a:xfrm>
          <a:off x="0" y="0"/>
          <a:ext cx="0" cy="0"/>
          <a:chOff x="0" y="0"/>
          <a:chExt cx="0" cy="0"/>
        </a:xfrm>
      </p:grpSpPr>
      <p:sp>
        <p:nvSpPr>
          <p:cNvPr id="13" name="Oval 12"/>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4" name="TextBox 13"/>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5" name="Picture Placeholder 14"/>
          <p:cNvSpPr>
            <a:spLocks noGrp="1" noChangeAspect="1"/>
          </p:cNvSpPr>
          <p:nvPr>
            <p:ph type="pic" sz="quarter" idx="10"/>
          </p:nvPr>
        </p:nvSpPr>
        <p:spPr>
          <a:xfrm>
            <a:off x="1198564" y="1779589"/>
            <a:ext cx="3206751" cy="3138488"/>
          </a:xfrm>
        </p:spPr>
        <p:txBody>
          <a:bodyPr>
            <a:normAutofit/>
          </a:bodyPr>
          <a:lstStyle>
            <a:lvl1pPr marL="0" indent="0">
              <a:buNone/>
              <a:defRPr sz="1600">
                <a:solidFill>
                  <a:schemeClr val="accent1"/>
                </a:solidFill>
              </a:defRPr>
            </a:lvl1pPr>
          </a:lstStyle>
          <a:p>
            <a:endParaRPr lang="id-ID" dirty="0"/>
          </a:p>
        </p:txBody>
      </p:sp>
      <p:sp>
        <p:nvSpPr>
          <p:cNvPr id="16" name="Picture Placeholder 14"/>
          <p:cNvSpPr>
            <a:spLocks noGrp="1" noChangeAspect="1"/>
          </p:cNvSpPr>
          <p:nvPr>
            <p:ph type="pic" sz="quarter" idx="11"/>
          </p:nvPr>
        </p:nvSpPr>
        <p:spPr>
          <a:xfrm>
            <a:off x="4500564" y="1779589"/>
            <a:ext cx="3206751" cy="3138488"/>
          </a:xfrm>
        </p:spPr>
        <p:txBody>
          <a:bodyPr>
            <a:normAutofit/>
          </a:bodyPr>
          <a:lstStyle>
            <a:lvl1pPr marL="0" indent="0">
              <a:buNone/>
              <a:defRPr sz="1600">
                <a:solidFill>
                  <a:schemeClr val="accent1"/>
                </a:solidFill>
              </a:defRPr>
            </a:lvl1pPr>
          </a:lstStyle>
          <a:p>
            <a:endParaRPr lang="id-ID" dirty="0"/>
          </a:p>
        </p:txBody>
      </p:sp>
      <p:sp>
        <p:nvSpPr>
          <p:cNvPr id="17" name="Picture Placeholder 14"/>
          <p:cNvSpPr>
            <a:spLocks noGrp="1" noChangeAspect="1"/>
          </p:cNvSpPr>
          <p:nvPr>
            <p:ph type="pic" sz="quarter" idx="12"/>
          </p:nvPr>
        </p:nvSpPr>
        <p:spPr>
          <a:xfrm>
            <a:off x="7815264" y="1784351"/>
            <a:ext cx="3206751" cy="3138488"/>
          </a:xfrm>
        </p:spPr>
        <p:txBody>
          <a:bodyPr>
            <a:normAutofit/>
          </a:bodyPr>
          <a:lstStyle>
            <a:lvl1pPr marL="0" indent="0">
              <a:buNone/>
              <a:defRPr sz="1600">
                <a:solidFill>
                  <a:schemeClr val="accent1"/>
                </a:solidFill>
              </a:defRPr>
            </a:lvl1pPr>
          </a:lstStyle>
          <a:p>
            <a:endParaRPr lang="id-ID" dirty="0"/>
          </a:p>
        </p:txBody>
      </p:sp>
    </p:spTree>
    <p:extLst>
      <p:ext uri="{BB962C8B-B14F-4D97-AF65-F5344CB8AC3E}">
        <p14:creationId xmlns:p14="http://schemas.microsoft.com/office/powerpoint/2010/main" val="4124441201"/>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Team Individual">
    <p:spTree>
      <p:nvGrpSpPr>
        <p:cNvPr id="1" name=""/>
        <p:cNvGrpSpPr/>
        <p:nvPr/>
      </p:nvGrpSpPr>
      <p:grpSpPr>
        <a:xfrm>
          <a:off x="0" y="0"/>
          <a:ext cx="0" cy="0"/>
          <a:chOff x="0" y="0"/>
          <a:chExt cx="0" cy="0"/>
        </a:xfrm>
      </p:grpSpPr>
      <p:sp>
        <p:nvSpPr>
          <p:cNvPr id="10" name="Oval 9"/>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1" name="TextBox 10"/>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5" name="Picture Placeholder 14"/>
          <p:cNvSpPr>
            <a:spLocks noGrp="1" noChangeAspect="1"/>
          </p:cNvSpPr>
          <p:nvPr>
            <p:ph type="pic" sz="quarter" idx="10"/>
          </p:nvPr>
        </p:nvSpPr>
        <p:spPr>
          <a:xfrm>
            <a:off x="2084388" y="2000250"/>
            <a:ext cx="3206751" cy="3138488"/>
          </a:xfrm>
        </p:spPr>
        <p:txBody>
          <a:bodyPr>
            <a:normAutofit/>
          </a:bodyPr>
          <a:lstStyle>
            <a:lvl1pPr marL="0" indent="0">
              <a:buNone/>
              <a:defRPr sz="1600">
                <a:solidFill>
                  <a:schemeClr val="accent1"/>
                </a:solidFill>
              </a:defRPr>
            </a:lvl1pPr>
          </a:lstStyle>
          <a:p>
            <a:endParaRPr lang="id-ID" dirty="0"/>
          </a:p>
        </p:txBody>
      </p:sp>
    </p:spTree>
    <p:extLst>
      <p:ext uri="{BB962C8B-B14F-4D97-AF65-F5344CB8AC3E}">
        <p14:creationId xmlns:p14="http://schemas.microsoft.com/office/powerpoint/2010/main" val="409032105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07.xml><?xml version="1.0" encoding="utf-8"?>
<p:sldLayout xmlns:a="http://schemas.openxmlformats.org/drawingml/2006/main" xmlns:r="http://schemas.openxmlformats.org/officeDocument/2006/relationships" xmlns:p="http://schemas.openxmlformats.org/presentationml/2006/main" userDrawn="1">
  <p:cSld name="Coffee Break">
    <p:spTree>
      <p:nvGrpSpPr>
        <p:cNvPr id="1" name=""/>
        <p:cNvGrpSpPr/>
        <p:nvPr/>
      </p:nvGrpSpPr>
      <p:grpSpPr>
        <a:xfrm>
          <a:off x="0" y="0"/>
          <a:ext cx="0" cy="0"/>
          <a:chOff x="0" y="0"/>
          <a:chExt cx="0" cy="0"/>
        </a:xfrm>
      </p:grpSpPr>
      <p:sp>
        <p:nvSpPr>
          <p:cNvPr id="9" name="Picture Placeholder 7"/>
          <p:cNvSpPr>
            <a:spLocks noGrp="1" noChangeAspect="1"/>
          </p:cNvSpPr>
          <p:nvPr>
            <p:ph type="pic" sz="quarter" idx="13"/>
          </p:nvPr>
        </p:nvSpPr>
        <p:spPr>
          <a:xfrm>
            <a:off x="0" y="0"/>
            <a:ext cx="12192000" cy="6858000"/>
          </a:xfrm>
        </p:spPr>
        <p:txBody>
          <a:bodyPr>
            <a:normAutofit/>
          </a:bodyPr>
          <a:lstStyle>
            <a:lvl1pPr marL="0" indent="0">
              <a:buNone/>
              <a:defRPr sz="1600">
                <a:solidFill>
                  <a:schemeClr val="bg2"/>
                </a:solidFill>
              </a:defRPr>
            </a:lvl1pPr>
          </a:lstStyle>
          <a:p>
            <a:endParaRPr lang="en-US" dirty="0"/>
          </a:p>
        </p:txBody>
      </p:sp>
    </p:spTree>
    <p:extLst>
      <p:ext uri="{BB962C8B-B14F-4D97-AF65-F5344CB8AC3E}">
        <p14:creationId xmlns:p14="http://schemas.microsoft.com/office/powerpoint/2010/main" val="408765518"/>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userDrawn="1">
  <p:cSld name="support-team">
    <p:spTree>
      <p:nvGrpSpPr>
        <p:cNvPr id="1" name=""/>
        <p:cNvGrpSpPr/>
        <p:nvPr/>
      </p:nvGrpSpPr>
      <p:grpSpPr>
        <a:xfrm>
          <a:off x="0" y="0"/>
          <a:ext cx="0" cy="0"/>
          <a:chOff x="0" y="0"/>
          <a:chExt cx="0" cy="0"/>
        </a:xfrm>
      </p:grpSpPr>
      <p:sp>
        <p:nvSpPr>
          <p:cNvPr id="11" name="Oval 1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2" name="TextBox 11"/>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5" name="Picture Placeholder 13"/>
          <p:cNvSpPr>
            <a:spLocks noGrp="1" noChangeAspect="1"/>
          </p:cNvSpPr>
          <p:nvPr>
            <p:ph type="pic" sz="quarter" idx="13"/>
          </p:nvPr>
        </p:nvSpPr>
        <p:spPr>
          <a:xfrm>
            <a:off x="1255589" y="1692238"/>
            <a:ext cx="4030217" cy="3977969"/>
          </a:xfrm>
          <a:effectLst/>
        </p:spPr>
        <p:txBody>
          <a:bodyPr>
            <a:normAutofit/>
          </a:bodyPr>
          <a:lstStyle>
            <a:lvl1pPr marL="0" indent="0">
              <a:buNone/>
              <a:defRPr sz="21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234233632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userDrawn="1">
  <p:cSld name="App Design 01">
    <p:spTree>
      <p:nvGrpSpPr>
        <p:cNvPr id="1" name=""/>
        <p:cNvGrpSpPr/>
        <p:nvPr/>
      </p:nvGrpSpPr>
      <p:grpSpPr>
        <a:xfrm>
          <a:off x="0" y="0"/>
          <a:ext cx="0" cy="0"/>
          <a:chOff x="0" y="0"/>
          <a:chExt cx="0" cy="0"/>
        </a:xfrm>
      </p:grpSpPr>
      <p:sp>
        <p:nvSpPr>
          <p:cNvPr id="26" name="Oval 2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27" name="TextBox 26"/>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23" name="Picture Placeholder 16"/>
          <p:cNvSpPr>
            <a:spLocks noGrp="1" noChangeAspect="1"/>
          </p:cNvSpPr>
          <p:nvPr userDrawn="1">
            <p:ph type="pic" sz="quarter" idx="13"/>
          </p:nvPr>
        </p:nvSpPr>
        <p:spPr>
          <a:xfrm>
            <a:off x="4303918" y="2557198"/>
            <a:ext cx="944871" cy="2572187"/>
          </a:xfrm>
        </p:spPr>
        <p:txBody>
          <a:bodyPr>
            <a:normAutofit/>
          </a:bodyPr>
          <a:lstStyle>
            <a:lvl1pPr marL="0" indent="0">
              <a:buNone/>
              <a:defRPr sz="700"/>
            </a:lvl1pPr>
          </a:lstStyle>
          <a:p>
            <a:endParaRPr lang="en-US" dirty="0"/>
          </a:p>
        </p:txBody>
      </p:sp>
      <p:sp>
        <p:nvSpPr>
          <p:cNvPr id="24" name="Picture Placeholder 16"/>
          <p:cNvSpPr>
            <a:spLocks noGrp="1" noChangeAspect="1"/>
          </p:cNvSpPr>
          <p:nvPr userDrawn="1">
            <p:ph type="pic" sz="quarter" idx="14"/>
          </p:nvPr>
        </p:nvSpPr>
        <p:spPr>
          <a:xfrm>
            <a:off x="1165167" y="2550141"/>
            <a:ext cx="896020" cy="2572188"/>
          </a:xfrm>
        </p:spPr>
        <p:txBody>
          <a:bodyPr>
            <a:normAutofit/>
          </a:bodyPr>
          <a:lstStyle>
            <a:lvl1pPr marL="0" indent="0">
              <a:buNone/>
              <a:defRPr sz="700"/>
            </a:lvl1pPr>
          </a:lstStyle>
          <a:p>
            <a:endParaRPr lang="en-US" dirty="0"/>
          </a:p>
        </p:txBody>
      </p:sp>
      <p:sp>
        <p:nvSpPr>
          <p:cNvPr id="25" name="Picture Placeholder 16"/>
          <p:cNvSpPr>
            <a:spLocks noGrp="1" noChangeAspect="1"/>
          </p:cNvSpPr>
          <p:nvPr>
            <p:ph type="pic" sz="quarter" idx="10"/>
          </p:nvPr>
        </p:nvSpPr>
        <p:spPr>
          <a:xfrm>
            <a:off x="2252868" y="2267919"/>
            <a:ext cx="1889744" cy="3369467"/>
          </a:xfrm>
        </p:spPr>
        <p:txBody>
          <a:bodyPr>
            <a:normAutofit/>
          </a:bodyPr>
          <a:lstStyle>
            <a:lvl1pPr marL="0" indent="0">
              <a:buNone/>
              <a:defRPr sz="700"/>
            </a:lvl1pPr>
          </a:lstStyle>
          <a:p>
            <a:endParaRPr lang="en-US" dirty="0"/>
          </a:p>
        </p:txBody>
      </p:sp>
    </p:spTree>
    <p:extLst>
      <p:ext uri="{BB962C8B-B14F-4D97-AF65-F5344CB8AC3E}">
        <p14:creationId xmlns:p14="http://schemas.microsoft.com/office/powerpoint/2010/main" val="3944672455"/>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rvices">
    <p:spTree>
      <p:nvGrpSpPr>
        <p:cNvPr id="1" name=""/>
        <p:cNvGrpSpPr/>
        <p:nvPr/>
      </p:nvGrpSpPr>
      <p:grpSpPr>
        <a:xfrm>
          <a:off x="0" y="0"/>
          <a:ext cx="0" cy="0"/>
          <a:chOff x="0" y="0"/>
          <a:chExt cx="0" cy="0"/>
        </a:xfrm>
      </p:grpSpPr>
      <p:sp>
        <p:nvSpPr>
          <p:cNvPr id="12" name="Oval 11"/>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3" name="TextBox 12"/>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1" name="Picture Placeholder 8"/>
          <p:cNvSpPr>
            <a:spLocks noGrp="1" noChangeAspect="1"/>
          </p:cNvSpPr>
          <p:nvPr>
            <p:ph type="pic" sz="quarter" idx="10"/>
          </p:nvPr>
        </p:nvSpPr>
        <p:spPr>
          <a:xfrm>
            <a:off x="0" y="1709862"/>
            <a:ext cx="12192000" cy="3158274"/>
          </a:xfrm>
        </p:spPr>
        <p:txBody>
          <a:bodyPr>
            <a:normAutofit/>
          </a:bodyPr>
          <a:lstStyle>
            <a:lvl1pPr marL="0" indent="0">
              <a:buNone/>
              <a:defRPr sz="2100">
                <a:solidFill>
                  <a:schemeClr val="bg1">
                    <a:lumMod val="75000"/>
                  </a:schemeClr>
                </a:solidFill>
              </a:defRPr>
            </a:lvl1pPr>
          </a:lstStyle>
          <a:p>
            <a:endParaRPr lang="en-US" dirty="0"/>
          </a:p>
        </p:txBody>
      </p:sp>
    </p:spTree>
    <p:extLst>
      <p:ext uri="{BB962C8B-B14F-4D97-AF65-F5344CB8AC3E}">
        <p14:creationId xmlns:p14="http://schemas.microsoft.com/office/powerpoint/2010/main" val="3256249311"/>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210.xml><?xml version="1.0" encoding="utf-8"?>
<p:sldLayout xmlns:a="http://schemas.openxmlformats.org/drawingml/2006/main" xmlns:r="http://schemas.openxmlformats.org/officeDocument/2006/relationships" xmlns:p="http://schemas.openxmlformats.org/presentationml/2006/main" userDrawn="1">
  <p:cSld name="App Design 02">
    <p:spTree>
      <p:nvGrpSpPr>
        <p:cNvPr id="1" name=""/>
        <p:cNvGrpSpPr/>
        <p:nvPr/>
      </p:nvGrpSpPr>
      <p:grpSpPr>
        <a:xfrm>
          <a:off x="0" y="0"/>
          <a:ext cx="0" cy="0"/>
          <a:chOff x="0" y="0"/>
          <a:chExt cx="0" cy="0"/>
        </a:xfrm>
      </p:grpSpPr>
      <p:sp>
        <p:nvSpPr>
          <p:cNvPr id="13" name="Oval 12"/>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4" name="TextBox 13"/>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26" name="Picture Placeholder 9"/>
          <p:cNvSpPr>
            <a:spLocks noGrp="1" noChangeAspect="1"/>
          </p:cNvSpPr>
          <p:nvPr>
            <p:ph type="pic" sz="quarter" idx="10"/>
          </p:nvPr>
        </p:nvSpPr>
        <p:spPr>
          <a:xfrm>
            <a:off x="2116468" y="2292692"/>
            <a:ext cx="1418177" cy="2544377"/>
          </a:xfrm>
        </p:spPr>
        <p:txBody>
          <a:bodyPr>
            <a:normAutofit/>
          </a:bodyPr>
          <a:lstStyle>
            <a:lvl1pPr marL="0" indent="0">
              <a:buNone/>
              <a:defRPr sz="1100">
                <a:solidFill>
                  <a:schemeClr val="tx1">
                    <a:lumMod val="50000"/>
                    <a:lumOff val="50000"/>
                  </a:schemeClr>
                </a:solidFill>
              </a:defRPr>
            </a:lvl1pPr>
          </a:lstStyle>
          <a:p>
            <a:endParaRPr lang="en-US" dirty="0"/>
          </a:p>
        </p:txBody>
      </p:sp>
      <p:sp>
        <p:nvSpPr>
          <p:cNvPr id="30" name="Picture Placeholder 9"/>
          <p:cNvSpPr>
            <a:spLocks noGrp="1" noChangeAspect="1"/>
          </p:cNvSpPr>
          <p:nvPr>
            <p:ph type="pic" sz="quarter" idx="11"/>
          </p:nvPr>
        </p:nvSpPr>
        <p:spPr>
          <a:xfrm>
            <a:off x="5401831" y="2292692"/>
            <a:ext cx="1418177" cy="2544377"/>
          </a:xfrm>
        </p:spPr>
        <p:txBody>
          <a:bodyPr>
            <a:normAutofit/>
          </a:bodyPr>
          <a:lstStyle>
            <a:lvl1pPr marL="0" indent="0">
              <a:buNone/>
              <a:defRPr sz="1100">
                <a:solidFill>
                  <a:schemeClr val="tx1">
                    <a:lumMod val="50000"/>
                    <a:lumOff val="50000"/>
                  </a:schemeClr>
                </a:solidFill>
              </a:defRPr>
            </a:lvl1pPr>
          </a:lstStyle>
          <a:p>
            <a:endParaRPr lang="en-US" dirty="0"/>
          </a:p>
        </p:txBody>
      </p:sp>
      <p:sp>
        <p:nvSpPr>
          <p:cNvPr id="34" name="Picture Placeholder 9"/>
          <p:cNvSpPr>
            <a:spLocks noGrp="1" noChangeAspect="1"/>
          </p:cNvSpPr>
          <p:nvPr>
            <p:ph type="pic" sz="quarter" idx="12"/>
          </p:nvPr>
        </p:nvSpPr>
        <p:spPr>
          <a:xfrm>
            <a:off x="8732070" y="2292692"/>
            <a:ext cx="1418177" cy="2544377"/>
          </a:xfrm>
        </p:spPr>
        <p:txBody>
          <a:bodyPr>
            <a:normAutofit/>
          </a:bodyPr>
          <a:lstStyle>
            <a:lvl1pPr marL="0" indent="0">
              <a:buNone/>
              <a:defRPr sz="14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214326451"/>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userDrawn="1">
  <p:cSld name="Mockup-dev2">
    <p:spTree>
      <p:nvGrpSpPr>
        <p:cNvPr id="1" name=""/>
        <p:cNvGrpSpPr/>
        <p:nvPr/>
      </p:nvGrpSpPr>
      <p:grpSpPr>
        <a:xfrm>
          <a:off x="0" y="0"/>
          <a:ext cx="0" cy="0"/>
          <a:chOff x="0" y="0"/>
          <a:chExt cx="0" cy="0"/>
        </a:xfrm>
      </p:grpSpPr>
      <p:sp>
        <p:nvSpPr>
          <p:cNvPr id="15" name="Oval 14"/>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6" name="TextBox 15"/>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38" name="Picture Placeholder 16"/>
          <p:cNvSpPr>
            <a:spLocks noGrp="1" noChangeAspect="1"/>
          </p:cNvSpPr>
          <p:nvPr>
            <p:ph type="pic" sz="quarter" idx="13"/>
          </p:nvPr>
        </p:nvSpPr>
        <p:spPr>
          <a:xfrm>
            <a:off x="7036984" y="2394392"/>
            <a:ext cx="1006768" cy="2385050"/>
          </a:xfrm>
        </p:spPr>
        <p:txBody>
          <a:bodyPr>
            <a:normAutofit/>
          </a:bodyPr>
          <a:lstStyle>
            <a:lvl1pPr marL="0" indent="0">
              <a:buNone/>
              <a:defRPr sz="600"/>
            </a:lvl1pPr>
          </a:lstStyle>
          <a:p>
            <a:endParaRPr lang="en-US" dirty="0"/>
          </a:p>
        </p:txBody>
      </p:sp>
      <p:sp>
        <p:nvSpPr>
          <p:cNvPr id="39" name="Picture Placeholder 16"/>
          <p:cNvSpPr>
            <a:spLocks noGrp="1" noChangeAspect="1"/>
          </p:cNvSpPr>
          <p:nvPr>
            <p:ph type="pic" sz="quarter" idx="14"/>
          </p:nvPr>
        </p:nvSpPr>
        <p:spPr>
          <a:xfrm>
            <a:off x="4047873" y="2393726"/>
            <a:ext cx="920404" cy="2385050"/>
          </a:xfrm>
        </p:spPr>
        <p:txBody>
          <a:bodyPr>
            <a:normAutofit/>
          </a:bodyPr>
          <a:lstStyle>
            <a:lvl1pPr marL="0" indent="0">
              <a:buNone/>
              <a:defRPr sz="600"/>
            </a:lvl1pPr>
          </a:lstStyle>
          <a:p>
            <a:endParaRPr lang="en-US" dirty="0"/>
          </a:p>
        </p:txBody>
      </p:sp>
      <p:sp>
        <p:nvSpPr>
          <p:cNvPr id="25" name="Picture Placeholder 16"/>
          <p:cNvSpPr>
            <a:spLocks noGrp="1" noChangeAspect="1"/>
          </p:cNvSpPr>
          <p:nvPr>
            <p:ph type="pic" sz="quarter" idx="10"/>
          </p:nvPr>
        </p:nvSpPr>
        <p:spPr>
          <a:xfrm>
            <a:off x="5140484" y="2174790"/>
            <a:ext cx="1747046" cy="3114540"/>
          </a:xfrm>
        </p:spPr>
        <p:txBody>
          <a:bodyPr>
            <a:normAutofit/>
          </a:bodyPr>
          <a:lstStyle>
            <a:lvl1pPr marL="0" indent="0">
              <a:buNone/>
              <a:defRPr sz="600"/>
            </a:lvl1pPr>
          </a:lstStyle>
          <a:p>
            <a:endParaRPr lang="en-US" dirty="0"/>
          </a:p>
        </p:txBody>
      </p:sp>
    </p:spTree>
    <p:extLst>
      <p:ext uri="{BB962C8B-B14F-4D97-AF65-F5344CB8AC3E}">
        <p14:creationId xmlns:p14="http://schemas.microsoft.com/office/powerpoint/2010/main" val="1994584264"/>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212.xml><?xml version="1.0" encoding="utf-8"?>
<p:sldLayout xmlns:a="http://schemas.openxmlformats.org/drawingml/2006/main" xmlns:r="http://schemas.openxmlformats.org/officeDocument/2006/relationships" xmlns:p="http://schemas.openxmlformats.org/presentationml/2006/main" userDrawn="1">
  <p:cSld name="3_Meet_the_team">
    <p:spTree>
      <p:nvGrpSpPr>
        <p:cNvPr id="1" name=""/>
        <p:cNvGrpSpPr/>
        <p:nvPr/>
      </p:nvGrpSpPr>
      <p:grpSpPr>
        <a:xfrm>
          <a:off x="0" y="0"/>
          <a:ext cx="0" cy="0"/>
          <a:chOff x="0" y="0"/>
          <a:chExt cx="0" cy="0"/>
        </a:xfrm>
      </p:grpSpPr>
      <p:sp>
        <p:nvSpPr>
          <p:cNvPr id="11" name="Oval 1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2" name="TextBox 11"/>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5" name="Picture Placeholder 22"/>
          <p:cNvSpPr>
            <a:spLocks noGrp="1" noChangeAspect="1"/>
          </p:cNvSpPr>
          <p:nvPr>
            <p:ph type="pic" sz="quarter" idx="14"/>
          </p:nvPr>
        </p:nvSpPr>
        <p:spPr>
          <a:xfrm>
            <a:off x="988484" y="1821007"/>
            <a:ext cx="1822449" cy="1824566"/>
          </a:xfrm>
        </p:spPr>
        <p:txBody>
          <a:bodyPr>
            <a:normAutofit/>
          </a:bodyPr>
          <a:lstStyle>
            <a:lvl1pPr marL="0" indent="0">
              <a:buNone/>
              <a:defRPr sz="1600">
                <a:solidFill>
                  <a:schemeClr val="bg1"/>
                </a:solidFill>
                <a:latin typeface="微软雅黑" panose="020B0503020204020204" pitchFamily="34" charset="-122"/>
                <a:cs typeface="Aparajita" panose="020B0604020202020204" pitchFamily="34" charset="0"/>
              </a:defRPr>
            </a:lvl1pPr>
          </a:lstStyle>
          <a:p>
            <a:endParaRPr lang="id-ID" dirty="0"/>
          </a:p>
        </p:txBody>
      </p:sp>
    </p:spTree>
    <p:extLst>
      <p:ext uri="{BB962C8B-B14F-4D97-AF65-F5344CB8AC3E}">
        <p14:creationId xmlns:p14="http://schemas.microsoft.com/office/powerpoint/2010/main" val="3882816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4_Meet_the_team1">
    <p:spTree>
      <p:nvGrpSpPr>
        <p:cNvPr id="1" name=""/>
        <p:cNvGrpSpPr/>
        <p:nvPr/>
      </p:nvGrpSpPr>
      <p:grpSpPr>
        <a:xfrm>
          <a:off x="0" y="0"/>
          <a:ext cx="0" cy="0"/>
          <a:chOff x="0" y="0"/>
          <a:chExt cx="0" cy="0"/>
        </a:xfrm>
      </p:grpSpPr>
      <p:sp>
        <p:nvSpPr>
          <p:cNvPr id="11" name="Oval 1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2" name="TextBox 11"/>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5" name="Picture Placeholder 22"/>
          <p:cNvSpPr>
            <a:spLocks noGrp="1" noChangeAspect="1"/>
          </p:cNvSpPr>
          <p:nvPr>
            <p:ph type="pic" sz="quarter" idx="14"/>
          </p:nvPr>
        </p:nvSpPr>
        <p:spPr>
          <a:xfrm>
            <a:off x="1290292" y="2132954"/>
            <a:ext cx="1822449" cy="1824566"/>
          </a:xfrm>
        </p:spPr>
        <p:txBody>
          <a:bodyPr>
            <a:normAutofit/>
          </a:bodyPr>
          <a:lstStyle>
            <a:lvl1pPr marL="0" indent="0">
              <a:buNone/>
              <a:defRPr sz="1600">
                <a:solidFill>
                  <a:schemeClr val="bg1"/>
                </a:solidFill>
                <a:latin typeface="微软雅黑" panose="020B0503020204020204" pitchFamily="34" charset="-122"/>
                <a:cs typeface="Aparajita" panose="020B0604020202020204" pitchFamily="34" charset="0"/>
              </a:defRPr>
            </a:lvl1pPr>
          </a:lstStyle>
          <a:p>
            <a:endParaRPr lang="id-ID" dirty="0"/>
          </a:p>
        </p:txBody>
      </p:sp>
      <p:sp>
        <p:nvSpPr>
          <p:cNvPr id="18" name="Picture Placeholder 22"/>
          <p:cNvSpPr>
            <a:spLocks noGrp="1" noChangeAspect="1"/>
          </p:cNvSpPr>
          <p:nvPr>
            <p:ph type="pic" sz="quarter" idx="15"/>
          </p:nvPr>
        </p:nvSpPr>
        <p:spPr>
          <a:xfrm>
            <a:off x="3896747" y="2132954"/>
            <a:ext cx="1822449" cy="1824566"/>
          </a:xfrm>
        </p:spPr>
        <p:txBody>
          <a:bodyPr>
            <a:normAutofit/>
          </a:bodyPr>
          <a:lstStyle>
            <a:lvl1pPr marL="0" indent="0">
              <a:buNone/>
              <a:defRPr sz="1600">
                <a:solidFill>
                  <a:schemeClr val="bg1"/>
                </a:solidFill>
                <a:latin typeface="微软雅黑" panose="020B0503020204020204" pitchFamily="34" charset="-122"/>
                <a:cs typeface="Aparajita" panose="020B0604020202020204" pitchFamily="34" charset="0"/>
              </a:defRPr>
            </a:lvl1pPr>
          </a:lstStyle>
          <a:p>
            <a:endParaRPr lang="id-ID" dirty="0"/>
          </a:p>
        </p:txBody>
      </p:sp>
      <p:sp>
        <p:nvSpPr>
          <p:cNvPr id="19" name="Picture Placeholder 22"/>
          <p:cNvSpPr>
            <a:spLocks noGrp="1" noChangeAspect="1"/>
          </p:cNvSpPr>
          <p:nvPr>
            <p:ph type="pic" sz="quarter" idx="16"/>
          </p:nvPr>
        </p:nvSpPr>
        <p:spPr>
          <a:xfrm>
            <a:off x="6549859" y="2132954"/>
            <a:ext cx="1822449" cy="1824566"/>
          </a:xfrm>
        </p:spPr>
        <p:txBody>
          <a:bodyPr>
            <a:normAutofit/>
          </a:bodyPr>
          <a:lstStyle>
            <a:lvl1pPr marL="0" indent="0">
              <a:buNone/>
              <a:defRPr sz="1600">
                <a:solidFill>
                  <a:schemeClr val="bg1"/>
                </a:solidFill>
                <a:latin typeface="微软雅黑" panose="020B0503020204020204" pitchFamily="34" charset="-122"/>
                <a:cs typeface="Aparajita" panose="020B0604020202020204" pitchFamily="34" charset="0"/>
              </a:defRPr>
            </a:lvl1pPr>
          </a:lstStyle>
          <a:p>
            <a:endParaRPr lang="id-ID" dirty="0"/>
          </a:p>
        </p:txBody>
      </p:sp>
      <p:sp>
        <p:nvSpPr>
          <p:cNvPr id="20" name="Picture Placeholder 22"/>
          <p:cNvSpPr>
            <a:spLocks noGrp="1" noChangeAspect="1"/>
          </p:cNvSpPr>
          <p:nvPr>
            <p:ph type="pic" sz="quarter" idx="17"/>
          </p:nvPr>
        </p:nvSpPr>
        <p:spPr>
          <a:xfrm>
            <a:off x="9135071" y="2132954"/>
            <a:ext cx="1822449" cy="1824566"/>
          </a:xfrm>
        </p:spPr>
        <p:txBody>
          <a:bodyPr>
            <a:normAutofit/>
          </a:bodyPr>
          <a:lstStyle>
            <a:lvl1pPr marL="0" indent="0">
              <a:buNone/>
              <a:defRPr sz="1600">
                <a:solidFill>
                  <a:schemeClr val="bg1"/>
                </a:solidFill>
                <a:latin typeface="微软雅黑" panose="020B0503020204020204" pitchFamily="34" charset="-122"/>
                <a:cs typeface="Aparajita" panose="020B0604020202020204" pitchFamily="34" charset="0"/>
              </a:defRPr>
            </a:lvl1pPr>
          </a:lstStyle>
          <a:p>
            <a:endParaRPr lang="id-ID" dirty="0"/>
          </a:p>
        </p:txBody>
      </p:sp>
    </p:spTree>
    <p:extLst>
      <p:ext uri="{BB962C8B-B14F-4D97-AF65-F5344CB8AC3E}">
        <p14:creationId xmlns:p14="http://schemas.microsoft.com/office/powerpoint/2010/main" val="38567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1_porftfolio-6">
    <p:spTree>
      <p:nvGrpSpPr>
        <p:cNvPr id="1" name=""/>
        <p:cNvGrpSpPr/>
        <p:nvPr/>
      </p:nvGrpSpPr>
      <p:grpSpPr>
        <a:xfrm>
          <a:off x="0" y="0"/>
          <a:ext cx="0" cy="0"/>
          <a:chOff x="0" y="0"/>
          <a:chExt cx="0" cy="0"/>
        </a:xfrm>
      </p:grpSpPr>
      <p:sp>
        <p:nvSpPr>
          <p:cNvPr id="35" name="Picture Placeholder 2"/>
          <p:cNvSpPr>
            <a:spLocks noGrp="1" noChangeAspect="1"/>
          </p:cNvSpPr>
          <p:nvPr>
            <p:ph type="pic" sz="quarter" idx="15"/>
          </p:nvPr>
        </p:nvSpPr>
        <p:spPr>
          <a:xfrm>
            <a:off x="2" y="1"/>
            <a:ext cx="2438746" cy="1980871"/>
          </a:xfrm>
        </p:spPr>
        <p:txBody>
          <a:bodyPr>
            <a:normAutofit/>
          </a:bodyPr>
          <a:lstStyle>
            <a:lvl1pPr marL="0" indent="0">
              <a:buNone/>
              <a:defRPr sz="2000">
                <a:solidFill>
                  <a:schemeClr val="accent1"/>
                </a:solidFill>
              </a:defRPr>
            </a:lvl1pPr>
          </a:lstStyle>
          <a:p>
            <a:endParaRPr lang="id-ID" dirty="0"/>
          </a:p>
        </p:txBody>
      </p:sp>
      <p:sp>
        <p:nvSpPr>
          <p:cNvPr id="36" name="Picture Placeholder 2"/>
          <p:cNvSpPr>
            <a:spLocks noGrp="1" noChangeAspect="1"/>
          </p:cNvSpPr>
          <p:nvPr>
            <p:ph type="pic" sz="quarter" idx="16"/>
          </p:nvPr>
        </p:nvSpPr>
        <p:spPr>
          <a:xfrm>
            <a:off x="2" y="1981479"/>
            <a:ext cx="2438746" cy="1980871"/>
          </a:xfrm>
        </p:spPr>
        <p:txBody>
          <a:bodyPr>
            <a:normAutofit/>
          </a:bodyPr>
          <a:lstStyle>
            <a:lvl1pPr marL="0" indent="0">
              <a:buNone/>
              <a:defRPr sz="2000">
                <a:solidFill>
                  <a:schemeClr val="accent1"/>
                </a:solidFill>
              </a:defRPr>
            </a:lvl1pPr>
          </a:lstStyle>
          <a:p>
            <a:endParaRPr lang="id-ID" dirty="0"/>
          </a:p>
        </p:txBody>
      </p:sp>
      <p:sp>
        <p:nvSpPr>
          <p:cNvPr id="37" name="Picture Placeholder 2"/>
          <p:cNvSpPr>
            <a:spLocks noGrp="1" noChangeAspect="1"/>
          </p:cNvSpPr>
          <p:nvPr>
            <p:ph type="pic" sz="quarter" idx="17"/>
          </p:nvPr>
        </p:nvSpPr>
        <p:spPr>
          <a:xfrm>
            <a:off x="2438750" y="608"/>
            <a:ext cx="2438746" cy="1980871"/>
          </a:xfrm>
        </p:spPr>
        <p:txBody>
          <a:bodyPr>
            <a:normAutofit/>
          </a:bodyPr>
          <a:lstStyle>
            <a:lvl1pPr marL="0" indent="0">
              <a:buNone/>
              <a:defRPr sz="2000">
                <a:solidFill>
                  <a:schemeClr val="accent1"/>
                </a:solidFill>
              </a:defRPr>
            </a:lvl1pPr>
          </a:lstStyle>
          <a:p>
            <a:endParaRPr lang="id-ID" dirty="0"/>
          </a:p>
        </p:txBody>
      </p:sp>
      <p:sp>
        <p:nvSpPr>
          <p:cNvPr id="38" name="Picture Placeholder 2"/>
          <p:cNvSpPr>
            <a:spLocks noGrp="1" noChangeAspect="1"/>
          </p:cNvSpPr>
          <p:nvPr>
            <p:ph type="pic" sz="quarter" idx="18"/>
          </p:nvPr>
        </p:nvSpPr>
        <p:spPr>
          <a:xfrm>
            <a:off x="2438750" y="1982087"/>
            <a:ext cx="2438746" cy="1980871"/>
          </a:xfrm>
        </p:spPr>
        <p:txBody>
          <a:bodyPr>
            <a:normAutofit/>
          </a:bodyPr>
          <a:lstStyle>
            <a:lvl1pPr marL="0" indent="0">
              <a:buNone/>
              <a:defRPr sz="2000">
                <a:solidFill>
                  <a:schemeClr val="accent1"/>
                </a:solidFill>
              </a:defRPr>
            </a:lvl1pPr>
          </a:lstStyle>
          <a:p>
            <a:endParaRPr lang="id-ID" dirty="0"/>
          </a:p>
        </p:txBody>
      </p:sp>
      <p:sp>
        <p:nvSpPr>
          <p:cNvPr id="39" name="Picture Placeholder 2"/>
          <p:cNvSpPr>
            <a:spLocks noGrp="1" noChangeAspect="1"/>
          </p:cNvSpPr>
          <p:nvPr>
            <p:ph type="pic" sz="quarter" idx="19"/>
          </p:nvPr>
        </p:nvSpPr>
        <p:spPr>
          <a:xfrm>
            <a:off x="4871863" y="-607"/>
            <a:ext cx="2438746" cy="1980871"/>
          </a:xfrm>
        </p:spPr>
        <p:txBody>
          <a:bodyPr>
            <a:normAutofit/>
          </a:bodyPr>
          <a:lstStyle>
            <a:lvl1pPr marL="0" indent="0">
              <a:buNone/>
              <a:defRPr sz="2000">
                <a:solidFill>
                  <a:schemeClr val="accent1"/>
                </a:solidFill>
              </a:defRPr>
            </a:lvl1pPr>
          </a:lstStyle>
          <a:p>
            <a:endParaRPr lang="id-ID" dirty="0"/>
          </a:p>
        </p:txBody>
      </p:sp>
      <p:sp>
        <p:nvSpPr>
          <p:cNvPr id="40" name="Picture Placeholder 2"/>
          <p:cNvSpPr>
            <a:spLocks noGrp="1" noChangeAspect="1"/>
          </p:cNvSpPr>
          <p:nvPr>
            <p:ph type="pic" sz="quarter" idx="20"/>
          </p:nvPr>
        </p:nvSpPr>
        <p:spPr>
          <a:xfrm>
            <a:off x="4871863" y="1980871"/>
            <a:ext cx="2438746" cy="1980871"/>
          </a:xfrm>
        </p:spPr>
        <p:txBody>
          <a:bodyPr>
            <a:normAutofit/>
          </a:bodyPr>
          <a:lstStyle>
            <a:lvl1pPr marL="0" indent="0">
              <a:buNone/>
              <a:defRPr sz="2000">
                <a:solidFill>
                  <a:schemeClr val="accent1"/>
                </a:solidFill>
              </a:defRPr>
            </a:lvl1pPr>
          </a:lstStyle>
          <a:p>
            <a:endParaRPr lang="id-ID" dirty="0"/>
          </a:p>
        </p:txBody>
      </p:sp>
      <p:sp>
        <p:nvSpPr>
          <p:cNvPr id="41" name="Picture Placeholder 2"/>
          <p:cNvSpPr>
            <a:spLocks noGrp="1" noChangeAspect="1"/>
          </p:cNvSpPr>
          <p:nvPr>
            <p:ph type="pic" sz="quarter" idx="21"/>
          </p:nvPr>
        </p:nvSpPr>
        <p:spPr>
          <a:xfrm>
            <a:off x="7299466" y="1216"/>
            <a:ext cx="2438746" cy="1980871"/>
          </a:xfrm>
        </p:spPr>
        <p:txBody>
          <a:bodyPr>
            <a:normAutofit/>
          </a:bodyPr>
          <a:lstStyle>
            <a:lvl1pPr marL="0" indent="0">
              <a:buNone/>
              <a:defRPr sz="2000">
                <a:solidFill>
                  <a:schemeClr val="accent1"/>
                </a:solidFill>
              </a:defRPr>
            </a:lvl1pPr>
          </a:lstStyle>
          <a:p>
            <a:endParaRPr lang="id-ID" dirty="0"/>
          </a:p>
        </p:txBody>
      </p:sp>
      <p:sp>
        <p:nvSpPr>
          <p:cNvPr id="42" name="Picture Placeholder 2"/>
          <p:cNvSpPr>
            <a:spLocks noGrp="1" noChangeAspect="1"/>
          </p:cNvSpPr>
          <p:nvPr>
            <p:ph type="pic" sz="quarter" idx="22"/>
          </p:nvPr>
        </p:nvSpPr>
        <p:spPr>
          <a:xfrm>
            <a:off x="7299466" y="1982694"/>
            <a:ext cx="2438746" cy="1980871"/>
          </a:xfrm>
        </p:spPr>
        <p:txBody>
          <a:bodyPr>
            <a:normAutofit/>
          </a:bodyPr>
          <a:lstStyle>
            <a:lvl1pPr marL="0" indent="0">
              <a:buNone/>
              <a:defRPr sz="2000">
                <a:solidFill>
                  <a:schemeClr val="accent1"/>
                </a:solidFill>
              </a:defRPr>
            </a:lvl1pPr>
          </a:lstStyle>
          <a:p>
            <a:endParaRPr lang="id-ID" dirty="0"/>
          </a:p>
        </p:txBody>
      </p:sp>
      <p:sp>
        <p:nvSpPr>
          <p:cNvPr id="43" name="Picture Placeholder 2"/>
          <p:cNvSpPr>
            <a:spLocks noGrp="1" noChangeAspect="1"/>
          </p:cNvSpPr>
          <p:nvPr>
            <p:ph type="pic" sz="quarter" idx="23"/>
          </p:nvPr>
        </p:nvSpPr>
        <p:spPr>
          <a:xfrm>
            <a:off x="9742111" y="1216"/>
            <a:ext cx="2449889" cy="1980871"/>
          </a:xfrm>
        </p:spPr>
        <p:txBody>
          <a:bodyPr>
            <a:normAutofit/>
          </a:bodyPr>
          <a:lstStyle>
            <a:lvl1pPr marL="0" indent="0">
              <a:buNone/>
              <a:defRPr sz="2000">
                <a:solidFill>
                  <a:schemeClr val="accent1"/>
                </a:solidFill>
              </a:defRPr>
            </a:lvl1pPr>
          </a:lstStyle>
          <a:p>
            <a:endParaRPr lang="id-ID" dirty="0"/>
          </a:p>
        </p:txBody>
      </p:sp>
      <p:sp>
        <p:nvSpPr>
          <p:cNvPr id="44" name="Picture Placeholder 2"/>
          <p:cNvSpPr>
            <a:spLocks noGrp="1" noChangeAspect="1"/>
          </p:cNvSpPr>
          <p:nvPr>
            <p:ph type="pic" sz="quarter" idx="24"/>
          </p:nvPr>
        </p:nvSpPr>
        <p:spPr>
          <a:xfrm>
            <a:off x="9742111" y="1982694"/>
            <a:ext cx="2449889" cy="1980871"/>
          </a:xfrm>
        </p:spPr>
        <p:txBody>
          <a:bodyPr>
            <a:normAutofit/>
          </a:bodyPr>
          <a:lstStyle>
            <a:lvl1pPr marL="0" indent="0">
              <a:buNone/>
              <a:defRPr sz="2000">
                <a:solidFill>
                  <a:schemeClr val="accent1"/>
                </a:solidFill>
              </a:defRPr>
            </a:lvl1pPr>
          </a:lstStyle>
          <a:p>
            <a:endParaRPr lang="id-ID" dirty="0"/>
          </a:p>
        </p:txBody>
      </p:sp>
    </p:spTree>
    <p:extLst>
      <p:ext uri="{BB962C8B-B14F-4D97-AF65-F5344CB8AC3E}">
        <p14:creationId xmlns:p14="http://schemas.microsoft.com/office/powerpoint/2010/main" val="1924876953"/>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2_porftfolio-7">
    <p:spTree>
      <p:nvGrpSpPr>
        <p:cNvPr id="1" name=""/>
        <p:cNvGrpSpPr/>
        <p:nvPr/>
      </p:nvGrpSpPr>
      <p:grpSpPr>
        <a:xfrm>
          <a:off x="0" y="0"/>
          <a:ext cx="0" cy="0"/>
          <a:chOff x="0" y="0"/>
          <a:chExt cx="0" cy="0"/>
        </a:xfrm>
      </p:grpSpPr>
      <p:sp>
        <p:nvSpPr>
          <p:cNvPr id="35" name="Picture Placeholder 2"/>
          <p:cNvSpPr>
            <a:spLocks noGrp="1" noChangeAspect="1"/>
          </p:cNvSpPr>
          <p:nvPr>
            <p:ph type="pic" sz="quarter" idx="15"/>
          </p:nvPr>
        </p:nvSpPr>
        <p:spPr>
          <a:xfrm>
            <a:off x="2" y="1"/>
            <a:ext cx="2438746" cy="1980871"/>
          </a:xfrm>
        </p:spPr>
        <p:txBody>
          <a:bodyPr>
            <a:normAutofit/>
          </a:bodyPr>
          <a:lstStyle>
            <a:lvl1pPr marL="0" indent="0">
              <a:buNone/>
              <a:defRPr sz="2000">
                <a:solidFill>
                  <a:schemeClr val="accent1"/>
                </a:solidFill>
              </a:defRPr>
            </a:lvl1pPr>
          </a:lstStyle>
          <a:p>
            <a:endParaRPr lang="id-ID" dirty="0"/>
          </a:p>
        </p:txBody>
      </p:sp>
      <p:sp>
        <p:nvSpPr>
          <p:cNvPr id="38" name="Picture Placeholder 2"/>
          <p:cNvSpPr>
            <a:spLocks noGrp="1" noChangeAspect="1"/>
          </p:cNvSpPr>
          <p:nvPr>
            <p:ph type="pic" sz="quarter" idx="18"/>
          </p:nvPr>
        </p:nvSpPr>
        <p:spPr>
          <a:xfrm>
            <a:off x="2438749" y="1982087"/>
            <a:ext cx="2438746" cy="1980871"/>
          </a:xfrm>
        </p:spPr>
        <p:txBody>
          <a:bodyPr>
            <a:normAutofit/>
          </a:bodyPr>
          <a:lstStyle>
            <a:lvl1pPr marL="0" indent="0">
              <a:buNone/>
              <a:defRPr sz="2000">
                <a:solidFill>
                  <a:schemeClr val="accent1"/>
                </a:solidFill>
              </a:defRPr>
            </a:lvl1pPr>
          </a:lstStyle>
          <a:p>
            <a:endParaRPr lang="id-ID" dirty="0"/>
          </a:p>
        </p:txBody>
      </p:sp>
      <p:sp>
        <p:nvSpPr>
          <p:cNvPr id="39" name="Picture Placeholder 2"/>
          <p:cNvSpPr>
            <a:spLocks noGrp="1" noChangeAspect="1"/>
          </p:cNvSpPr>
          <p:nvPr>
            <p:ph type="pic" sz="quarter" idx="19"/>
          </p:nvPr>
        </p:nvSpPr>
        <p:spPr>
          <a:xfrm>
            <a:off x="4871863" y="-607"/>
            <a:ext cx="2438746" cy="1980871"/>
          </a:xfrm>
        </p:spPr>
        <p:txBody>
          <a:bodyPr>
            <a:normAutofit/>
          </a:bodyPr>
          <a:lstStyle>
            <a:lvl1pPr marL="0" indent="0">
              <a:buNone/>
              <a:defRPr sz="2000">
                <a:solidFill>
                  <a:schemeClr val="accent1"/>
                </a:solidFill>
              </a:defRPr>
            </a:lvl1pPr>
          </a:lstStyle>
          <a:p>
            <a:endParaRPr lang="id-ID" dirty="0"/>
          </a:p>
        </p:txBody>
      </p:sp>
      <p:sp>
        <p:nvSpPr>
          <p:cNvPr id="42" name="Picture Placeholder 2"/>
          <p:cNvSpPr>
            <a:spLocks noGrp="1" noChangeAspect="1"/>
          </p:cNvSpPr>
          <p:nvPr>
            <p:ph type="pic" sz="quarter" idx="22"/>
          </p:nvPr>
        </p:nvSpPr>
        <p:spPr>
          <a:xfrm>
            <a:off x="7321753" y="1982694"/>
            <a:ext cx="2539935" cy="1980871"/>
          </a:xfrm>
        </p:spPr>
        <p:txBody>
          <a:bodyPr>
            <a:normAutofit/>
          </a:bodyPr>
          <a:lstStyle>
            <a:lvl1pPr marL="0" indent="0">
              <a:buNone/>
              <a:defRPr sz="2000">
                <a:solidFill>
                  <a:schemeClr val="accent1"/>
                </a:solidFill>
              </a:defRPr>
            </a:lvl1pPr>
          </a:lstStyle>
          <a:p>
            <a:endParaRPr lang="id-ID" dirty="0"/>
          </a:p>
        </p:txBody>
      </p:sp>
      <p:sp>
        <p:nvSpPr>
          <p:cNvPr id="43" name="Picture Placeholder 2"/>
          <p:cNvSpPr>
            <a:spLocks noGrp="1" noChangeAspect="1"/>
          </p:cNvSpPr>
          <p:nvPr>
            <p:ph type="pic" sz="quarter" idx="23"/>
          </p:nvPr>
        </p:nvSpPr>
        <p:spPr>
          <a:xfrm>
            <a:off x="9742111" y="1216"/>
            <a:ext cx="2449889" cy="1980871"/>
          </a:xfrm>
        </p:spPr>
        <p:txBody>
          <a:bodyPr>
            <a:normAutofit/>
          </a:bodyPr>
          <a:lstStyle>
            <a:lvl1pPr marL="0" indent="0">
              <a:buNone/>
              <a:defRPr sz="2000">
                <a:solidFill>
                  <a:schemeClr val="accent1"/>
                </a:solidFill>
              </a:defRPr>
            </a:lvl1pPr>
          </a:lstStyle>
          <a:p>
            <a:endParaRPr lang="id-ID" dirty="0"/>
          </a:p>
        </p:txBody>
      </p:sp>
    </p:spTree>
    <p:extLst>
      <p:ext uri="{BB962C8B-B14F-4D97-AF65-F5344CB8AC3E}">
        <p14:creationId xmlns:p14="http://schemas.microsoft.com/office/powerpoint/2010/main" val="288467891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16.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11" name="Oval 1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2" name="TextBox 11"/>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9" name="Picture Placeholder 8"/>
          <p:cNvSpPr>
            <a:spLocks noGrp="1" noChangeAspect="1"/>
          </p:cNvSpPr>
          <p:nvPr>
            <p:ph type="pic" sz="quarter" idx="10"/>
          </p:nvPr>
        </p:nvSpPr>
        <p:spPr>
          <a:xfrm>
            <a:off x="0" y="1509473"/>
            <a:ext cx="12192000" cy="3386667"/>
          </a:xfrm>
        </p:spPr>
        <p:txBody>
          <a:bodyPr>
            <a:normAutofit/>
          </a:bodyPr>
          <a:lstStyle>
            <a:lvl1pPr marL="0" indent="0">
              <a:buNone/>
              <a:defRPr sz="2100">
                <a:solidFill>
                  <a:schemeClr val="bg1">
                    <a:lumMod val="65000"/>
                  </a:schemeClr>
                </a:solidFill>
              </a:defRPr>
            </a:lvl1pPr>
          </a:lstStyle>
          <a:p>
            <a:endParaRPr lang="en-US"/>
          </a:p>
        </p:txBody>
      </p:sp>
    </p:spTree>
    <p:extLst>
      <p:ext uri="{BB962C8B-B14F-4D97-AF65-F5344CB8AC3E}">
        <p14:creationId xmlns:p14="http://schemas.microsoft.com/office/powerpoint/2010/main" val="953206063"/>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217.xml><?xml version="1.0" encoding="utf-8"?>
<p:sldLayout xmlns:a="http://schemas.openxmlformats.org/drawingml/2006/main" xmlns:r="http://schemas.openxmlformats.org/officeDocument/2006/relationships" xmlns:p="http://schemas.openxmlformats.org/presentationml/2006/main" userDrawn="1">
  <p:cSld name="1_Big_Picture_place-holder">
    <p:spTree>
      <p:nvGrpSpPr>
        <p:cNvPr id="1" name=""/>
        <p:cNvGrpSpPr/>
        <p:nvPr/>
      </p:nvGrpSpPr>
      <p:grpSpPr>
        <a:xfrm>
          <a:off x="0" y="0"/>
          <a:ext cx="0" cy="0"/>
          <a:chOff x="0" y="0"/>
          <a:chExt cx="0" cy="0"/>
        </a:xfrm>
      </p:grpSpPr>
      <p:sp>
        <p:nvSpPr>
          <p:cNvPr id="9" name="Picture Placeholder 22"/>
          <p:cNvSpPr>
            <a:spLocks noGrp="1" noChangeAspect="1"/>
          </p:cNvSpPr>
          <p:nvPr>
            <p:ph type="pic" sz="quarter" idx="13"/>
          </p:nvPr>
        </p:nvSpPr>
        <p:spPr>
          <a:xfrm>
            <a:off x="0" y="-1"/>
            <a:ext cx="12203143" cy="6858001"/>
          </a:xfrm>
        </p:spPr>
        <p:txBody>
          <a:bodyPr>
            <a:normAutofit/>
          </a:bodyPr>
          <a:lstStyle>
            <a:lvl1pPr marL="0" indent="0">
              <a:buNone/>
              <a:defRPr sz="1600">
                <a:latin typeface="Raleway Light"/>
                <a:cs typeface="Raleway Light"/>
              </a:defRPr>
            </a:lvl1pPr>
          </a:lstStyle>
          <a:p>
            <a:endParaRPr lang="id-ID" dirty="0"/>
          </a:p>
        </p:txBody>
      </p:sp>
    </p:spTree>
    <p:extLst>
      <p:ext uri="{BB962C8B-B14F-4D97-AF65-F5344CB8AC3E}">
        <p14:creationId xmlns:p14="http://schemas.microsoft.com/office/powerpoint/2010/main" val="4131245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8.xml><?xml version="1.0" encoding="utf-8"?>
<p:sldLayout xmlns:a="http://schemas.openxmlformats.org/drawingml/2006/main" xmlns:r="http://schemas.openxmlformats.org/officeDocument/2006/relationships" xmlns:p="http://schemas.openxmlformats.org/presentationml/2006/main" userDrawn="1">
  <p:cSld name="03_app">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3" y="-1"/>
            <a:ext cx="12192001" cy="3230218"/>
          </a:xfrm>
        </p:spPr>
        <p:txBody>
          <a:bodyPr rtlCol="0">
            <a:normAutofit/>
          </a:bodyPr>
          <a:lstStyle>
            <a:lvl1pPr marL="0" indent="0">
              <a:buNone/>
              <a:defRPr sz="1000">
                <a:latin typeface="Raleway Light"/>
                <a:cs typeface="Raleway Light"/>
              </a:defRPr>
            </a:lvl1pPr>
          </a:lstStyle>
          <a:p>
            <a:pPr lvl="0"/>
            <a:endParaRPr lang="en-US" noProof="0" dirty="0"/>
          </a:p>
        </p:txBody>
      </p:sp>
      <p:sp>
        <p:nvSpPr>
          <p:cNvPr id="3" name="Picture Placeholder 2"/>
          <p:cNvSpPr>
            <a:spLocks noGrp="1" noChangeAspect="1"/>
          </p:cNvSpPr>
          <p:nvPr>
            <p:ph type="pic" sz="quarter" idx="10"/>
          </p:nvPr>
        </p:nvSpPr>
        <p:spPr>
          <a:xfrm>
            <a:off x="997398" y="1188270"/>
            <a:ext cx="752671" cy="2139950"/>
          </a:xfrm>
        </p:spPr>
        <p:txBody>
          <a:bodyPr rtlCol="0">
            <a:normAutofit/>
          </a:bodyPr>
          <a:lstStyle>
            <a:lvl1pPr marL="0" indent="0">
              <a:buNone/>
              <a:defRPr sz="1000">
                <a:latin typeface="Raleway Light"/>
                <a:cs typeface="Raleway Light"/>
              </a:defRPr>
            </a:lvl1pPr>
          </a:lstStyle>
          <a:p>
            <a:pPr lvl="0"/>
            <a:endParaRPr lang="en-US" noProof="0" dirty="0"/>
          </a:p>
        </p:txBody>
      </p:sp>
      <p:sp>
        <p:nvSpPr>
          <p:cNvPr id="32" name="Picture Placeholder 2"/>
          <p:cNvSpPr>
            <a:spLocks noGrp="1" noChangeAspect="1"/>
          </p:cNvSpPr>
          <p:nvPr>
            <p:ph type="pic" sz="quarter" idx="12"/>
          </p:nvPr>
        </p:nvSpPr>
        <p:spPr>
          <a:xfrm>
            <a:off x="3573307" y="1188270"/>
            <a:ext cx="803171" cy="2133600"/>
          </a:xfrm>
        </p:spPr>
        <p:txBody>
          <a:bodyPr rtlCol="0">
            <a:normAutofit/>
          </a:bodyPr>
          <a:lstStyle>
            <a:lvl1pPr marL="0" indent="0">
              <a:buNone/>
              <a:defRPr sz="1000">
                <a:latin typeface="Raleway Light"/>
                <a:cs typeface="Raleway Light"/>
              </a:defRPr>
            </a:lvl1pPr>
          </a:lstStyle>
          <a:p>
            <a:pPr lvl="0"/>
            <a:endParaRPr lang="en-US" noProof="0" dirty="0"/>
          </a:p>
        </p:txBody>
      </p:sp>
      <p:sp>
        <p:nvSpPr>
          <p:cNvPr id="31" name="Picture Placeholder 2"/>
          <p:cNvSpPr>
            <a:spLocks noGrp="1" noChangeAspect="1"/>
          </p:cNvSpPr>
          <p:nvPr>
            <p:ph type="pic" sz="quarter" idx="11"/>
          </p:nvPr>
        </p:nvSpPr>
        <p:spPr>
          <a:xfrm>
            <a:off x="1903613" y="966020"/>
            <a:ext cx="1558227" cy="2755900"/>
          </a:xfrm>
        </p:spPr>
        <p:txBody>
          <a:bodyPr rtlCol="0">
            <a:normAutofit/>
          </a:bodyPr>
          <a:lstStyle>
            <a:lvl1pPr marL="0" indent="0">
              <a:buNone/>
              <a:defRPr sz="10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3792519828"/>
      </p:ext>
    </p:extLst>
  </p:cSld>
  <p:clrMapOvr>
    <a:masterClrMapping/>
  </p:clrMapOvr>
  <p:transition/>
  <p:timing>
    <p:tnLst>
      <p:par>
        <p:cTn id="1" dur="indefinite" restart="never" nodeType="tmRoot"/>
      </p:par>
    </p:tnLst>
  </p:timing>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iPad_mockup">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3" y="-1"/>
            <a:ext cx="12192001" cy="3230218"/>
          </a:xfrm>
        </p:spPr>
        <p:txBody>
          <a:bodyPr rtlCol="0">
            <a:normAutofit/>
          </a:bodyPr>
          <a:lstStyle>
            <a:lvl1pPr marL="0" indent="0">
              <a:buNone/>
              <a:defRPr sz="10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233517984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Laptop Project">
    <p:spTree>
      <p:nvGrpSpPr>
        <p:cNvPr id="1" name=""/>
        <p:cNvGrpSpPr/>
        <p:nvPr/>
      </p:nvGrpSpPr>
      <p:grpSpPr>
        <a:xfrm>
          <a:off x="0" y="0"/>
          <a:ext cx="0" cy="0"/>
          <a:chOff x="0" y="0"/>
          <a:chExt cx="0" cy="0"/>
        </a:xfrm>
      </p:grpSpPr>
      <p:sp>
        <p:nvSpPr>
          <p:cNvPr id="13" name="Oval 12"/>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8" name="TextBox 17"/>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4" name="Picture Placeholder 9"/>
          <p:cNvSpPr>
            <a:spLocks noGrp="1" noChangeAspect="1"/>
          </p:cNvSpPr>
          <p:nvPr>
            <p:ph type="pic" sz="quarter" idx="11"/>
          </p:nvPr>
        </p:nvSpPr>
        <p:spPr>
          <a:xfrm>
            <a:off x="1687360" y="2163534"/>
            <a:ext cx="4422647" cy="2769218"/>
          </a:xfrm>
        </p:spPr>
        <p:txBody>
          <a:bodyPr>
            <a:normAutofit/>
          </a:bodyPr>
          <a:lstStyle>
            <a:lvl1pPr marL="0" indent="0">
              <a:buNone/>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850772892"/>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app_features">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3" y="-1"/>
            <a:ext cx="12192001" cy="3230218"/>
          </a:xfrm>
        </p:spPr>
        <p:txBody>
          <a:bodyPr rtlCol="0">
            <a:normAutofit/>
          </a:bodyPr>
          <a:lstStyle>
            <a:lvl1pPr marL="0" indent="0">
              <a:buNone/>
              <a:defRPr sz="1000">
                <a:latin typeface="Raleway Light"/>
                <a:cs typeface="Raleway Light"/>
              </a:defRPr>
            </a:lvl1pPr>
          </a:lstStyle>
          <a:p>
            <a:pPr lvl="0"/>
            <a:endParaRPr lang="en-US" noProof="0" dirty="0"/>
          </a:p>
        </p:txBody>
      </p:sp>
      <p:sp>
        <p:nvSpPr>
          <p:cNvPr id="31" name="Picture Placeholder 2"/>
          <p:cNvSpPr>
            <a:spLocks noGrp="1" noChangeAspect="1"/>
          </p:cNvSpPr>
          <p:nvPr>
            <p:ph type="pic" sz="quarter" idx="11"/>
          </p:nvPr>
        </p:nvSpPr>
        <p:spPr>
          <a:xfrm>
            <a:off x="1535889" y="1233378"/>
            <a:ext cx="2360858" cy="4225173"/>
          </a:xfrm>
        </p:spPr>
        <p:txBody>
          <a:bodyPr rtlCol="0">
            <a:normAutofit/>
          </a:bodyPr>
          <a:lstStyle>
            <a:lvl1pPr marL="0" indent="0">
              <a:buNone/>
              <a:defRPr sz="10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2275845114"/>
      </p:ext>
    </p:extLst>
  </p:cSld>
  <p:clrMapOvr>
    <a:masterClrMapping/>
  </p:clrMapOvr>
  <p:transition/>
  <p:timing>
    <p:tnLst>
      <p:par>
        <p:cTn id="1" dur="indefinite" restart="never" nodeType="tmRoot"/>
      </p:par>
    </p:tnLst>
  </p:timing>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1_app_features">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3" y="-1"/>
            <a:ext cx="12192001" cy="3230218"/>
          </a:xfrm>
        </p:spPr>
        <p:txBody>
          <a:bodyPr rtlCol="0">
            <a:normAutofit/>
          </a:bodyPr>
          <a:lstStyle>
            <a:lvl1pPr marL="0" indent="0">
              <a:buNone/>
              <a:defRPr sz="10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2981504212"/>
      </p:ext>
    </p:extLst>
  </p:cSld>
  <p:clrMapOvr>
    <a:masterClrMapping/>
  </p:clrMapOvr>
  <p:transition/>
  <p:timing>
    <p:tnLst>
      <p:par>
        <p:cTn id="1" dur="indefinite" restart="never" nodeType="tmRoot"/>
      </p:par>
    </p:tnLst>
  </p:timing>
</p:sldLayout>
</file>

<file path=ppt/slideLayouts/slideLayout222.xml><?xml version="1.0" encoding="utf-8"?>
<p:sldLayout xmlns:a="http://schemas.openxmlformats.org/drawingml/2006/main" xmlns:r="http://schemas.openxmlformats.org/officeDocument/2006/relationships" xmlns:p="http://schemas.openxmlformats.org/presentationml/2006/main" userDrawn="1">
  <p:cSld name="porftfolio-1">
    <p:spTree>
      <p:nvGrpSpPr>
        <p:cNvPr id="1" name=""/>
        <p:cNvGrpSpPr/>
        <p:nvPr/>
      </p:nvGrpSpPr>
      <p:grpSpPr>
        <a:xfrm>
          <a:off x="0" y="0"/>
          <a:ext cx="0" cy="0"/>
          <a:chOff x="0" y="0"/>
          <a:chExt cx="0" cy="0"/>
        </a:xfrm>
      </p:grpSpPr>
      <p:sp>
        <p:nvSpPr>
          <p:cNvPr id="14" name="Oval 1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5" name="TextBox 14"/>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9" name="Picture Placeholder 2"/>
          <p:cNvSpPr>
            <a:spLocks noGrp="1" noChangeAspect="1"/>
          </p:cNvSpPr>
          <p:nvPr>
            <p:ph type="pic" sz="quarter" idx="11"/>
          </p:nvPr>
        </p:nvSpPr>
        <p:spPr>
          <a:xfrm>
            <a:off x="4500563" y="1779589"/>
            <a:ext cx="3194049" cy="2266950"/>
          </a:xfrm>
        </p:spPr>
        <p:txBody>
          <a:bodyPr>
            <a:normAutofit/>
          </a:bodyPr>
          <a:lstStyle>
            <a:lvl1pPr marL="0" indent="0">
              <a:buNone/>
              <a:defRPr sz="2000">
                <a:solidFill>
                  <a:schemeClr val="accent1"/>
                </a:solidFill>
              </a:defRPr>
            </a:lvl1pPr>
          </a:lstStyle>
          <a:p>
            <a:endParaRPr lang="id-ID" dirty="0"/>
          </a:p>
        </p:txBody>
      </p:sp>
      <p:sp>
        <p:nvSpPr>
          <p:cNvPr id="10" name="Picture Placeholder 2"/>
          <p:cNvSpPr>
            <a:spLocks noGrp="1" noChangeAspect="1"/>
          </p:cNvSpPr>
          <p:nvPr>
            <p:ph type="pic" sz="quarter" idx="12"/>
          </p:nvPr>
        </p:nvSpPr>
        <p:spPr>
          <a:xfrm>
            <a:off x="7808913" y="1779589"/>
            <a:ext cx="3216275" cy="2266950"/>
          </a:xfrm>
        </p:spPr>
        <p:txBody>
          <a:bodyPr>
            <a:normAutofit/>
          </a:bodyPr>
          <a:lstStyle>
            <a:lvl1pPr marL="0" indent="0">
              <a:buNone/>
              <a:defRPr sz="2000">
                <a:solidFill>
                  <a:schemeClr val="accent1"/>
                </a:solidFill>
              </a:defRPr>
            </a:lvl1pPr>
          </a:lstStyle>
          <a:p>
            <a:endParaRPr lang="id-ID" dirty="0"/>
          </a:p>
        </p:txBody>
      </p:sp>
      <p:sp>
        <p:nvSpPr>
          <p:cNvPr id="11" name="Picture Placeholder 2"/>
          <p:cNvSpPr>
            <a:spLocks noGrp="1" noChangeAspect="1"/>
          </p:cNvSpPr>
          <p:nvPr>
            <p:ph type="pic" sz="quarter" idx="15"/>
          </p:nvPr>
        </p:nvSpPr>
        <p:spPr>
          <a:xfrm>
            <a:off x="1210109" y="1795468"/>
            <a:ext cx="3201554" cy="2251071"/>
          </a:xfrm>
        </p:spPr>
        <p:txBody>
          <a:bodyPr>
            <a:normAutofit/>
          </a:bodyPr>
          <a:lstStyle>
            <a:lvl1pPr marL="0" indent="0">
              <a:buNone/>
              <a:defRPr sz="2000">
                <a:solidFill>
                  <a:schemeClr val="accent1"/>
                </a:solidFill>
              </a:defRPr>
            </a:lvl1pPr>
          </a:lstStyle>
          <a:p>
            <a:endParaRPr lang="id-ID" dirty="0"/>
          </a:p>
        </p:txBody>
      </p:sp>
    </p:spTree>
    <p:extLst>
      <p:ext uri="{BB962C8B-B14F-4D97-AF65-F5344CB8AC3E}">
        <p14:creationId xmlns:p14="http://schemas.microsoft.com/office/powerpoint/2010/main" val="2163528273"/>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23.xml><?xml version="1.0" encoding="utf-8"?>
<p:sldLayout xmlns:a="http://schemas.openxmlformats.org/drawingml/2006/main" xmlns:r="http://schemas.openxmlformats.org/officeDocument/2006/relationships" xmlns:p="http://schemas.openxmlformats.org/presentationml/2006/main" userDrawn="1">
  <p:cSld name="Portfolio-2">
    <p:spTree>
      <p:nvGrpSpPr>
        <p:cNvPr id="1" name=""/>
        <p:cNvGrpSpPr/>
        <p:nvPr/>
      </p:nvGrpSpPr>
      <p:grpSpPr>
        <a:xfrm>
          <a:off x="0" y="0"/>
          <a:ext cx="0" cy="0"/>
          <a:chOff x="0" y="0"/>
          <a:chExt cx="0" cy="0"/>
        </a:xfrm>
      </p:grpSpPr>
      <p:sp>
        <p:nvSpPr>
          <p:cNvPr id="11" name="Oval 1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2" name="TextBox 11"/>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5" name="Picture Placeholder 13"/>
          <p:cNvSpPr>
            <a:spLocks noGrp="1" noChangeAspect="1"/>
          </p:cNvSpPr>
          <p:nvPr>
            <p:ph type="pic" sz="quarter" idx="11"/>
          </p:nvPr>
        </p:nvSpPr>
        <p:spPr>
          <a:xfrm>
            <a:off x="3785657" y="1625400"/>
            <a:ext cx="2317411" cy="2315293"/>
          </a:xfrm>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17" name="Picture Placeholder 13"/>
          <p:cNvSpPr>
            <a:spLocks noGrp="1" noChangeAspect="1"/>
          </p:cNvSpPr>
          <p:nvPr>
            <p:ph type="pic" sz="quarter" idx="13"/>
          </p:nvPr>
        </p:nvSpPr>
        <p:spPr>
          <a:xfrm>
            <a:off x="6169719" y="1614260"/>
            <a:ext cx="4695167" cy="4634299"/>
          </a:xfrm>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13" name="Picture Placeholder 13"/>
          <p:cNvSpPr>
            <a:spLocks noGrp="1" noChangeAspect="1"/>
          </p:cNvSpPr>
          <p:nvPr>
            <p:ph type="pic" sz="quarter" idx="16"/>
          </p:nvPr>
        </p:nvSpPr>
        <p:spPr>
          <a:xfrm>
            <a:off x="1397693" y="3933267"/>
            <a:ext cx="2317410" cy="2315295"/>
          </a:xfrm>
          <a:effectLst/>
        </p:spPr>
        <p:txBody>
          <a:bodyPr>
            <a:normAutofit/>
          </a:bodyPr>
          <a:lstStyle>
            <a:lvl1pPr marL="0" indent="0">
              <a:buNone/>
              <a:defRPr sz="21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2203282549"/>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224.xml><?xml version="1.0" encoding="utf-8"?>
<p:sldLayout xmlns:a="http://schemas.openxmlformats.org/drawingml/2006/main" xmlns:r="http://schemas.openxmlformats.org/officeDocument/2006/relationships" xmlns:p="http://schemas.openxmlformats.org/presentationml/2006/main" userDrawn="1">
  <p:cSld name="Portfolio-3">
    <p:spTree>
      <p:nvGrpSpPr>
        <p:cNvPr id="1" name=""/>
        <p:cNvGrpSpPr/>
        <p:nvPr/>
      </p:nvGrpSpPr>
      <p:grpSpPr>
        <a:xfrm>
          <a:off x="0" y="0"/>
          <a:ext cx="0" cy="0"/>
          <a:chOff x="0" y="0"/>
          <a:chExt cx="0" cy="0"/>
        </a:xfrm>
      </p:grpSpPr>
      <p:sp>
        <p:nvSpPr>
          <p:cNvPr id="18" name="Oval 17"/>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9" name="TextBox 18"/>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4" name="Picture Placeholder 13"/>
          <p:cNvSpPr>
            <a:spLocks noGrp="1" noChangeAspect="1"/>
          </p:cNvSpPr>
          <p:nvPr>
            <p:ph type="pic" sz="quarter" idx="10"/>
          </p:nvPr>
        </p:nvSpPr>
        <p:spPr>
          <a:xfrm>
            <a:off x="1421883" y="1647680"/>
            <a:ext cx="2317410" cy="2315293"/>
          </a:xfrm>
          <a:ln>
            <a:noFill/>
          </a:ln>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28" name="Picture Placeholder 13"/>
          <p:cNvSpPr>
            <a:spLocks noGrp="1" noChangeAspect="1"/>
          </p:cNvSpPr>
          <p:nvPr>
            <p:ph type="pic" sz="quarter" idx="14"/>
          </p:nvPr>
        </p:nvSpPr>
        <p:spPr>
          <a:xfrm>
            <a:off x="6113147" y="1647680"/>
            <a:ext cx="2317410" cy="2315293"/>
          </a:xfrm>
          <a:ln>
            <a:noFill/>
          </a:ln>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30" name="Picture Placeholder 13"/>
          <p:cNvSpPr>
            <a:spLocks noGrp="1" noChangeAspect="1"/>
          </p:cNvSpPr>
          <p:nvPr>
            <p:ph type="pic" sz="quarter" idx="15"/>
          </p:nvPr>
        </p:nvSpPr>
        <p:spPr>
          <a:xfrm>
            <a:off x="1421883" y="3961488"/>
            <a:ext cx="2317410" cy="2315293"/>
          </a:xfrm>
          <a:ln>
            <a:noFill/>
          </a:ln>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33" name="Picture Placeholder 13"/>
          <p:cNvSpPr>
            <a:spLocks noGrp="1" noChangeAspect="1"/>
          </p:cNvSpPr>
          <p:nvPr>
            <p:ph type="pic" sz="quarter" idx="16"/>
          </p:nvPr>
        </p:nvSpPr>
        <p:spPr>
          <a:xfrm>
            <a:off x="6113147" y="3961488"/>
            <a:ext cx="2317410" cy="2315293"/>
          </a:xfrm>
          <a:ln>
            <a:noFill/>
          </a:ln>
          <a:effectLst/>
        </p:spPr>
        <p:txBody>
          <a:bodyPr>
            <a:normAutofit/>
          </a:bodyPr>
          <a:lstStyle>
            <a:lvl1pPr marL="0" indent="0">
              <a:buNone/>
              <a:defRPr sz="21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830625532"/>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225.xml><?xml version="1.0" encoding="utf-8"?>
<p:sldLayout xmlns:a="http://schemas.openxmlformats.org/drawingml/2006/main" xmlns:r="http://schemas.openxmlformats.org/officeDocument/2006/relationships" xmlns:p="http://schemas.openxmlformats.org/presentationml/2006/main" userDrawn="1">
  <p:cSld name="Portfolio-4">
    <p:spTree>
      <p:nvGrpSpPr>
        <p:cNvPr id="1" name=""/>
        <p:cNvGrpSpPr/>
        <p:nvPr/>
      </p:nvGrpSpPr>
      <p:grpSpPr>
        <a:xfrm>
          <a:off x="0" y="0"/>
          <a:ext cx="0" cy="0"/>
          <a:chOff x="0" y="0"/>
          <a:chExt cx="0" cy="0"/>
        </a:xfrm>
      </p:grpSpPr>
      <p:sp>
        <p:nvSpPr>
          <p:cNvPr id="16" name="Oval 1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7" name="TextBox 16"/>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3" name="Picture Placeholder 12"/>
          <p:cNvSpPr>
            <a:spLocks noGrp="1" noChangeAspect="1"/>
          </p:cNvSpPr>
          <p:nvPr>
            <p:ph type="pic" sz="quarter" idx="10"/>
          </p:nvPr>
        </p:nvSpPr>
        <p:spPr>
          <a:xfrm>
            <a:off x="1253394" y="1433102"/>
            <a:ext cx="2395728" cy="2395728"/>
          </a:xfrm>
        </p:spPr>
        <p:txBody>
          <a:bodyPr>
            <a:normAutofit/>
          </a:bodyPr>
          <a:lstStyle>
            <a:lvl1pPr>
              <a:defRPr sz="1400"/>
            </a:lvl1pPr>
          </a:lstStyle>
          <a:p>
            <a:endParaRPr lang="en-US" dirty="0"/>
          </a:p>
        </p:txBody>
      </p:sp>
      <p:sp>
        <p:nvSpPr>
          <p:cNvPr id="32" name="Picture Placeholder 12"/>
          <p:cNvSpPr>
            <a:spLocks noGrp="1" noChangeAspect="1"/>
          </p:cNvSpPr>
          <p:nvPr>
            <p:ph type="pic" sz="quarter" idx="11"/>
          </p:nvPr>
        </p:nvSpPr>
        <p:spPr>
          <a:xfrm>
            <a:off x="3655472" y="1427613"/>
            <a:ext cx="2395728" cy="2395728"/>
          </a:xfrm>
        </p:spPr>
        <p:txBody>
          <a:bodyPr>
            <a:normAutofit/>
          </a:bodyPr>
          <a:lstStyle>
            <a:lvl1pPr>
              <a:defRPr sz="1400"/>
            </a:lvl1pPr>
          </a:lstStyle>
          <a:p>
            <a:endParaRPr lang="en-US" dirty="0"/>
          </a:p>
        </p:txBody>
      </p:sp>
      <p:sp>
        <p:nvSpPr>
          <p:cNvPr id="33" name="Picture Placeholder 12"/>
          <p:cNvSpPr>
            <a:spLocks noGrp="1" noChangeAspect="1"/>
          </p:cNvSpPr>
          <p:nvPr>
            <p:ph type="pic" sz="quarter" idx="12"/>
          </p:nvPr>
        </p:nvSpPr>
        <p:spPr>
          <a:xfrm>
            <a:off x="6057550" y="1427613"/>
            <a:ext cx="2395728" cy="2395728"/>
          </a:xfrm>
        </p:spPr>
        <p:txBody>
          <a:bodyPr>
            <a:normAutofit/>
          </a:bodyPr>
          <a:lstStyle>
            <a:lvl1pPr>
              <a:defRPr sz="1400"/>
            </a:lvl1pPr>
          </a:lstStyle>
          <a:p>
            <a:endParaRPr lang="en-US" dirty="0"/>
          </a:p>
        </p:txBody>
      </p:sp>
      <p:sp>
        <p:nvSpPr>
          <p:cNvPr id="34" name="Picture Placeholder 12"/>
          <p:cNvSpPr>
            <a:spLocks noGrp="1" noChangeAspect="1"/>
          </p:cNvSpPr>
          <p:nvPr>
            <p:ph type="pic" sz="quarter" idx="13"/>
          </p:nvPr>
        </p:nvSpPr>
        <p:spPr>
          <a:xfrm>
            <a:off x="8459628" y="1427613"/>
            <a:ext cx="2395728" cy="2395728"/>
          </a:xfrm>
        </p:spPr>
        <p:txBody>
          <a:bodyPr>
            <a:normAutofit/>
          </a:bodyPr>
          <a:lstStyle>
            <a:lvl1pPr>
              <a:defRPr sz="1400"/>
            </a:lvl1pPr>
          </a:lstStyle>
          <a:p>
            <a:endParaRPr lang="en-US" dirty="0"/>
          </a:p>
        </p:txBody>
      </p:sp>
      <p:sp>
        <p:nvSpPr>
          <p:cNvPr id="35" name="Picture Placeholder 12"/>
          <p:cNvSpPr>
            <a:spLocks noGrp="1" noChangeAspect="1"/>
          </p:cNvSpPr>
          <p:nvPr>
            <p:ph type="pic" sz="quarter" idx="14"/>
          </p:nvPr>
        </p:nvSpPr>
        <p:spPr>
          <a:xfrm>
            <a:off x="1253394" y="3833722"/>
            <a:ext cx="2395728" cy="2395728"/>
          </a:xfrm>
        </p:spPr>
        <p:txBody>
          <a:bodyPr>
            <a:normAutofit/>
          </a:bodyPr>
          <a:lstStyle>
            <a:lvl1pPr>
              <a:defRPr sz="1400"/>
            </a:lvl1pPr>
          </a:lstStyle>
          <a:p>
            <a:endParaRPr lang="en-US" dirty="0"/>
          </a:p>
        </p:txBody>
      </p:sp>
      <p:sp>
        <p:nvSpPr>
          <p:cNvPr id="36" name="Picture Placeholder 12"/>
          <p:cNvSpPr>
            <a:spLocks noGrp="1" noChangeAspect="1"/>
          </p:cNvSpPr>
          <p:nvPr>
            <p:ph type="pic" sz="quarter" idx="15"/>
          </p:nvPr>
        </p:nvSpPr>
        <p:spPr>
          <a:xfrm>
            <a:off x="3655472" y="3839778"/>
            <a:ext cx="2395728" cy="2395728"/>
          </a:xfrm>
        </p:spPr>
        <p:txBody>
          <a:bodyPr>
            <a:normAutofit/>
          </a:bodyPr>
          <a:lstStyle>
            <a:lvl1pPr>
              <a:defRPr sz="1400"/>
            </a:lvl1pPr>
          </a:lstStyle>
          <a:p>
            <a:endParaRPr lang="en-US" dirty="0"/>
          </a:p>
        </p:txBody>
      </p:sp>
      <p:sp>
        <p:nvSpPr>
          <p:cNvPr id="37" name="Picture Placeholder 12"/>
          <p:cNvSpPr>
            <a:spLocks noGrp="1" noChangeAspect="1"/>
          </p:cNvSpPr>
          <p:nvPr>
            <p:ph type="pic" sz="quarter" idx="16"/>
          </p:nvPr>
        </p:nvSpPr>
        <p:spPr>
          <a:xfrm>
            <a:off x="6057550" y="3839778"/>
            <a:ext cx="2395728" cy="2395728"/>
          </a:xfrm>
        </p:spPr>
        <p:txBody>
          <a:bodyPr>
            <a:normAutofit/>
          </a:bodyPr>
          <a:lstStyle>
            <a:lvl1pPr>
              <a:defRPr sz="1400"/>
            </a:lvl1pPr>
          </a:lstStyle>
          <a:p>
            <a:endParaRPr lang="en-US" dirty="0"/>
          </a:p>
        </p:txBody>
      </p:sp>
      <p:sp>
        <p:nvSpPr>
          <p:cNvPr id="38" name="Picture Placeholder 12"/>
          <p:cNvSpPr>
            <a:spLocks noGrp="1" noChangeAspect="1"/>
          </p:cNvSpPr>
          <p:nvPr>
            <p:ph type="pic" sz="quarter" idx="17"/>
          </p:nvPr>
        </p:nvSpPr>
        <p:spPr>
          <a:xfrm>
            <a:off x="8459628" y="3839778"/>
            <a:ext cx="2395728" cy="2395728"/>
          </a:xfrm>
        </p:spPr>
        <p:txBody>
          <a:bodyPr>
            <a:normAutofit/>
          </a:bodyPr>
          <a:lstStyle>
            <a:lvl1pPr>
              <a:defRPr sz="1400"/>
            </a:lvl1pPr>
          </a:lstStyle>
          <a:p>
            <a:endParaRPr lang="en-US" dirty="0"/>
          </a:p>
        </p:txBody>
      </p:sp>
    </p:spTree>
    <p:extLst>
      <p:ext uri="{BB962C8B-B14F-4D97-AF65-F5344CB8AC3E}">
        <p14:creationId xmlns:p14="http://schemas.microsoft.com/office/powerpoint/2010/main" val="312043669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26.xml><?xml version="1.0" encoding="utf-8"?>
<p:sldLayout xmlns:a="http://schemas.openxmlformats.org/drawingml/2006/main" xmlns:r="http://schemas.openxmlformats.org/officeDocument/2006/relationships" xmlns:p="http://schemas.openxmlformats.org/presentationml/2006/main" userDrawn="1">
  <p:cSld name="Portfolio-5">
    <p:spTree>
      <p:nvGrpSpPr>
        <p:cNvPr id="1" name=""/>
        <p:cNvGrpSpPr/>
        <p:nvPr/>
      </p:nvGrpSpPr>
      <p:grpSpPr>
        <a:xfrm>
          <a:off x="0" y="0"/>
          <a:ext cx="0" cy="0"/>
          <a:chOff x="0" y="0"/>
          <a:chExt cx="0" cy="0"/>
        </a:xfrm>
      </p:grpSpPr>
      <p:sp>
        <p:nvSpPr>
          <p:cNvPr id="22" name="Oval 21"/>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23" name="TextBox 22"/>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4" name="Picture Placeholder 13"/>
          <p:cNvSpPr>
            <a:spLocks noGrp="1" noChangeAspect="1"/>
          </p:cNvSpPr>
          <p:nvPr>
            <p:ph type="pic" sz="quarter" idx="10" hasCustomPrompt="1"/>
          </p:nvPr>
        </p:nvSpPr>
        <p:spPr>
          <a:xfrm>
            <a:off x="1811582" y="1723565"/>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5" name="Picture Placeholder 13"/>
          <p:cNvSpPr>
            <a:spLocks noGrp="1" noChangeAspect="1"/>
          </p:cNvSpPr>
          <p:nvPr>
            <p:ph type="pic" sz="quarter" idx="11" hasCustomPrompt="1"/>
          </p:nvPr>
        </p:nvSpPr>
        <p:spPr>
          <a:xfrm>
            <a:off x="4915403" y="1723565"/>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7" name="Picture Placeholder 13"/>
          <p:cNvSpPr>
            <a:spLocks noGrp="1" noChangeAspect="1"/>
          </p:cNvSpPr>
          <p:nvPr>
            <p:ph type="pic" sz="quarter" idx="12" hasCustomPrompt="1"/>
          </p:nvPr>
        </p:nvSpPr>
        <p:spPr>
          <a:xfrm>
            <a:off x="8019222" y="1723565"/>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3" name="Picture Placeholder 13"/>
          <p:cNvSpPr>
            <a:spLocks noGrp="1" noChangeAspect="1"/>
          </p:cNvSpPr>
          <p:nvPr>
            <p:ph type="pic" sz="quarter" idx="13" hasCustomPrompt="1"/>
          </p:nvPr>
        </p:nvSpPr>
        <p:spPr>
          <a:xfrm>
            <a:off x="3408155" y="3836202"/>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6" name="Picture Placeholder 13"/>
          <p:cNvSpPr>
            <a:spLocks noGrp="1" noChangeAspect="1"/>
          </p:cNvSpPr>
          <p:nvPr>
            <p:ph type="pic" sz="quarter" idx="14" hasCustomPrompt="1"/>
          </p:nvPr>
        </p:nvSpPr>
        <p:spPr>
          <a:xfrm>
            <a:off x="6511974" y="3836202"/>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Tree>
    <p:extLst>
      <p:ext uri="{BB962C8B-B14F-4D97-AF65-F5344CB8AC3E}">
        <p14:creationId xmlns:p14="http://schemas.microsoft.com/office/powerpoint/2010/main" val="1415492406"/>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27.xml><?xml version="1.0" encoding="utf-8"?>
<p:sldLayout xmlns:a="http://schemas.openxmlformats.org/drawingml/2006/main" xmlns:r="http://schemas.openxmlformats.org/officeDocument/2006/relationships" xmlns:p="http://schemas.openxmlformats.org/presentationml/2006/main" userDrawn="1">
  <p:cSld name="portfolio-6">
    <p:spTree>
      <p:nvGrpSpPr>
        <p:cNvPr id="1" name=""/>
        <p:cNvGrpSpPr/>
        <p:nvPr/>
      </p:nvGrpSpPr>
      <p:grpSpPr>
        <a:xfrm>
          <a:off x="0" y="0"/>
          <a:ext cx="0" cy="0"/>
          <a:chOff x="0" y="0"/>
          <a:chExt cx="0" cy="0"/>
        </a:xfrm>
      </p:grpSpPr>
      <p:sp>
        <p:nvSpPr>
          <p:cNvPr id="16" name="Oval 1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8" name="TextBox 17"/>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4" name="Picture Placeholder 12"/>
          <p:cNvSpPr>
            <a:spLocks noGrp="1" noChangeAspect="1"/>
          </p:cNvSpPr>
          <p:nvPr>
            <p:ph type="pic" sz="quarter" idx="11"/>
          </p:nvPr>
        </p:nvSpPr>
        <p:spPr>
          <a:xfrm>
            <a:off x="6826316" y="1893450"/>
            <a:ext cx="2147420" cy="3579115"/>
          </a:xfrm>
        </p:spPr>
        <p:txBody>
          <a:bodyPr>
            <a:normAutofit/>
          </a:bodyPr>
          <a:lstStyle>
            <a:lvl1pPr>
              <a:defRPr sz="1400"/>
            </a:lvl1pPr>
          </a:lstStyle>
          <a:p>
            <a:endParaRPr lang="en-US" dirty="0"/>
          </a:p>
        </p:txBody>
      </p:sp>
      <p:sp>
        <p:nvSpPr>
          <p:cNvPr id="17" name="Picture Placeholder 12"/>
          <p:cNvSpPr>
            <a:spLocks noGrp="1" noChangeAspect="1"/>
          </p:cNvSpPr>
          <p:nvPr>
            <p:ph type="pic" sz="quarter" idx="14"/>
          </p:nvPr>
        </p:nvSpPr>
        <p:spPr>
          <a:xfrm>
            <a:off x="4586536" y="1893450"/>
            <a:ext cx="2147420" cy="3579115"/>
          </a:xfrm>
        </p:spPr>
        <p:txBody>
          <a:bodyPr>
            <a:normAutofit/>
          </a:bodyPr>
          <a:lstStyle>
            <a:lvl1pPr>
              <a:defRPr sz="1400"/>
            </a:lvl1pPr>
          </a:lstStyle>
          <a:p>
            <a:endParaRPr lang="en-US" dirty="0"/>
          </a:p>
        </p:txBody>
      </p:sp>
      <p:sp>
        <p:nvSpPr>
          <p:cNvPr id="19" name="Picture Placeholder 12"/>
          <p:cNvSpPr>
            <a:spLocks noGrp="1" noChangeAspect="1"/>
          </p:cNvSpPr>
          <p:nvPr>
            <p:ph type="pic" sz="quarter" idx="16"/>
          </p:nvPr>
        </p:nvSpPr>
        <p:spPr>
          <a:xfrm>
            <a:off x="9066096" y="1893450"/>
            <a:ext cx="2147420" cy="3579115"/>
          </a:xfrm>
        </p:spPr>
        <p:txBody>
          <a:bodyPr>
            <a:normAutofit/>
          </a:bodyPr>
          <a:lstStyle>
            <a:lvl1pPr>
              <a:defRPr sz="1400"/>
            </a:lvl1pPr>
          </a:lstStyle>
          <a:p>
            <a:endParaRPr lang="en-US" dirty="0"/>
          </a:p>
        </p:txBody>
      </p:sp>
    </p:spTree>
    <p:extLst>
      <p:ext uri="{BB962C8B-B14F-4D97-AF65-F5344CB8AC3E}">
        <p14:creationId xmlns:p14="http://schemas.microsoft.com/office/powerpoint/2010/main" val="338370225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28.xml><?xml version="1.0" encoding="utf-8"?>
<p:sldLayout xmlns:a="http://schemas.openxmlformats.org/drawingml/2006/main" xmlns:r="http://schemas.openxmlformats.org/officeDocument/2006/relationships" xmlns:p="http://schemas.openxmlformats.org/presentationml/2006/main" userDrawn="1">
  <p:cSld name="portfolio-7">
    <p:spTree>
      <p:nvGrpSpPr>
        <p:cNvPr id="1" name=""/>
        <p:cNvGrpSpPr/>
        <p:nvPr/>
      </p:nvGrpSpPr>
      <p:grpSpPr>
        <a:xfrm>
          <a:off x="0" y="0"/>
          <a:ext cx="0" cy="0"/>
          <a:chOff x="0" y="0"/>
          <a:chExt cx="0" cy="0"/>
        </a:xfrm>
      </p:grpSpPr>
      <p:sp>
        <p:nvSpPr>
          <p:cNvPr id="16" name="Oval 1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21" name="TextBox 20"/>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7" name="Picture Placeholder 12"/>
          <p:cNvSpPr>
            <a:spLocks noGrp="1" noChangeAspect="1"/>
          </p:cNvSpPr>
          <p:nvPr>
            <p:ph type="pic" sz="quarter" idx="14"/>
          </p:nvPr>
        </p:nvSpPr>
        <p:spPr>
          <a:xfrm>
            <a:off x="837773" y="2440695"/>
            <a:ext cx="4064678" cy="3824637"/>
          </a:xfrm>
        </p:spPr>
        <p:txBody>
          <a:bodyPr>
            <a:normAutofit/>
          </a:bodyPr>
          <a:lstStyle>
            <a:lvl1pPr>
              <a:defRPr sz="1400"/>
            </a:lvl1pPr>
          </a:lstStyle>
          <a:p>
            <a:endParaRPr lang="en-US" dirty="0"/>
          </a:p>
        </p:txBody>
      </p:sp>
      <p:sp>
        <p:nvSpPr>
          <p:cNvPr id="18" name="Picture Placeholder 12"/>
          <p:cNvSpPr>
            <a:spLocks noGrp="1" noChangeAspect="1"/>
          </p:cNvSpPr>
          <p:nvPr>
            <p:ph type="pic" sz="quarter" idx="15"/>
          </p:nvPr>
        </p:nvSpPr>
        <p:spPr>
          <a:xfrm>
            <a:off x="4898177" y="4353014"/>
            <a:ext cx="2144481" cy="1912319"/>
          </a:xfrm>
        </p:spPr>
        <p:txBody>
          <a:bodyPr>
            <a:normAutofit/>
          </a:bodyPr>
          <a:lstStyle>
            <a:lvl1pPr>
              <a:defRPr sz="1400"/>
            </a:lvl1pPr>
          </a:lstStyle>
          <a:p>
            <a:endParaRPr lang="en-US" dirty="0"/>
          </a:p>
        </p:txBody>
      </p:sp>
      <p:sp>
        <p:nvSpPr>
          <p:cNvPr id="19" name="Picture Placeholder 12"/>
          <p:cNvSpPr>
            <a:spLocks noGrp="1" noChangeAspect="1"/>
          </p:cNvSpPr>
          <p:nvPr>
            <p:ph type="pic" sz="quarter" idx="16"/>
          </p:nvPr>
        </p:nvSpPr>
        <p:spPr>
          <a:xfrm>
            <a:off x="7033110" y="4353014"/>
            <a:ext cx="2144481" cy="1912319"/>
          </a:xfrm>
        </p:spPr>
        <p:txBody>
          <a:bodyPr>
            <a:normAutofit/>
          </a:bodyPr>
          <a:lstStyle>
            <a:lvl1pPr>
              <a:defRPr sz="1400"/>
            </a:lvl1pPr>
          </a:lstStyle>
          <a:p>
            <a:endParaRPr lang="en-US" dirty="0"/>
          </a:p>
        </p:txBody>
      </p:sp>
      <p:sp>
        <p:nvSpPr>
          <p:cNvPr id="20" name="Picture Placeholder 12"/>
          <p:cNvSpPr>
            <a:spLocks noGrp="1" noChangeAspect="1"/>
          </p:cNvSpPr>
          <p:nvPr>
            <p:ph type="pic" sz="quarter" idx="17"/>
          </p:nvPr>
        </p:nvSpPr>
        <p:spPr>
          <a:xfrm>
            <a:off x="9161771" y="4353014"/>
            <a:ext cx="2144481" cy="1912319"/>
          </a:xfrm>
        </p:spPr>
        <p:txBody>
          <a:bodyPr>
            <a:normAutofit/>
          </a:bodyPr>
          <a:lstStyle>
            <a:lvl1pPr>
              <a:defRPr sz="1400"/>
            </a:lvl1pPr>
          </a:lstStyle>
          <a:p>
            <a:endParaRPr lang="en-US" dirty="0"/>
          </a:p>
        </p:txBody>
      </p:sp>
    </p:spTree>
    <p:extLst>
      <p:ext uri="{BB962C8B-B14F-4D97-AF65-F5344CB8AC3E}">
        <p14:creationId xmlns:p14="http://schemas.microsoft.com/office/powerpoint/2010/main" val="162136088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29.xml><?xml version="1.0" encoding="utf-8"?>
<p:sldLayout xmlns:a="http://schemas.openxmlformats.org/drawingml/2006/main" xmlns:r="http://schemas.openxmlformats.org/officeDocument/2006/relationships" xmlns:p="http://schemas.openxmlformats.org/presentationml/2006/main" userDrawn="1">
  <p:cSld name="Our Objectives 2">
    <p:spTree>
      <p:nvGrpSpPr>
        <p:cNvPr id="1" name=""/>
        <p:cNvGrpSpPr/>
        <p:nvPr/>
      </p:nvGrpSpPr>
      <p:grpSpPr>
        <a:xfrm>
          <a:off x="0" y="0"/>
          <a:ext cx="0" cy="0"/>
          <a:chOff x="0" y="0"/>
          <a:chExt cx="0" cy="0"/>
        </a:xfrm>
      </p:grpSpPr>
      <p:sp>
        <p:nvSpPr>
          <p:cNvPr id="11" name="Picture Placeholder 22"/>
          <p:cNvSpPr>
            <a:spLocks noGrp="1" noChangeAspect="1"/>
          </p:cNvSpPr>
          <p:nvPr>
            <p:ph type="pic" sz="quarter" idx="13"/>
          </p:nvPr>
        </p:nvSpPr>
        <p:spPr>
          <a:xfrm>
            <a:off x="0" y="0"/>
            <a:ext cx="5954186" cy="6858000"/>
          </a:xfrm>
        </p:spPr>
        <p:txBody>
          <a:bodyPr>
            <a:normAutofit/>
          </a:bodyPr>
          <a:lstStyle>
            <a:lvl1pPr marL="0" indent="0">
              <a:buNone/>
              <a:defRPr sz="1600">
                <a:latin typeface="Raleway Light"/>
                <a:cs typeface="Raleway Light"/>
              </a:defRPr>
            </a:lvl1pPr>
          </a:lstStyle>
          <a:p>
            <a:endParaRPr lang="id-ID" dirty="0"/>
          </a:p>
        </p:txBody>
      </p:sp>
      <p:sp>
        <p:nvSpPr>
          <p:cNvPr id="10" name="Oval 9"/>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2" name="TextBox 11"/>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Tree>
    <p:extLst>
      <p:ext uri="{BB962C8B-B14F-4D97-AF65-F5344CB8AC3E}">
        <p14:creationId xmlns:p14="http://schemas.microsoft.com/office/powerpoint/2010/main" val="1276020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ockup Laptop">
    <p:spTree>
      <p:nvGrpSpPr>
        <p:cNvPr id="1" name=""/>
        <p:cNvGrpSpPr/>
        <p:nvPr/>
      </p:nvGrpSpPr>
      <p:grpSpPr>
        <a:xfrm>
          <a:off x="0" y="0"/>
          <a:ext cx="0" cy="0"/>
          <a:chOff x="0" y="0"/>
          <a:chExt cx="0" cy="0"/>
        </a:xfrm>
      </p:grpSpPr>
      <p:sp>
        <p:nvSpPr>
          <p:cNvPr id="14" name="Oval 1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5" name="TextBox 14"/>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3" name="Picture Placeholder 9"/>
          <p:cNvSpPr>
            <a:spLocks noGrp="1" noChangeAspect="1"/>
          </p:cNvSpPr>
          <p:nvPr>
            <p:ph type="pic" sz="quarter" idx="11"/>
          </p:nvPr>
        </p:nvSpPr>
        <p:spPr>
          <a:xfrm>
            <a:off x="6711772" y="1876518"/>
            <a:ext cx="4339462" cy="2491082"/>
          </a:xfrm>
        </p:spPr>
        <p:txBody>
          <a:bodyPr>
            <a:normAutofit/>
          </a:bodyPr>
          <a:lstStyle>
            <a:lvl1pPr marL="0" indent="0">
              <a:buNone/>
              <a:defRPr sz="10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925652961"/>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Sta_clients">
    <p:spTree>
      <p:nvGrpSpPr>
        <p:cNvPr id="1" name=""/>
        <p:cNvGrpSpPr/>
        <p:nvPr/>
      </p:nvGrpSpPr>
      <p:grpSpPr>
        <a:xfrm>
          <a:off x="0" y="0"/>
          <a:ext cx="0" cy="0"/>
          <a:chOff x="0" y="0"/>
          <a:chExt cx="0" cy="0"/>
        </a:xfrm>
      </p:grpSpPr>
      <p:sp>
        <p:nvSpPr>
          <p:cNvPr id="4" name="Picture Placeholder 2"/>
          <p:cNvSpPr>
            <a:spLocks noGrp="1"/>
          </p:cNvSpPr>
          <p:nvPr>
            <p:ph type="pic" sz="quarter" idx="13"/>
          </p:nvPr>
        </p:nvSpPr>
        <p:spPr>
          <a:xfrm>
            <a:off x="-3" y="-1"/>
            <a:ext cx="12192003" cy="4953001"/>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Tree>
    <p:extLst>
      <p:ext uri="{BB962C8B-B14F-4D97-AF65-F5344CB8AC3E}">
        <p14:creationId xmlns:p14="http://schemas.microsoft.com/office/powerpoint/2010/main" val="3583654675"/>
      </p:ext>
    </p:extLst>
  </p:cSld>
  <p:clrMapOvr>
    <a:masterClrMapping/>
  </p:clrMapOvr>
  <p:transition/>
  <p:timing>
    <p:tnLst>
      <p:par>
        <p:cTn id="1" dur="indefinite" restart="never" nodeType="tmRoot"/>
      </p:par>
    </p:tnLst>
  </p:timing>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RealState Cat 1">
    <p:spTree>
      <p:nvGrpSpPr>
        <p:cNvPr id="1" name=""/>
        <p:cNvGrpSpPr/>
        <p:nvPr/>
      </p:nvGrpSpPr>
      <p:grpSpPr>
        <a:xfrm>
          <a:off x="0" y="0"/>
          <a:ext cx="0" cy="0"/>
          <a:chOff x="0" y="0"/>
          <a:chExt cx="0" cy="0"/>
        </a:xfrm>
      </p:grpSpPr>
      <p:sp>
        <p:nvSpPr>
          <p:cNvPr id="9" name="Oval 8"/>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0" name="TextBox 9"/>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
        <p:nvSpPr>
          <p:cNvPr id="31" name="Picture Placeholder 2"/>
          <p:cNvSpPr>
            <a:spLocks noGrp="1"/>
          </p:cNvSpPr>
          <p:nvPr>
            <p:ph type="pic" sz="quarter" idx="23"/>
          </p:nvPr>
        </p:nvSpPr>
        <p:spPr>
          <a:xfrm>
            <a:off x="1595339" y="4035041"/>
            <a:ext cx="2986294" cy="2065369"/>
          </a:xfrm>
        </p:spPr>
        <p:txBody>
          <a:bodyPr anchor="t"/>
          <a:lstStyle>
            <a:lvl1pPr marL="0" indent="0" algn="ctr">
              <a:buNone/>
              <a:defRPr/>
            </a:lvl1pPr>
          </a:lstStyle>
          <a:p>
            <a:r>
              <a:rPr lang="en-US" dirty="0" smtClean="0"/>
              <a:t>Drag picture to placeholder or click icon to add</a:t>
            </a:r>
            <a:endParaRPr lang="id-ID" dirty="0"/>
          </a:p>
        </p:txBody>
      </p:sp>
      <p:sp>
        <p:nvSpPr>
          <p:cNvPr id="32" name="Picture Placeholder 2"/>
          <p:cNvSpPr>
            <a:spLocks noGrp="1"/>
          </p:cNvSpPr>
          <p:nvPr>
            <p:ph type="pic" sz="quarter" idx="24"/>
          </p:nvPr>
        </p:nvSpPr>
        <p:spPr>
          <a:xfrm>
            <a:off x="4604299" y="1405566"/>
            <a:ext cx="2984501" cy="2065369"/>
          </a:xfrm>
        </p:spPr>
        <p:txBody>
          <a:bodyPr anchor="t"/>
          <a:lstStyle>
            <a:lvl1pPr marL="0" indent="0" algn="ctr">
              <a:buNone/>
              <a:defRPr/>
            </a:lvl1pPr>
          </a:lstStyle>
          <a:p>
            <a:r>
              <a:rPr lang="en-US" dirty="0" smtClean="0"/>
              <a:t>Drag picture to placeholder or click icon to add</a:t>
            </a:r>
            <a:endParaRPr lang="id-ID"/>
          </a:p>
        </p:txBody>
      </p:sp>
      <p:sp>
        <p:nvSpPr>
          <p:cNvPr id="33" name="Picture Placeholder 2"/>
          <p:cNvSpPr>
            <a:spLocks noGrp="1"/>
          </p:cNvSpPr>
          <p:nvPr>
            <p:ph type="pic" sz="quarter" idx="25"/>
          </p:nvPr>
        </p:nvSpPr>
        <p:spPr>
          <a:xfrm>
            <a:off x="7601740" y="4035041"/>
            <a:ext cx="2986294" cy="2065369"/>
          </a:xfrm>
        </p:spPr>
        <p:txBody>
          <a:bodyPr anchor="t"/>
          <a:lstStyle>
            <a:lvl1pPr marL="0" indent="0" algn="ctr">
              <a:buNone/>
              <a:defRPr/>
            </a:lvl1pPr>
          </a:lstStyle>
          <a:p>
            <a:r>
              <a:rPr lang="en-US" dirty="0" smtClean="0"/>
              <a:t>Drag picture to placeholder or click icon to add</a:t>
            </a:r>
            <a:endParaRPr lang="id-ID"/>
          </a:p>
        </p:txBody>
      </p:sp>
    </p:spTree>
    <p:extLst>
      <p:ext uri="{BB962C8B-B14F-4D97-AF65-F5344CB8AC3E}">
        <p14:creationId xmlns:p14="http://schemas.microsoft.com/office/powerpoint/2010/main" val="4009885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
        <p:nvSpPr>
          <p:cNvPr id="8" name="Oval 7"/>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9" name="TextBox 8"/>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838564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Start-Company">
    <p:spTree>
      <p:nvGrpSpPr>
        <p:cNvPr id="1" name=""/>
        <p:cNvGrpSpPr/>
        <p:nvPr/>
      </p:nvGrpSpPr>
      <p:grpSpPr>
        <a:xfrm>
          <a:off x="0" y="0"/>
          <a:ext cx="0" cy="0"/>
          <a:chOff x="0" y="0"/>
          <a:chExt cx="0" cy="0"/>
        </a:xfrm>
      </p:grpSpPr>
      <p:sp>
        <p:nvSpPr>
          <p:cNvPr id="4" name="Oval 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7" name="TextBox 6"/>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39531377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307213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schedule overview">
    <p:spTree>
      <p:nvGrpSpPr>
        <p:cNvPr id="1" name=""/>
        <p:cNvGrpSpPr/>
        <p:nvPr/>
      </p:nvGrpSpPr>
      <p:grpSpPr>
        <a:xfrm>
          <a:off x="0" y="0"/>
          <a:ext cx="0" cy="0"/>
          <a:chOff x="0" y="0"/>
          <a:chExt cx="0" cy="0"/>
        </a:xfrm>
      </p:grpSpPr>
      <p:sp>
        <p:nvSpPr>
          <p:cNvPr id="10" name="Picture Placeholder 13"/>
          <p:cNvSpPr>
            <a:spLocks noGrp="1"/>
          </p:cNvSpPr>
          <p:nvPr>
            <p:ph type="pic" sz="quarter" idx="13"/>
          </p:nvPr>
        </p:nvSpPr>
        <p:spPr>
          <a:xfrm>
            <a:off x="-1588" y="1704406"/>
            <a:ext cx="12192001" cy="4021503"/>
          </a:xfrm>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6196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Big Image Placeholder">
    <p:spTree>
      <p:nvGrpSpPr>
        <p:cNvPr id="1" name=""/>
        <p:cNvGrpSpPr/>
        <p:nvPr/>
      </p:nvGrpSpPr>
      <p:grpSpPr>
        <a:xfrm>
          <a:off x="0" y="0"/>
          <a:ext cx="0" cy="0"/>
          <a:chOff x="0" y="0"/>
          <a:chExt cx="0" cy="0"/>
        </a:xfrm>
      </p:grpSpPr>
      <p:sp>
        <p:nvSpPr>
          <p:cNvPr id="17" name="Picture Placeholder 13"/>
          <p:cNvSpPr>
            <a:spLocks noGrp="1"/>
          </p:cNvSpPr>
          <p:nvPr>
            <p:ph type="pic" sz="quarter" idx="13"/>
          </p:nvPr>
        </p:nvSpPr>
        <p:spPr>
          <a:xfrm>
            <a:off x="-1588" y="0"/>
            <a:ext cx="12192001" cy="6858000"/>
          </a:xfrm>
          <a:effectLst/>
        </p:spPr>
        <p:txBody>
          <a:bodyPr>
            <a:normAutofit/>
          </a:bodyPr>
          <a:lstStyle>
            <a:lvl1pPr marL="0" indent="0">
              <a:buNone/>
              <a:defRPr sz="21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64952731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1_Laptop Project">
    <p:spTree>
      <p:nvGrpSpPr>
        <p:cNvPr id="1" name=""/>
        <p:cNvGrpSpPr/>
        <p:nvPr/>
      </p:nvGrpSpPr>
      <p:grpSpPr>
        <a:xfrm>
          <a:off x="0" y="0"/>
          <a:ext cx="0" cy="0"/>
          <a:chOff x="0" y="0"/>
          <a:chExt cx="0" cy="0"/>
        </a:xfrm>
      </p:grpSpPr>
      <p:sp>
        <p:nvSpPr>
          <p:cNvPr id="15" name="Picture Placeholder 9"/>
          <p:cNvSpPr>
            <a:spLocks noGrp="1"/>
          </p:cNvSpPr>
          <p:nvPr>
            <p:ph type="pic" sz="quarter" idx="11"/>
          </p:nvPr>
        </p:nvSpPr>
        <p:spPr>
          <a:xfrm>
            <a:off x="7284558" y="2501224"/>
            <a:ext cx="3349748" cy="2085152"/>
          </a:xfrm>
        </p:spPr>
        <p:txBody>
          <a:bodyPr>
            <a:normAutofit/>
          </a:bodyPr>
          <a:lstStyle>
            <a:lvl1pPr marL="0" indent="0">
              <a:buNone/>
              <a:defRPr sz="1000">
                <a:solidFill>
                  <a:schemeClr val="tx1">
                    <a:lumMod val="50000"/>
                    <a:lumOff val="50000"/>
                  </a:schemeClr>
                </a:solidFill>
              </a:defRPr>
            </a:lvl1pPr>
          </a:lstStyle>
          <a:p>
            <a:endParaRPr lang="en-US" dirty="0"/>
          </a:p>
        </p:txBody>
      </p:sp>
      <p:sp>
        <p:nvSpPr>
          <p:cNvPr id="7" name="Oval 6"/>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3506861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Our Clients">
    <p:spTree>
      <p:nvGrpSpPr>
        <p:cNvPr id="1" name=""/>
        <p:cNvGrpSpPr/>
        <p:nvPr/>
      </p:nvGrpSpPr>
      <p:grpSpPr>
        <a:xfrm>
          <a:off x="0" y="0"/>
          <a:ext cx="0" cy="0"/>
          <a:chOff x="0" y="0"/>
          <a:chExt cx="0" cy="0"/>
        </a:xfrm>
      </p:grpSpPr>
      <p:sp>
        <p:nvSpPr>
          <p:cNvPr id="11" name="Picture Placeholder 2"/>
          <p:cNvSpPr>
            <a:spLocks noGrp="1"/>
          </p:cNvSpPr>
          <p:nvPr>
            <p:ph type="pic" sz="quarter" idx="23"/>
          </p:nvPr>
        </p:nvSpPr>
        <p:spPr>
          <a:xfrm>
            <a:off x="11545" y="2195658"/>
            <a:ext cx="12192000" cy="2125087"/>
          </a:xfrm>
        </p:spPr>
        <p:txBody>
          <a:bodyPr anchor="t"/>
          <a:lstStyle>
            <a:lvl1pPr marL="0" indent="0" algn="ctr">
              <a:buNone/>
              <a:defRPr/>
            </a:lvl1pPr>
          </a:lstStyle>
          <a:p>
            <a:r>
              <a:rPr lang="en-US" dirty="0" smtClean="0"/>
              <a:t>Drag picture to placeholder or click icon to add</a:t>
            </a:r>
            <a:endParaRPr lang="id-ID"/>
          </a:p>
        </p:txBody>
      </p:sp>
      <p:sp>
        <p:nvSpPr>
          <p:cNvPr id="7" name="Oval 6"/>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319163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9.xml><?xml version="1.0" encoding="utf-8"?>
<p:sldLayout xmlns:a="http://schemas.openxmlformats.org/drawingml/2006/main" xmlns:r="http://schemas.openxmlformats.org/officeDocument/2006/relationships" xmlns:p="http://schemas.openxmlformats.org/presentationml/2006/main" userDrawn="1">
  <p:cSld name="App Design 01">
    <p:spTree>
      <p:nvGrpSpPr>
        <p:cNvPr id="1" name=""/>
        <p:cNvGrpSpPr/>
        <p:nvPr/>
      </p:nvGrpSpPr>
      <p:grpSpPr>
        <a:xfrm>
          <a:off x="0" y="0"/>
          <a:ext cx="0" cy="0"/>
          <a:chOff x="0" y="0"/>
          <a:chExt cx="0" cy="0"/>
        </a:xfrm>
      </p:grpSpPr>
      <p:sp>
        <p:nvSpPr>
          <p:cNvPr id="23" name="Picture Placeholder 16"/>
          <p:cNvSpPr>
            <a:spLocks noGrp="1"/>
          </p:cNvSpPr>
          <p:nvPr userDrawn="1">
            <p:ph type="pic" sz="quarter" idx="13"/>
          </p:nvPr>
        </p:nvSpPr>
        <p:spPr>
          <a:xfrm>
            <a:off x="4303918" y="2557197"/>
            <a:ext cx="944871" cy="2572188"/>
          </a:xfrm>
        </p:spPr>
        <p:txBody>
          <a:bodyPr>
            <a:normAutofit/>
          </a:bodyPr>
          <a:lstStyle>
            <a:lvl1pPr marL="0" indent="0">
              <a:buNone/>
              <a:defRPr sz="700"/>
            </a:lvl1pPr>
          </a:lstStyle>
          <a:p>
            <a:endParaRPr lang="en-US" dirty="0"/>
          </a:p>
        </p:txBody>
      </p:sp>
      <p:sp>
        <p:nvSpPr>
          <p:cNvPr id="24" name="Picture Placeholder 16"/>
          <p:cNvSpPr>
            <a:spLocks noGrp="1"/>
          </p:cNvSpPr>
          <p:nvPr userDrawn="1">
            <p:ph type="pic" sz="quarter" idx="14"/>
          </p:nvPr>
        </p:nvSpPr>
        <p:spPr>
          <a:xfrm>
            <a:off x="1165167" y="2550141"/>
            <a:ext cx="896020" cy="2572188"/>
          </a:xfrm>
        </p:spPr>
        <p:txBody>
          <a:bodyPr>
            <a:normAutofit/>
          </a:bodyPr>
          <a:lstStyle>
            <a:lvl1pPr marL="0" indent="0">
              <a:buNone/>
              <a:defRPr sz="700"/>
            </a:lvl1pPr>
          </a:lstStyle>
          <a:p>
            <a:endParaRPr lang="en-US" dirty="0"/>
          </a:p>
        </p:txBody>
      </p:sp>
      <p:sp>
        <p:nvSpPr>
          <p:cNvPr id="25" name="Picture Placeholder 16"/>
          <p:cNvSpPr>
            <a:spLocks noGrp="1"/>
          </p:cNvSpPr>
          <p:nvPr>
            <p:ph type="pic" sz="quarter" idx="10"/>
          </p:nvPr>
        </p:nvSpPr>
        <p:spPr>
          <a:xfrm>
            <a:off x="2252868" y="2267919"/>
            <a:ext cx="1889744" cy="3369467"/>
          </a:xfrm>
        </p:spPr>
        <p:txBody>
          <a:bodyPr>
            <a:normAutofit/>
          </a:bodyPr>
          <a:lstStyle>
            <a:lvl1pPr marL="0" indent="0">
              <a:buNone/>
              <a:defRPr sz="700"/>
            </a:lvl1pPr>
          </a:lstStyle>
          <a:p>
            <a:endParaRPr lang="en-US" dirty="0"/>
          </a:p>
        </p:txBody>
      </p:sp>
      <p:sp>
        <p:nvSpPr>
          <p:cNvPr id="9" name="Oval 8"/>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0" name="TextBox 9"/>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224406677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eet the Team">
    <p:spTree>
      <p:nvGrpSpPr>
        <p:cNvPr id="1" name=""/>
        <p:cNvGrpSpPr/>
        <p:nvPr/>
      </p:nvGrpSpPr>
      <p:grpSpPr>
        <a:xfrm>
          <a:off x="0" y="0"/>
          <a:ext cx="0" cy="0"/>
          <a:chOff x="0" y="0"/>
          <a:chExt cx="0" cy="0"/>
        </a:xfrm>
      </p:grpSpPr>
      <p:sp>
        <p:nvSpPr>
          <p:cNvPr id="14" name="Oval 1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5" name="TextBox 14"/>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23" name="Picture Placeholder 22"/>
          <p:cNvSpPr>
            <a:spLocks noGrp="1" noChangeAspect="1"/>
          </p:cNvSpPr>
          <p:nvPr>
            <p:ph type="pic" sz="quarter" idx="15"/>
          </p:nvPr>
        </p:nvSpPr>
        <p:spPr>
          <a:xfrm>
            <a:off x="1109428" y="1803401"/>
            <a:ext cx="2133600" cy="2133600"/>
          </a:xfrm>
          <a:prstGeom prst="ellipse">
            <a:avLst/>
          </a:prstGeom>
        </p:spPr>
        <p:txBody>
          <a:bodyPr>
            <a:normAutofit/>
          </a:bodyPr>
          <a:lstStyle>
            <a:lvl1pPr>
              <a:defRPr sz="1600"/>
            </a:lvl1pPr>
          </a:lstStyle>
          <a:p>
            <a:endParaRPr lang="en-US" dirty="0"/>
          </a:p>
        </p:txBody>
      </p:sp>
      <p:sp>
        <p:nvSpPr>
          <p:cNvPr id="18" name="Picture Placeholder 22"/>
          <p:cNvSpPr>
            <a:spLocks noGrp="1" noChangeAspect="1"/>
          </p:cNvSpPr>
          <p:nvPr>
            <p:ph type="pic" sz="quarter" idx="16"/>
          </p:nvPr>
        </p:nvSpPr>
        <p:spPr>
          <a:xfrm>
            <a:off x="3657600" y="1803401"/>
            <a:ext cx="2133600" cy="2133600"/>
          </a:xfrm>
          <a:prstGeom prst="ellipse">
            <a:avLst/>
          </a:prstGeom>
        </p:spPr>
        <p:txBody>
          <a:bodyPr>
            <a:normAutofit/>
          </a:bodyPr>
          <a:lstStyle>
            <a:lvl1pPr>
              <a:defRPr sz="1600"/>
            </a:lvl1pPr>
          </a:lstStyle>
          <a:p>
            <a:endParaRPr lang="en-US" dirty="0"/>
          </a:p>
        </p:txBody>
      </p:sp>
      <p:sp>
        <p:nvSpPr>
          <p:cNvPr id="19" name="Picture Placeholder 22"/>
          <p:cNvSpPr>
            <a:spLocks noGrp="1" noChangeAspect="1"/>
          </p:cNvSpPr>
          <p:nvPr>
            <p:ph type="pic" sz="quarter" idx="17"/>
          </p:nvPr>
        </p:nvSpPr>
        <p:spPr>
          <a:xfrm>
            <a:off x="6096000" y="1803401"/>
            <a:ext cx="2133600" cy="2133600"/>
          </a:xfrm>
          <a:prstGeom prst="ellipse">
            <a:avLst/>
          </a:prstGeom>
        </p:spPr>
        <p:txBody>
          <a:bodyPr>
            <a:normAutofit/>
          </a:bodyPr>
          <a:lstStyle>
            <a:lvl1pPr>
              <a:defRPr sz="1600"/>
            </a:lvl1pPr>
          </a:lstStyle>
          <a:p>
            <a:endParaRPr lang="en-US" dirty="0"/>
          </a:p>
        </p:txBody>
      </p:sp>
      <p:sp>
        <p:nvSpPr>
          <p:cNvPr id="20" name="Picture Placeholder 22"/>
          <p:cNvSpPr>
            <a:spLocks noGrp="1" noChangeAspect="1"/>
          </p:cNvSpPr>
          <p:nvPr>
            <p:ph type="pic" sz="quarter" idx="18"/>
          </p:nvPr>
        </p:nvSpPr>
        <p:spPr>
          <a:xfrm>
            <a:off x="8534400" y="1803401"/>
            <a:ext cx="2133600" cy="2133600"/>
          </a:xfrm>
          <a:prstGeom prst="ellipse">
            <a:avLst/>
          </a:prstGeom>
        </p:spPr>
        <p:txBody>
          <a:bodyPr>
            <a:normAutofit/>
          </a:bodyPr>
          <a:lstStyle>
            <a:lvl1pPr>
              <a:defRPr sz="1600"/>
            </a:lvl1pPr>
          </a:lstStyle>
          <a:p>
            <a:endParaRPr lang="en-US" dirty="0"/>
          </a:p>
        </p:txBody>
      </p:sp>
    </p:spTree>
    <p:extLst>
      <p:ext uri="{BB962C8B-B14F-4D97-AF65-F5344CB8AC3E}">
        <p14:creationId xmlns:p14="http://schemas.microsoft.com/office/powerpoint/2010/main" val="1149875158"/>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2_App Design 04">
    <p:spTree>
      <p:nvGrpSpPr>
        <p:cNvPr id="1" name=""/>
        <p:cNvGrpSpPr/>
        <p:nvPr/>
      </p:nvGrpSpPr>
      <p:grpSpPr>
        <a:xfrm>
          <a:off x="0" y="0"/>
          <a:ext cx="0" cy="0"/>
          <a:chOff x="0" y="0"/>
          <a:chExt cx="0" cy="0"/>
        </a:xfrm>
      </p:grpSpPr>
      <p:sp>
        <p:nvSpPr>
          <p:cNvPr id="18" name="Picture Placeholder 16"/>
          <p:cNvSpPr>
            <a:spLocks noGrp="1"/>
          </p:cNvSpPr>
          <p:nvPr>
            <p:ph type="pic" sz="quarter" idx="14"/>
          </p:nvPr>
        </p:nvSpPr>
        <p:spPr>
          <a:xfrm>
            <a:off x="1733763" y="2716517"/>
            <a:ext cx="740857" cy="2122183"/>
          </a:xfrm>
        </p:spPr>
        <p:txBody>
          <a:bodyPr>
            <a:normAutofit/>
          </a:bodyPr>
          <a:lstStyle>
            <a:lvl1pPr marL="0" indent="0">
              <a:buNone/>
              <a:defRPr sz="700"/>
            </a:lvl1pPr>
          </a:lstStyle>
          <a:p>
            <a:endParaRPr lang="en-US" dirty="0"/>
          </a:p>
        </p:txBody>
      </p:sp>
      <p:sp>
        <p:nvSpPr>
          <p:cNvPr id="15" name="Picture Placeholder 16"/>
          <p:cNvSpPr>
            <a:spLocks noGrp="1"/>
          </p:cNvSpPr>
          <p:nvPr>
            <p:ph type="pic" sz="quarter" idx="13"/>
          </p:nvPr>
        </p:nvSpPr>
        <p:spPr>
          <a:xfrm>
            <a:off x="4303918" y="2716517"/>
            <a:ext cx="783757" cy="2122183"/>
          </a:xfrm>
        </p:spPr>
        <p:txBody>
          <a:bodyPr>
            <a:normAutofit/>
          </a:bodyPr>
          <a:lstStyle>
            <a:lvl1pPr marL="0" indent="0">
              <a:buNone/>
              <a:defRPr sz="700"/>
            </a:lvl1pPr>
          </a:lstStyle>
          <a:p>
            <a:endParaRPr lang="en-US" dirty="0"/>
          </a:p>
        </p:txBody>
      </p:sp>
      <p:sp>
        <p:nvSpPr>
          <p:cNvPr id="17" name="Picture Placeholder 16"/>
          <p:cNvSpPr>
            <a:spLocks noGrp="1"/>
          </p:cNvSpPr>
          <p:nvPr>
            <p:ph type="pic" sz="quarter" idx="10"/>
          </p:nvPr>
        </p:nvSpPr>
        <p:spPr>
          <a:xfrm>
            <a:off x="2645977" y="2485758"/>
            <a:ext cx="1512828" cy="2740293"/>
          </a:xfrm>
        </p:spPr>
        <p:txBody>
          <a:bodyPr>
            <a:normAutofit/>
          </a:bodyPr>
          <a:lstStyle>
            <a:lvl1pPr marL="0" indent="0">
              <a:buNone/>
              <a:defRPr sz="700"/>
            </a:lvl1pPr>
          </a:lstStyle>
          <a:p>
            <a:endParaRPr lang="en-US" dirty="0"/>
          </a:p>
        </p:txBody>
      </p:sp>
      <p:sp>
        <p:nvSpPr>
          <p:cNvPr id="9" name="Oval 8"/>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0" name="TextBox 9"/>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283542343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Devices_3_iPhones_vs">
    <p:spTree>
      <p:nvGrpSpPr>
        <p:cNvPr id="1" name=""/>
        <p:cNvGrpSpPr/>
        <p:nvPr/>
      </p:nvGrpSpPr>
      <p:grpSpPr>
        <a:xfrm>
          <a:off x="0" y="0"/>
          <a:ext cx="0" cy="0"/>
          <a:chOff x="0" y="0"/>
          <a:chExt cx="0" cy="0"/>
        </a:xfrm>
      </p:grpSpPr>
      <p:sp>
        <p:nvSpPr>
          <p:cNvPr id="11" name="Picture Placeholder 9"/>
          <p:cNvSpPr>
            <a:spLocks noGrp="1"/>
          </p:cNvSpPr>
          <p:nvPr>
            <p:ph type="pic" sz="quarter" idx="10"/>
          </p:nvPr>
        </p:nvSpPr>
        <p:spPr>
          <a:xfrm>
            <a:off x="1203461" y="2504349"/>
            <a:ext cx="1381750" cy="2452906"/>
          </a:xfrm>
        </p:spPr>
        <p:txBody>
          <a:bodyPr>
            <a:normAutofit/>
          </a:bodyPr>
          <a:lstStyle>
            <a:lvl1pPr marL="0" indent="0">
              <a:buNone/>
              <a:defRPr sz="1100">
                <a:solidFill>
                  <a:schemeClr val="tx1">
                    <a:lumMod val="50000"/>
                    <a:lumOff val="50000"/>
                  </a:schemeClr>
                </a:solidFill>
              </a:defRPr>
            </a:lvl1pPr>
          </a:lstStyle>
          <a:p>
            <a:endParaRPr lang="en-US" dirty="0"/>
          </a:p>
        </p:txBody>
      </p:sp>
      <p:sp>
        <p:nvSpPr>
          <p:cNvPr id="12" name="Picture Placeholder 9"/>
          <p:cNvSpPr>
            <a:spLocks noGrp="1"/>
          </p:cNvSpPr>
          <p:nvPr>
            <p:ph type="pic" sz="quarter" idx="11"/>
          </p:nvPr>
        </p:nvSpPr>
        <p:spPr>
          <a:xfrm>
            <a:off x="4834346" y="2504349"/>
            <a:ext cx="1381750" cy="2452906"/>
          </a:xfrm>
        </p:spPr>
        <p:txBody>
          <a:bodyPr>
            <a:normAutofit/>
          </a:bodyPr>
          <a:lstStyle>
            <a:lvl1pPr marL="0" indent="0">
              <a:buNone/>
              <a:defRPr sz="1100">
                <a:solidFill>
                  <a:schemeClr val="tx1">
                    <a:lumMod val="50000"/>
                    <a:lumOff val="50000"/>
                  </a:schemeClr>
                </a:solidFill>
              </a:defRPr>
            </a:lvl1pPr>
          </a:lstStyle>
          <a:p>
            <a:endParaRPr lang="en-US" dirty="0"/>
          </a:p>
        </p:txBody>
      </p:sp>
      <p:sp>
        <p:nvSpPr>
          <p:cNvPr id="15" name="Picture Placeholder 9"/>
          <p:cNvSpPr>
            <a:spLocks noGrp="1"/>
          </p:cNvSpPr>
          <p:nvPr>
            <p:ph type="pic" sz="quarter" idx="12"/>
          </p:nvPr>
        </p:nvSpPr>
        <p:spPr>
          <a:xfrm>
            <a:off x="8520947" y="2504349"/>
            <a:ext cx="1381750" cy="2452906"/>
          </a:xfrm>
        </p:spPr>
        <p:txBody>
          <a:bodyPr>
            <a:normAutofit/>
          </a:bodyPr>
          <a:lstStyle>
            <a:lvl1pPr marL="0" indent="0">
              <a:buNone/>
              <a:defRPr sz="1100">
                <a:solidFill>
                  <a:schemeClr val="tx1">
                    <a:lumMod val="50000"/>
                    <a:lumOff val="50000"/>
                  </a:schemeClr>
                </a:solidFill>
              </a:defRPr>
            </a:lvl1pPr>
          </a:lstStyle>
          <a:p>
            <a:endParaRPr lang="en-US" dirty="0"/>
          </a:p>
        </p:txBody>
      </p:sp>
      <p:sp>
        <p:nvSpPr>
          <p:cNvPr id="9" name="Oval 8"/>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0" name="TextBox 9"/>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207328358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242.xml><?xml version="1.0" encoding="utf-8"?>
<p:sldLayout xmlns:a="http://schemas.openxmlformats.org/drawingml/2006/main" xmlns:r="http://schemas.openxmlformats.org/officeDocument/2006/relationships" xmlns:p="http://schemas.openxmlformats.org/presentationml/2006/main" userDrawn="1">
  <p:cSld name="1_Big_Picture_place-holder">
    <p:spTree>
      <p:nvGrpSpPr>
        <p:cNvPr id="1" name=""/>
        <p:cNvGrpSpPr/>
        <p:nvPr/>
      </p:nvGrpSpPr>
      <p:grpSpPr>
        <a:xfrm>
          <a:off x="0" y="0"/>
          <a:ext cx="0" cy="0"/>
          <a:chOff x="0" y="0"/>
          <a:chExt cx="0" cy="0"/>
        </a:xfrm>
      </p:grpSpPr>
      <p:sp>
        <p:nvSpPr>
          <p:cNvPr id="9" name="Picture Placeholder 22"/>
          <p:cNvSpPr>
            <a:spLocks noGrp="1"/>
          </p:cNvSpPr>
          <p:nvPr>
            <p:ph type="pic" sz="quarter" idx="13"/>
          </p:nvPr>
        </p:nvSpPr>
        <p:spPr>
          <a:xfrm>
            <a:off x="0" y="-1"/>
            <a:ext cx="12203143" cy="6858001"/>
          </a:xfrm>
        </p:spPr>
        <p:txBody>
          <a:bodyPr>
            <a:normAutofit/>
          </a:bodyPr>
          <a:lstStyle>
            <a:lvl1pPr marL="0" indent="0">
              <a:buNone/>
              <a:defRPr sz="1600">
                <a:latin typeface="微软雅黑" panose="020B0503020204020204" pitchFamily="34" charset="-122"/>
                <a:cs typeface="Aparajita" panose="020B0604020202020204" pitchFamily="34" charset="0"/>
              </a:defRPr>
            </a:lvl1pPr>
          </a:lstStyle>
          <a:p>
            <a:endParaRPr lang="id-ID" dirty="0"/>
          </a:p>
        </p:txBody>
      </p:sp>
    </p:spTree>
    <p:extLst>
      <p:ext uri="{BB962C8B-B14F-4D97-AF65-F5344CB8AC3E}">
        <p14:creationId xmlns:p14="http://schemas.microsoft.com/office/powerpoint/2010/main" val="2556201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app_features">
    <p:spTree>
      <p:nvGrpSpPr>
        <p:cNvPr id="1" name=""/>
        <p:cNvGrpSpPr/>
        <p:nvPr/>
      </p:nvGrpSpPr>
      <p:grpSpPr>
        <a:xfrm>
          <a:off x="0" y="0"/>
          <a:ext cx="0" cy="0"/>
          <a:chOff x="0" y="0"/>
          <a:chExt cx="0" cy="0"/>
        </a:xfrm>
      </p:grpSpPr>
      <p:sp>
        <p:nvSpPr>
          <p:cNvPr id="27" name="Picture Placeholder 2"/>
          <p:cNvSpPr>
            <a:spLocks noGrp="1"/>
          </p:cNvSpPr>
          <p:nvPr>
            <p:ph type="pic" sz="quarter" idx="13"/>
          </p:nvPr>
        </p:nvSpPr>
        <p:spPr>
          <a:xfrm>
            <a:off x="-3" y="-1"/>
            <a:ext cx="12192003" cy="3230219"/>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31" name="Picture Placeholder 2"/>
          <p:cNvSpPr>
            <a:spLocks noGrp="1" noChangeAspect="1"/>
          </p:cNvSpPr>
          <p:nvPr>
            <p:ph type="pic" sz="quarter" idx="11"/>
          </p:nvPr>
        </p:nvSpPr>
        <p:spPr>
          <a:xfrm>
            <a:off x="1535889" y="1233378"/>
            <a:ext cx="2360858" cy="4225173"/>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Tree>
    <p:extLst>
      <p:ext uri="{BB962C8B-B14F-4D97-AF65-F5344CB8AC3E}">
        <p14:creationId xmlns:p14="http://schemas.microsoft.com/office/powerpoint/2010/main" val="4056484806"/>
      </p:ext>
    </p:extLst>
  </p:cSld>
  <p:clrMapOvr>
    <a:masterClrMapping/>
  </p:clrMapOvr>
  <p:transition/>
  <p:timing>
    <p:tnLst>
      <p:par>
        <p:cTn id="1" dur="indefinite" restart="never" nodeType="tmRoot"/>
      </p:par>
    </p:tnLst>
  </p:timing>
</p:sldLayout>
</file>

<file path=ppt/slideLayouts/slideLayout244.xml><?xml version="1.0" encoding="utf-8"?>
<p:sldLayout xmlns:a="http://schemas.openxmlformats.org/drawingml/2006/main" xmlns:r="http://schemas.openxmlformats.org/officeDocument/2006/relationships" xmlns:p="http://schemas.openxmlformats.org/presentationml/2006/main" userDrawn="1">
  <p:cSld name="Portfolio-2">
    <p:spTree>
      <p:nvGrpSpPr>
        <p:cNvPr id="1" name=""/>
        <p:cNvGrpSpPr/>
        <p:nvPr/>
      </p:nvGrpSpPr>
      <p:grpSpPr>
        <a:xfrm>
          <a:off x="0" y="0"/>
          <a:ext cx="0" cy="0"/>
          <a:chOff x="0" y="0"/>
          <a:chExt cx="0" cy="0"/>
        </a:xfrm>
      </p:grpSpPr>
      <p:sp>
        <p:nvSpPr>
          <p:cNvPr id="15" name="Picture Placeholder 13"/>
          <p:cNvSpPr>
            <a:spLocks noGrp="1"/>
          </p:cNvSpPr>
          <p:nvPr>
            <p:ph type="pic" sz="quarter" idx="11"/>
          </p:nvPr>
        </p:nvSpPr>
        <p:spPr>
          <a:xfrm>
            <a:off x="3785657" y="1625400"/>
            <a:ext cx="2317411" cy="2315293"/>
          </a:xfrm>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17" name="Picture Placeholder 13"/>
          <p:cNvSpPr>
            <a:spLocks noGrp="1"/>
          </p:cNvSpPr>
          <p:nvPr>
            <p:ph type="pic" sz="quarter" idx="13"/>
          </p:nvPr>
        </p:nvSpPr>
        <p:spPr>
          <a:xfrm>
            <a:off x="6169719" y="1614260"/>
            <a:ext cx="4695167" cy="4634299"/>
          </a:xfrm>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13" name="Picture Placeholder 13"/>
          <p:cNvSpPr>
            <a:spLocks noGrp="1"/>
          </p:cNvSpPr>
          <p:nvPr>
            <p:ph type="pic" sz="quarter" idx="16"/>
          </p:nvPr>
        </p:nvSpPr>
        <p:spPr>
          <a:xfrm>
            <a:off x="1397693" y="3933267"/>
            <a:ext cx="2317411" cy="2315295"/>
          </a:xfrm>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8" name="Oval 7"/>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0" name="TextBox 9"/>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23271278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245.xml><?xml version="1.0" encoding="utf-8"?>
<p:sldLayout xmlns:a="http://schemas.openxmlformats.org/drawingml/2006/main" xmlns:r="http://schemas.openxmlformats.org/officeDocument/2006/relationships" xmlns:p="http://schemas.openxmlformats.org/presentationml/2006/main" userDrawn="1">
  <p:cSld name="Portfolio-4">
    <p:spTree>
      <p:nvGrpSpPr>
        <p:cNvPr id="1" name=""/>
        <p:cNvGrpSpPr/>
        <p:nvPr/>
      </p:nvGrpSpPr>
      <p:grpSpPr>
        <a:xfrm>
          <a:off x="0" y="0"/>
          <a:ext cx="0" cy="0"/>
          <a:chOff x="0" y="0"/>
          <a:chExt cx="0" cy="0"/>
        </a:xfrm>
      </p:grpSpPr>
      <p:sp>
        <p:nvSpPr>
          <p:cNvPr id="13" name="Picture Placeholder 12"/>
          <p:cNvSpPr>
            <a:spLocks noGrp="1" noChangeAspect="1"/>
          </p:cNvSpPr>
          <p:nvPr>
            <p:ph type="pic" sz="quarter" idx="10"/>
          </p:nvPr>
        </p:nvSpPr>
        <p:spPr>
          <a:xfrm>
            <a:off x="1253394" y="1433102"/>
            <a:ext cx="2395728" cy="2395728"/>
          </a:xfrm>
        </p:spPr>
        <p:txBody>
          <a:bodyPr>
            <a:normAutofit/>
          </a:bodyPr>
          <a:lstStyle>
            <a:lvl1pPr>
              <a:defRPr sz="1400"/>
            </a:lvl1pPr>
          </a:lstStyle>
          <a:p>
            <a:endParaRPr lang="en-US" dirty="0"/>
          </a:p>
        </p:txBody>
      </p:sp>
      <p:sp>
        <p:nvSpPr>
          <p:cNvPr id="32" name="Picture Placeholder 12"/>
          <p:cNvSpPr>
            <a:spLocks noGrp="1" noChangeAspect="1"/>
          </p:cNvSpPr>
          <p:nvPr>
            <p:ph type="pic" sz="quarter" idx="11"/>
          </p:nvPr>
        </p:nvSpPr>
        <p:spPr>
          <a:xfrm>
            <a:off x="3655472" y="1427613"/>
            <a:ext cx="2395728" cy="2395728"/>
          </a:xfrm>
        </p:spPr>
        <p:txBody>
          <a:bodyPr>
            <a:normAutofit/>
          </a:bodyPr>
          <a:lstStyle>
            <a:lvl1pPr>
              <a:defRPr sz="1400"/>
            </a:lvl1pPr>
          </a:lstStyle>
          <a:p>
            <a:endParaRPr lang="en-US" dirty="0"/>
          </a:p>
        </p:txBody>
      </p:sp>
      <p:sp>
        <p:nvSpPr>
          <p:cNvPr id="33" name="Picture Placeholder 12"/>
          <p:cNvSpPr>
            <a:spLocks noGrp="1" noChangeAspect="1"/>
          </p:cNvSpPr>
          <p:nvPr>
            <p:ph type="pic" sz="quarter" idx="12"/>
          </p:nvPr>
        </p:nvSpPr>
        <p:spPr>
          <a:xfrm>
            <a:off x="6057550" y="1427613"/>
            <a:ext cx="2395728" cy="2395728"/>
          </a:xfrm>
        </p:spPr>
        <p:txBody>
          <a:bodyPr>
            <a:normAutofit/>
          </a:bodyPr>
          <a:lstStyle>
            <a:lvl1pPr>
              <a:defRPr sz="1400"/>
            </a:lvl1pPr>
          </a:lstStyle>
          <a:p>
            <a:endParaRPr lang="en-US" dirty="0"/>
          </a:p>
        </p:txBody>
      </p:sp>
      <p:sp>
        <p:nvSpPr>
          <p:cNvPr id="34" name="Picture Placeholder 12"/>
          <p:cNvSpPr>
            <a:spLocks noGrp="1" noChangeAspect="1"/>
          </p:cNvSpPr>
          <p:nvPr>
            <p:ph type="pic" sz="quarter" idx="13"/>
          </p:nvPr>
        </p:nvSpPr>
        <p:spPr>
          <a:xfrm>
            <a:off x="8459628" y="1427613"/>
            <a:ext cx="2395728" cy="2395728"/>
          </a:xfrm>
        </p:spPr>
        <p:txBody>
          <a:bodyPr>
            <a:normAutofit/>
          </a:bodyPr>
          <a:lstStyle>
            <a:lvl1pPr>
              <a:defRPr sz="1400"/>
            </a:lvl1pPr>
          </a:lstStyle>
          <a:p>
            <a:endParaRPr lang="en-US" dirty="0"/>
          </a:p>
        </p:txBody>
      </p:sp>
      <p:sp>
        <p:nvSpPr>
          <p:cNvPr id="35" name="Picture Placeholder 12"/>
          <p:cNvSpPr>
            <a:spLocks noGrp="1" noChangeAspect="1"/>
          </p:cNvSpPr>
          <p:nvPr>
            <p:ph type="pic" sz="quarter" idx="14"/>
          </p:nvPr>
        </p:nvSpPr>
        <p:spPr>
          <a:xfrm>
            <a:off x="1253394" y="3833722"/>
            <a:ext cx="2395728" cy="2395728"/>
          </a:xfrm>
        </p:spPr>
        <p:txBody>
          <a:bodyPr>
            <a:normAutofit/>
          </a:bodyPr>
          <a:lstStyle>
            <a:lvl1pPr>
              <a:defRPr sz="1400"/>
            </a:lvl1pPr>
          </a:lstStyle>
          <a:p>
            <a:endParaRPr lang="en-US" dirty="0"/>
          </a:p>
        </p:txBody>
      </p:sp>
      <p:sp>
        <p:nvSpPr>
          <p:cNvPr id="36" name="Picture Placeholder 12"/>
          <p:cNvSpPr>
            <a:spLocks noGrp="1" noChangeAspect="1"/>
          </p:cNvSpPr>
          <p:nvPr>
            <p:ph type="pic" sz="quarter" idx="15"/>
          </p:nvPr>
        </p:nvSpPr>
        <p:spPr>
          <a:xfrm>
            <a:off x="3655472" y="3839778"/>
            <a:ext cx="2395728" cy="2395728"/>
          </a:xfrm>
        </p:spPr>
        <p:txBody>
          <a:bodyPr>
            <a:normAutofit/>
          </a:bodyPr>
          <a:lstStyle>
            <a:lvl1pPr>
              <a:defRPr sz="1400"/>
            </a:lvl1pPr>
          </a:lstStyle>
          <a:p>
            <a:endParaRPr lang="en-US" dirty="0"/>
          </a:p>
        </p:txBody>
      </p:sp>
      <p:sp>
        <p:nvSpPr>
          <p:cNvPr id="37" name="Picture Placeholder 12"/>
          <p:cNvSpPr>
            <a:spLocks noGrp="1" noChangeAspect="1"/>
          </p:cNvSpPr>
          <p:nvPr>
            <p:ph type="pic" sz="quarter" idx="16"/>
          </p:nvPr>
        </p:nvSpPr>
        <p:spPr>
          <a:xfrm>
            <a:off x="6057550" y="3839778"/>
            <a:ext cx="2395728" cy="2395728"/>
          </a:xfrm>
        </p:spPr>
        <p:txBody>
          <a:bodyPr>
            <a:normAutofit/>
          </a:bodyPr>
          <a:lstStyle>
            <a:lvl1pPr>
              <a:defRPr sz="1400"/>
            </a:lvl1pPr>
          </a:lstStyle>
          <a:p>
            <a:endParaRPr lang="en-US" dirty="0"/>
          </a:p>
        </p:txBody>
      </p:sp>
      <p:sp>
        <p:nvSpPr>
          <p:cNvPr id="38" name="Picture Placeholder 12"/>
          <p:cNvSpPr>
            <a:spLocks noGrp="1" noChangeAspect="1"/>
          </p:cNvSpPr>
          <p:nvPr>
            <p:ph type="pic" sz="quarter" idx="17"/>
          </p:nvPr>
        </p:nvSpPr>
        <p:spPr>
          <a:xfrm>
            <a:off x="8459628" y="3839778"/>
            <a:ext cx="2395728" cy="2395728"/>
          </a:xfrm>
        </p:spPr>
        <p:txBody>
          <a:bodyPr>
            <a:normAutofit/>
          </a:bodyPr>
          <a:lstStyle>
            <a:lvl1pPr>
              <a:defRPr sz="1400"/>
            </a:lvl1pPr>
          </a:lstStyle>
          <a:p>
            <a:endParaRPr lang="en-US" dirty="0"/>
          </a:p>
        </p:txBody>
      </p:sp>
      <p:sp>
        <p:nvSpPr>
          <p:cNvPr id="14" name="Oval 1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8" name="TextBox 1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312732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6.xml><?xml version="1.0" encoding="utf-8"?>
<p:sldLayout xmlns:a="http://schemas.openxmlformats.org/drawingml/2006/main" xmlns:r="http://schemas.openxmlformats.org/officeDocument/2006/relationships" xmlns:p="http://schemas.openxmlformats.org/presentationml/2006/main" userDrawn="1">
  <p:cSld name="Portfolio-5">
    <p:spTree>
      <p:nvGrpSpPr>
        <p:cNvPr id="1" name=""/>
        <p:cNvGrpSpPr/>
        <p:nvPr/>
      </p:nvGrpSpPr>
      <p:grpSpPr>
        <a:xfrm>
          <a:off x="0" y="0"/>
          <a:ext cx="0" cy="0"/>
          <a:chOff x="0" y="0"/>
          <a:chExt cx="0" cy="0"/>
        </a:xfrm>
      </p:grpSpPr>
      <p:sp>
        <p:nvSpPr>
          <p:cNvPr id="14" name="Picture Placeholder 13"/>
          <p:cNvSpPr>
            <a:spLocks noGrp="1"/>
          </p:cNvSpPr>
          <p:nvPr>
            <p:ph type="pic" sz="quarter" idx="10" hasCustomPrompt="1"/>
          </p:nvPr>
        </p:nvSpPr>
        <p:spPr>
          <a:xfrm>
            <a:off x="1811582" y="1723565"/>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5" name="Picture Placeholder 13"/>
          <p:cNvSpPr>
            <a:spLocks noGrp="1"/>
          </p:cNvSpPr>
          <p:nvPr>
            <p:ph type="pic" sz="quarter" idx="11" hasCustomPrompt="1"/>
          </p:nvPr>
        </p:nvSpPr>
        <p:spPr>
          <a:xfrm>
            <a:off x="4915403" y="1723565"/>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7" name="Picture Placeholder 13"/>
          <p:cNvSpPr>
            <a:spLocks noGrp="1"/>
          </p:cNvSpPr>
          <p:nvPr>
            <p:ph type="pic" sz="quarter" idx="12" hasCustomPrompt="1"/>
          </p:nvPr>
        </p:nvSpPr>
        <p:spPr>
          <a:xfrm>
            <a:off x="8019222" y="1723565"/>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3" name="Picture Placeholder 13"/>
          <p:cNvSpPr>
            <a:spLocks noGrp="1"/>
          </p:cNvSpPr>
          <p:nvPr>
            <p:ph type="pic" sz="quarter" idx="13" hasCustomPrompt="1"/>
          </p:nvPr>
        </p:nvSpPr>
        <p:spPr>
          <a:xfrm>
            <a:off x="3408155" y="3836202"/>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6" name="Picture Placeholder 13"/>
          <p:cNvSpPr>
            <a:spLocks noGrp="1"/>
          </p:cNvSpPr>
          <p:nvPr>
            <p:ph type="pic" sz="quarter" idx="14" hasCustomPrompt="1"/>
          </p:nvPr>
        </p:nvSpPr>
        <p:spPr>
          <a:xfrm>
            <a:off x="6511974" y="3836202"/>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0" name="Oval 9"/>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2" name="TextBox 11"/>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449175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7.xml><?xml version="1.0" encoding="utf-8"?>
<p:sldLayout xmlns:a="http://schemas.openxmlformats.org/drawingml/2006/main" xmlns:r="http://schemas.openxmlformats.org/officeDocument/2006/relationships" xmlns:p="http://schemas.openxmlformats.org/presentationml/2006/main" userDrawn="1">
  <p:cSld name="portfolio-7">
    <p:spTree>
      <p:nvGrpSpPr>
        <p:cNvPr id="1" name=""/>
        <p:cNvGrpSpPr/>
        <p:nvPr/>
      </p:nvGrpSpPr>
      <p:grpSpPr>
        <a:xfrm>
          <a:off x="0" y="0"/>
          <a:ext cx="0" cy="0"/>
          <a:chOff x="0" y="0"/>
          <a:chExt cx="0" cy="0"/>
        </a:xfrm>
      </p:grpSpPr>
      <p:sp>
        <p:nvSpPr>
          <p:cNvPr id="17" name="Picture Placeholder 12"/>
          <p:cNvSpPr>
            <a:spLocks noGrp="1"/>
          </p:cNvSpPr>
          <p:nvPr>
            <p:ph type="pic" sz="quarter" idx="14"/>
          </p:nvPr>
        </p:nvSpPr>
        <p:spPr>
          <a:xfrm>
            <a:off x="837773" y="2440695"/>
            <a:ext cx="4064678" cy="3824637"/>
          </a:xfrm>
        </p:spPr>
        <p:txBody>
          <a:bodyPr>
            <a:normAutofit/>
          </a:bodyPr>
          <a:lstStyle>
            <a:lvl1pPr>
              <a:defRPr sz="1400"/>
            </a:lvl1pPr>
          </a:lstStyle>
          <a:p>
            <a:endParaRPr lang="en-US" dirty="0"/>
          </a:p>
        </p:txBody>
      </p:sp>
      <p:sp>
        <p:nvSpPr>
          <p:cNvPr id="18" name="Picture Placeholder 12"/>
          <p:cNvSpPr>
            <a:spLocks noGrp="1"/>
          </p:cNvSpPr>
          <p:nvPr>
            <p:ph type="pic" sz="quarter" idx="15"/>
          </p:nvPr>
        </p:nvSpPr>
        <p:spPr>
          <a:xfrm>
            <a:off x="4898177" y="4353014"/>
            <a:ext cx="2144481" cy="1912319"/>
          </a:xfrm>
        </p:spPr>
        <p:txBody>
          <a:bodyPr>
            <a:normAutofit/>
          </a:bodyPr>
          <a:lstStyle>
            <a:lvl1pPr>
              <a:defRPr sz="1400"/>
            </a:lvl1pPr>
          </a:lstStyle>
          <a:p>
            <a:endParaRPr lang="en-US" dirty="0"/>
          </a:p>
        </p:txBody>
      </p:sp>
      <p:sp>
        <p:nvSpPr>
          <p:cNvPr id="19" name="Picture Placeholder 12"/>
          <p:cNvSpPr>
            <a:spLocks noGrp="1"/>
          </p:cNvSpPr>
          <p:nvPr>
            <p:ph type="pic" sz="quarter" idx="16"/>
          </p:nvPr>
        </p:nvSpPr>
        <p:spPr>
          <a:xfrm>
            <a:off x="7033110" y="4353014"/>
            <a:ext cx="2144481" cy="1912319"/>
          </a:xfrm>
        </p:spPr>
        <p:txBody>
          <a:bodyPr>
            <a:normAutofit/>
          </a:bodyPr>
          <a:lstStyle>
            <a:lvl1pPr>
              <a:defRPr sz="1400"/>
            </a:lvl1pPr>
          </a:lstStyle>
          <a:p>
            <a:endParaRPr lang="en-US" dirty="0"/>
          </a:p>
        </p:txBody>
      </p:sp>
      <p:sp>
        <p:nvSpPr>
          <p:cNvPr id="20" name="Picture Placeholder 12"/>
          <p:cNvSpPr>
            <a:spLocks noGrp="1"/>
          </p:cNvSpPr>
          <p:nvPr>
            <p:ph type="pic" sz="quarter" idx="17"/>
          </p:nvPr>
        </p:nvSpPr>
        <p:spPr>
          <a:xfrm>
            <a:off x="9161771" y="4353014"/>
            <a:ext cx="2144481" cy="1912319"/>
          </a:xfrm>
        </p:spPr>
        <p:txBody>
          <a:bodyPr>
            <a:normAutofit/>
          </a:bodyPr>
          <a:lstStyle>
            <a:lvl1pPr>
              <a:defRPr sz="1400"/>
            </a:lvl1pPr>
          </a:lstStyle>
          <a:p>
            <a:endParaRPr lang="en-US" dirty="0"/>
          </a:p>
        </p:txBody>
      </p:sp>
      <p:sp>
        <p:nvSpPr>
          <p:cNvPr id="9" name="Oval 8"/>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1" name="TextBox 10"/>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180552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8.xml><?xml version="1.0" encoding="utf-8"?>
<p:sldLayout xmlns:a="http://schemas.openxmlformats.org/drawingml/2006/main" xmlns:r="http://schemas.openxmlformats.org/officeDocument/2006/relationships" xmlns:p="http://schemas.openxmlformats.org/presentationml/2006/main" userDrawn="1">
  <p:cSld name="3_Mission_2">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0" y="1993246"/>
            <a:ext cx="4058337" cy="2635316"/>
          </a:xfrm>
        </p:spPr>
      </p:sp>
      <p:sp>
        <p:nvSpPr>
          <p:cNvPr id="4" name="Picture Placeholder 3"/>
          <p:cNvSpPr>
            <a:spLocks noGrp="1"/>
          </p:cNvSpPr>
          <p:nvPr>
            <p:ph type="pic" sz="quarter" idx="11"/>
          </p:nvPr>
        </p:nvSpPr>
        <p:spPr>
          <a:xfrm>
            <a:off x="8116673" y="1993246"/>
            <a:ext cx="4059266" cy="2635316"/>
          </a:xfrm>
        </p:spPr>
      </p:sp>
      <p:sp>
        <p:nvSpPr>
          <p:cNvPr id="8" name="Oval 7"/>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9" name="TextBox 8"/>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172296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Closing Slides">
    <p:bg>
      <p:bgPr>
        <a:solidFill>
          <a:srgbClr val="19232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9202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14" name="Oval 1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5" name="TextBox 14"/>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23" name="Picture Placeholder 22"/>
          <p:cNvSpPr>
            <a:spLocks noGrp="1" noChangeAspect="1"/>
          </p:cNvSpPr>
          <p:nvPr>
            <p:ph type="pic" sz="quarter" idx="15"/>
          </p:nvPr>
        </p:nvSpPr>
        <p:spPr>
          <a:xfrm>
            <a:off x="5029200" y="1260656"/>
            <a:ext cx="2133600" cy="2133600"/>
          </a:xfrm>
          <a:prstGeom prst="ellipse">
            <a:avLst/>
          </a:prstGeom>
        </p:spPr>
        <p:txBody>
          <a:bodyPr>
            <a:normAutofit/>
          </a:bodyPr>
          <a:lstStyle>
            <a:lvl1pPr marL="0" indent="0">
              <a:buNone/>
              <a:defRPr sz="1600"/>
            </a:lvl1pPr>
          </a:lstStyle>
          <a:p>
            <a:endParaRPr lang="en-US" dirty="0"/>
          </a:p>
        </p:txBody>
      </p:sp>
    </p:spTree>
    <p:extLst>
      <p:ext uri="{BB962C8B-B14F-4D97-AF65-F5344CB8AC3E}">
        <p14:creationId xmlns:p14="http://schemas.microsoft.com/office/powerpoint/2010/main" val="2309811789"/>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phone_vs_app">
    <p:spTree>
      <p:nvGrpSpPr>
        <p:cNvPr id="1" name=""/>
        <p:cNvGrpSpPr/>
        <p:nvPr/>
      </p:nvGrpSpPr>
      <p:grpSpPr>
        <a:xfrm>
          <a:off x="0" y="0"/>
          <a:ext cx="0" cy="0"/>
          <a:chOff x="0" y="0"/>
          <a:chExt cx="0" cy="0"/>
        </a:xfrm>
      </p:grpSpPr>
      <p:sp>
        <p:nvSpPr>
          <p:cNvPr id="8" name="Picture Placeholder 9"/>
          <p:cNvSpPr>
            <a:spLocks noGrp="1"/>
          </p:cNvSpPr>
          <p:nvPr>
            <p:ph type="pic" sz="quarter" idx="10"/>
          </p:nvPr>
        </p:nvSpPr>
        <p:spPr>
          <a:xfrm>
            <a:off x="3998930" y="2028992"/>
            <a:ext cx="1405499" cy="2482667"/>
          </a:xfrm>
        </p:spPr>
        <p:txBody>
          <a:bodyPr>
            <a:normAutofit/>
          </a:bodyPr>
          <a:lstStyle>
            <a:lvl1pPr marL="0" indent="0">
              <a:buNone/>
              <a:defRPr sz="1400">
                <a:solidFill>
                  <a:schemeClr val="tx1">
                    <a:lumMod val="50000"/>
                    <a:lumOff val="50000"/>
                  </a:schemeClr>
                </a:solidFill>
              </a:defRPr>
            </a:lvl1pPr>
          </a:lstStyle>
          <a:p>
            <a:endParaRPr lang="en-US" dirty="0"/>
          </a:p>
        </p:txBody>
      </p:sp>
      <p:sp>
        <p:nvSpPr>
          <p:cNvPr id="9" name="Picture Placeholder 9"/>
          <p:cNvSpPr>
            <a:spLocks noGrp="1"/>
          </p:cNvSpPr>
          <p:nvPr>
            <p:ph type="pic" sz="quarter" idx="11"/>
          </p:nvPr>
        </p:nvSpPr>
        <p:spPr>
          <a:xfrm>
            <a:off x="6818152" y="2051272"/>
            <a:ext cx="1405499" cy="2482667"/>
          </a:xfrm>
        </p:spPr>
        <p:txBody>
          <a:bodyPr>
            <a:normAutofit/>
          </a:bodyPr>
          <a:lstStyle>
            <a:lvl1pPr marL="0" indent="0">
              <a:buNone/>
              <a:defRPr sz="1400">
                <a:solidFill>
                  <a:schemeClr val="tx1">
                    <a:lumMod val="50000"/>
                    <a:lumOff val="50000"/>
                  </a:schemeClr>
                </a:solidFill>
              </a:defRPr>
            </a:lvl1pPr>
          </a:lstStyle>
          <a:p>
            <a:endParaRPr lang="en-US" dirty="0"/>
          </a:p>
        </p:txBody>
      </p:sp>
      <p:sp>
        <p:nvSpPr>
          <p:cNvPr id="7" name="Oval 6"/>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3" name="TextBox 12"/>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24235903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251.xml><?xml version="1.0" encoding="utf-8"?>
<p:sldLayout xmlns:a="http://schemas.openxmlformats.org/drawingml/2006/main" xmlns:r="http://schemas.openxmlformats.org/officeDocument/2006/relationships" xmlns:p="http://schemas.openxmlformats.org/presentationml/2006/main" userDrawn="1">
  <p:cSld name="App Design">
    <p:spTree>
      <p:nvGrpSpPr>
        <p:cNvPr id="1" name=""/>
        <p:cNvGrpSpPr/>
        <p:nvPr/>
      </p:nvGrpSpPr>
      <p:grpSpPr>
        <a:xfrm>
          <a:off x="0" y="0"/>
          <a:ext cx="0" cy="0"/>
          <a:chOff x="0" y="0"/>
          <a:chExt cx="0" cy="0"/>
        </a:xfrm>
      </p:grpSpPr>
      <p:sp>
        <p:nvSpPr>
          <p:cNvPr id="7" name="Picture Placeholder 9"/>
          <p:cNvSpPr>
            <a:spLocks noGrp="1"/>
          </p:cNvSpPr>
          <p:nvPr>
            <p:ph type="pic" sz="quarter" idx="10"/>
          </p:nvPr>
        </p:nvSpPr>
        <p:spPr>
          <a:xfrm>
            <a:off x="5269249" y="2328240"/>
            <a:ext cx="1669402" cy="2974353"/>
          </a:xfrm>
        </p:spPr>
        <p:txBody>
          <a:bodyPr>
            <a:normAutofit/>
          </a:bodyPr>
          <a:lstStyle>
            <a:lvl1pPr marL="0" indent="0">
              <a:buNone/>
              <a:defRPr sz="1400">
                <a:solidFill>
                  <a:schemeClr val="tx1">
                    <a:lumMod val="50000"/>
                    <a:lumOff val="50000"/>
                  </a:schemeClr>
                </a:solidFill>
              </a:defRPr>
            </a:lvl1pPr>
          </a:lstStyle>
          <a:p>
            <a:endParaRPr lang="en-US" dirty="0"/>
          </a:p>
        </p:txBody>
      </p:sp>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9" name="TextBox 8"/>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410227833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252.xml><?xml version="1.0" encoding="utf-8"?>
<p:sldLayout xmlns:a="http://schemas.openxmlformats.org/drawingml/2006/main" xmlns:r="http://schemas.openxmlformats.org/officeDocument/2006/relationships" xmlns:p="http://schemas.openxmlformats.org/presentationml/2006/main" userDrawn="1">
  <p:cSld name="Portfolio Two">
    <p:spTree>
      <p:nvGrpSpPr>
        <p:cNvPr id="1" name=""/>
        <p:cNvGrpSpPr/>
        <p:nvPr/>
      </p:nvGrpSpPr>
      <p:grpSpPr>
        <a:xfrm>
          <a:off x="0" y="0"/>
          <a:ext cx="0" cy="0"/>
          <a:chOff x="0" y="0"/>
          <a:chExt cx="0" cy="0"/>
        </a:xfrm>
      </p:grpSpPr>
      <p:sp>
        <p:nvSpPr>
          <p:cNvPr id="37" name="Picture Placeholder 13"/>
          <p:cNvSpPr>
            <a:spLocks noGrp="1" noChangeAspect="1"/>
          </p:cNvSpPr>
          <p:nvPr>
            <p:ph type="pic" sz="quarter" idx="15"/>
          </p:nvPr>
        </p:nvSpPr>
        <p:spPr>
          <a:xfrm>
            <a:off x="1159821" y="15240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38" name="Picture Placeholder 13"/>
          <p:cNvSpPr>
            <a:spLocks noGrp="1" noChangeAspect="1"/>
          </p:cNvSpPr>
          <p:nvPr>
            <p:ph type="pic" sz="quarter" idx="16"/>
          </p:nvPr>
        </p:nvSpPr>
        <p:spPr>
          <a:xfrm>
            <a:off x="2322101" y="15240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0" name="Picture Placeholder 13"/>
          <p:cNvSpPr>
            <a:spLocks noGrp="1" noChangeAspect="1"/>
          </p:cNvSpPr>
          <p:nvPr>
            <p:ph type="pic" sz="quarter" idx="18"/>
          </p:nvPr>
        </p:nvSpPr>
        <p:spPr>
          <a:xfrm>
            <a:off x="1159821" y="26852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1" name="Picture Placeholder 13"/>
          <p:cNvSpPr>
            <a:spLocks noGrp="1" noChangeAspect="1"/>
          </p:cNvSpPr>
          <p:nvPr>
            <p:ph type="pic" sz="quarter" idx="19"/>
          </p:nvPr>
        </p:nvSpPr>
        <p:spPr>
          <a:xfrm>
            <a:off x="2322101" y="26852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2" name="Picture Placeholder 13"/>
          <p:cNvSpPr>
            <a:spLocks noGrp="1" noChangeAspect="1"/>
          </p:cNvSpPr>
          <p:nvPr>
            <p:ph type="pic" sz="quarter" idx="20"/>
          </p:nvPr>
        </p:nvSpPr>
        <p:spPr>
          <a:xfrm>
            <a:off x="1155467" y="385332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3" name="Picture Placeholder 13"/>
          <p:cNvSpPr>
            <a:spLocks noGrp="1" noChangeAspect="1"/>
          </p:cNvSpPr>
          <p:nvPr>
            <p:ph type="pic" sz="quarter" idx="21"/>
          </p:nvPr>
        </p:nvSpPr>
        <p:spPr>
          <a:xfrm>
            <a:off x="2322101" y="385332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4" name="Picture Placeholder 13"/>
          <p:cNvSpPr>
            <a:spLocks noGrp="1" noChangeAspect="1"/>
          </p:cNvSpPr>
          <p:nvPr>
            <p:ph type="pic" sz="quarter" idx="22"/>
          </p:nvPr>
        </p:nvSpPr>
        <p:spPr>
          <a:xfrm>
            <a:off x="3484381" y="385332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5" name="Picture Placeholder 13"/>
          <p:cNvSpPr>
            <a:spLocks noGrp="1" noChangeAspect="1"/>
          </p:cNvSpPr>
          <p:nvPr>
            <p:ph type="pic" sz="quarter" idx="23"/>
          </p:nvPr>
        </p:nvSpPr>
        <p:spPr>
          <a:xfrm>
            <a:off x="1155467" y="501455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6" name="Picture Placeholder 13"/>
          <p:cNvSpPr>
            <a:spLocks noGrp="1" noChangeAspect="1"/>
          </p:cNvSpPr>
          <p:nvPr>
            <p:ph type="pic" sz="quarter" idx="24"/>
          </p:nvPr>
        </p:nvSpPr>
        <p:spPr>
          <a:xfrm>
            <a:off x="2322101" y="501455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7" name="Picture Placeholder 13"/>
          <p:cNvSpPr>
            <a:spLocks noGrp="1" noChangeAspect="1"/>
          </p:cNvSpPr>
          <p:nvPr>
            <p:ph type="pic" sz="quarter" idx="25"/>
          </p:nvPr>
        </p:nvSpPr>
        <p:spPr>
          <a:xfrm>
            <a:off x="3484381" y="501455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8" name="Picture Placeholder 13"/>
          <p:cNvSpPr>
            <a:spLocks noGrp="1" noChangeAspect="1"/>
          </p:cNvSpPr>
          <p:nvPr>
            <p:ph type="pic" sz="quarter" idx="26"/>
          </p:nvPr>
        </p:nvSpPr>
        <p:spPr>
          <a:xfrm>
            <a:off x="3482768" y="15240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9" name="Picture Placeholder 13"/>
          <p:cNvSpPr>
            <a:spLocks noGrp="1" noChangeAspect="1"/>
          </p:cNvSpPr>
          <p:nvPr>
            <p:ph type="pic" sz="quarter" idx="27"/>
          </p:nvPr>
        </p:nvSpPr>
        <p:spPr>
          <a:xfrm>
            <a:off x="4649403" y="15240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51" name="Picture Placeholder 13"/>
          <p:cNvSpPr>
            <a:spLocks noGrp="1" noChangeAspect="1"/>
          </p:cNvSpPr>
          <p:nvPr>
            <p:ph type="pic" sz="quarter" idx="29"/>
          </p:nvPr>
        </p:nvSpPr>
        <p:spPr>
          <a:xfrm>
            <a:off x="3482768" y="26852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52" name="Picture Placeholder 13"/>
          <p:cNvSpPr>
            <a:spLocks noGrp="1" noChangeAspect="1"/>
          </p:cNvSpPr>
          <p:nvPr>
            <p:ph type="pic" sz="quarter" idx="30"/>
          </p:nvPr>
        </p:nvSpPr>
        <p:spPr>
          <a:xfrm>
            <a:off x="4649403" y="26852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54" name="Picture Placeholder 13"/>
          <p:cNvSpPr>
            <a:spLocks noGrp="1" noChangeAspect="1"/>
          </p:cNvSpPr>
          <p:nvPr>
            <p:ph type="pic" sz="quarter" idx="32"/>
          </p:nvPr>
        </p:nvSpPr>
        <p:spPr>
          <a:xfrm>
            <a:off x="4645047" y="385332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57" name="Picture Placeholder 13"/>
          <p:cNvSpPr>
            <a:spLocks noGrp="1" noChangeAspect="1"/>
          </p:cNvSpPr>
          <p:nvPr>
            <p:ph type="pic" sz="quarter" idx="35"/>
          </p:nvPr>
        </p:nvSpPr>
        <p:spPr>
          <a:xfrm>
            <a:off x="4645047" y="501455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21" name="Oval 2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23" name="TextBox 22"/>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3711427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3.xml><?xml version="1.0" encoding="utf-8"?>
<p:sldLayout xmlns:a="http://schemas.openxmlformats.org/drawingml/2006/main" xmlns:r="http://schemas.openxmlformats.org/officeDocument/2006/relationships" xmlns:p="http://schemas.openxmlformats.org/presentationml/2006/main" userDrawn="1">
  <p:cSld name="One Service Sample">
    <p:spTree>
      <p:nvGrpSpPr>
        <p:cNvPr id="1" name=""/>
        <p:cNvGrpSpPr/>
        <p:nvPr/>
      </p:nvGrpSpPr>
      <p:grpSpPr>
        <a:xfrm>
          <a:off x="0" y="0"/>
          <a:ext cx="0" cy="0"/>
          <a:chOff x="0" y="0"/>
          <a:chExt cx="0" cy="0"/>
        </a:xfrm>
      </p:grpSpPr>
      <p:sp>
        <p:nvSpPr>
          <p:cNvPr id="17" name="Picture Placeholder 16"/>
          <p:cNvSpPr>
            <a:spLocks noGrp="1"/>
          </p:cNvSpPr>
          <p:nvPr>
            <p:ph type="pic" sz="quarter" idx="10"/>
          </p:nvPr>
        </p:nvSpPr>
        <p:spPr>
          <a:xfrm>
            <a:off x="4779434" y="4164702"/>
            <a:ext cx="1693333" cy="1693334"/>
          </a:xfrm>
        </p:spPr>
        <p:txBody>
          <a:bodyPr>
            <a:normAutofit/>
          </a:bodyPr>
          <a:lstStyle>
            <a:lvl1pPr marL="0" indent="0">
              <a:buNone/>
              <a:defRPr sz="1200"/>
            </a:lvl1pPr>
          </a:lstStyle>
          <a:p>
            <a:endParaRPr lang="en-US" dirty="0"/>
          </a:p>
        </p:txBody>
      </p:sp>
      <p:sp>
        <p:nvSpPr>
          <p:cNvPr id="18" name="Picture Placeholder 16"/>
          <p:cNvSpPr>
            <a:spLocks noGrp="1"/>
          </p:cNvSpPr>
          <p:nvPr>
            <p:ph type="pic" sz="quarter" idx="11"/>
          </p:nvPr>
        </p:nvSpPr>
        <p:spPr>
          <a:xfrm>
            <a:off x="6622815" y="4164702"/>
            <a:ext cx="1693333" cy="1693334"/>
          </a:xfrm>
        </p:spPr>
        <p:txBody>
          <a:bodyPr>
            <a:normAutofit/>
          </a:bodyPr>
          <a:lstStyle>
            <a:lvl1pPr marL="0" indent="0">
              <a:buNone/>
              <a:defRPr sz="1200"/>
            </a:lvl1pPr>
          </a:lstStyle>
          <a:p>
            <a:endParaRPr lang="en-US" dirty="0"/>
          </a:p>
        </p:txBody>
      </p:sp>
      <p:sp>
        <p:nvSpPr>
          <p:cNvPr id="19" name="Picture Placeholder 16"/>
          <p:cNvSpPr>
            <a:spLocks noGrp="1"/>
          </p:cNvSpPr>
          <p:nvPr>
            <p:ph type="pic" sz="quarter" idx="12"/>
          </p:nvPr>
        </p:nvSpPr>
        <p:spPr>
          <a:xfrm>
            <a:off x="8458039" y="4164702"/>
            <a:ext cx="2680334" cy="1693334"/>
          </a:xfrm>
        </p:spPr>
        <p:txBody>
          <a:bodyPr>
            <a:normAutofit/>
          </a:bodyPr>
          <a:lstStyle>
            <a:lvl1pPr marL="0" indent="0">
              <a:buNone/>
              <a:defRPr sz="1200"/>
            </a:lvl1pPr>
          </a:lstStyle>
          <a:p>
            <a:endParaRPr lang="en-US" dirty="0"/>
          </a:p>
        </p:txBody>
      </p:sp>
      <p:sp>
        <p:nvSpPr>
          <p:cNvPr id="8" name="Oval 7"/>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0" name="TextBox 9"/>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205430400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254.xml><?xml version="1.0" encoding="utf-8"?>
<p:sldLayout xmlns:a="http://schemas.openxmlformats.org/drawingml/2006/main" xmlns:r="http://schemas.openxmlformats.org/officeDocument/2006/relationships" xmlns:p="http://schemas.openxmlformats.org/presentationml/2006/main" userDrawn="1">
  <p:cSld name="1_App Design 01">
    <p:spTree>
      <p:nvGrpSpPr>
        <p:cNvPr id="1" name=""/>
        <p:cNvGrpSpPr/>
        <p:nvPr/>
      </p:nvGrpSpPr>
      <p:grpSpPr>
        <a:xfrm>
          <a:off x="0" y="0"/>
          <a:ext cx="0" cy="0"/>
          <a:chOff x="0" y="0"/>
          <a:chExt cx="0" cy="0"/>
        </a:xfrm>
      </p:grpSpPr>
      <p:sp>
        <p:nvSpPr>
          <p:cNvPr id="31" name="Picture Placeholder 2"/>
          <p:cNvSpPr>
            <a:spLocks noGrp="1" noChangeAspect="1"/>
          </p:cNvSpPr>
          <p:nvPr>
            <p:ph type="pic" sz="quarter" idx="11"/>
          </p:nvPr>
        </p:nvSpPr>
        <p:spPr>
          <a:xfrm>
            <a:off x="1813397" y="1961357"/>
            <a:ext cx="2681192" cy="3602831"/>
          </a:xfrm>
        </p:spPr>
        <p:txBody>
          <a:bodyPr>
            <a:normAutofit/>
          </a:bodyPr>
          <a:lstStyle>
            <a:lvl1pPr marL="0" indent="0">
              <a:buNone/>
              <a:defRPr sz="1000">
                <a:latin typeface="微软雅黑" panose="020B0503020204020204" pitchFamily="34" charset="-122"/>
                <a:cs typeface="Aparajita" panose="020B0604020202020204" pitchFamily="34" charset="0"/>
              </a:defRPr>
            </a:lvl1pPr>
          </a:lstStyle>
          <a:p>
            <a:endParaRPr lang="en-US" dirty="0"/>
          </a:p>
        </p:txBody>
      </p:sp>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366394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Devices_Tablet_H">
    <p:spTree>
      <p:nvGrpSpPr>
        <p:cNvPr id="1" name=""/>
        <p:cNvGrpSpPr/>
        <p:nvPr/>
      </p:nvGrpSpPr>
      <p:grpSpPr>
        <a:xfrm>
          <a:off x="0" y="0"/>
          <a:ext cx="0" cy="0"/>
          <a:chOff x="0" y="0"/>
          <a:chExt cx="0" cy="0"/>
        </a:xfrm>
      </p:grpSpPr>
      <p:sp>
        <p:nvSpPr>
          <p:cNvPr id="34" name="Picture Placeholder 2"/>
          <p:cNvSpPr>
            <a:spLocks noGrp="1" noChangeAspect="1"/>
          </p:cNvSpPr>
          <p:nvPr>
            <p:ph type="pic" sz="quarter" idx="11"/>
          </p:nvPr>
        </p:nvSpPr>
        <p:spPr>
          <a:xfrm>
            <a:off x="3979370" y="2813511"/>
            <a:ext cx="4179946" cy="3114171"/>
          </a:xfrm>
        </p:spPr>
        <p:txBody>
          <a:bodyPr>
            <a:normAutofit/>
          </a:bodyPr>
          <a:lstStyle>
            <a:lvl1pPr marL="0" indent="0">
              <a:buNone/>
              <a:defRPr sz="1000">
                <a:latin typeface="微软雅黑" panose="020B0503020204020204" pitchFamily="34" charset="-122"/>
                <a:cs typeface="Aparajita" panose="020B0604020202020204" pitchFamily="34" charset="0"/>
              </a:defRPr>
            </a:lvl1pPr>
          </a:lstStyle>
          <a:p>
            <a:endParaRPr lang="en-US" dirty="0"/>
          </a:p>
        </p:txBody>
      </p:sp>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4178461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56.xml><?xml version="1.0" encoding="utf-8"?>
<p:sldLayout xmlns:a="http://schemas.openxmlformats.org/drawingml/2006/main" xmlns:r="http://schemas.openxmlformats.org/officeDocument/2006/relationships" xmlns:p="http://schemas.openxmlformats.org/presentationml/2006/main" userDrawn="1">
  <p:cSld name="tablet-mockup">
    <p:spTree>
      <p:nvGrpSpPr>
        <p:cNvPr id="1" name=""/>
        <p:cNvGrpSpPr/>
        <p:nvPr/>
      </p:nvGrpSpPr>
      <p:grpSpPr>
        <a:xfrm>
          <a:off x="0" y="0"/>
          <a:ext cx="0" cy="0"/>
          <a:chOff x="0" y="0"/>
          <a:chExt cx="0" cy="0"/>
        </a:xfrm>
      </p:grpSpPr>
      <p:sp>
        <p:nvSpPr>
          <p:cNvPr id="26" name="Picture Placeholder 9"/>
          <p:cNvSpPr>
            <a:spLocks noGrp="1" noChangeAspect="1"/>
          </p:cNvSpPr>
          <p:nvPr>
            <p:ph type="pic" sz="quarter" idx="10"/>
          </p:nvPr>
        </p:nvSpPr>
        <p:spPr>
          <a:xfrm>
            <a:off x="2157946" y="2113523"/>
            <a:ext cx="2023339" cy="2719319"/>
          </a:xfrm>
        </p:spPr>
        <p:txBody>
          <a:bodyPr>
            <a:normAutofit/>
          </a:bodyPr>
          <a:lstStyle>
            <a:lvl1pPr marL="0" indent="0">
              <a:buNone/>
              <a:defRPr sz="1100">
                <a:solidFill>
                  <a:schemeClr val="tx1">
                    <a:lumMod val="50000"/>
                    <a:lumOff val="50000"/>
                  </a:schemeClr>
                </a:solidFill>
              </a:defRPr>
            </a:lvl1pPr>
          </a:lstStyle>
          <a:p>
            <a:endParaRPr lang="en-US" dirty="0"/>
          </a:p>
        </p:txBody>
      </p:sp>
      <p:sp>
        <p:nvSpPr>
          <p:cNvPr id="69" name="Picture Placeholder 9"/>
          <p:cNvSpPr>
            <a:spLocks noGrp="1" noChangeAspect="1"/>
          </p:cNvSpPr>
          <p:nvPr>
            <p:ph type="pic" sz="quarter" idx="11"/>
          </p:nvPr>
        </p:nvSpPr>
        <p:spPr>
          <a:xfrm>
            <a:off x="5084512" y="2115536"/>
            <a:ext cx="2020987" cy="2705568"/>
          </a:xfrm>
        </p:spPr>
        <p:txBody>
          <a:bodyPr>
            <a:normAutofit/>
          </a:bodyPr>
          <a:lstStyle>
            <a:lvl1pPr marL="0" indent="0">
              <a:buNone/>
              <a:defRPr sz="1000">
                <a:solidFill>
                  <a:schemeClr val="tx1">
                    <a:lumMod val="50000"/>
                    <a:lumOff val="50000"/>
                  </a:schemeClr>
                </a:solidFill>
              </a:defRPr>
            </a:lvl1pPr>
          </a:lstStyle>
          <a:p>
            <a:endParaRPr lang="en-US" dirty="0"/>
          </a:p>
        </p:txBody>
      </p:sp>
      <p:sp>
        <p:nvSpPr>
          <p:cNvPr id="70" name="Picture Placeholder 9"/>
          <p:cNvSpPr>
            <a:spLocks noGrp="1" noChangeAspect="1"/>
          </p:cNvSpPr>
          <p:nvPr>
            <p:ph type="pic" sz="quarter" idx="12"/>
          </p:nvPr>
        </p:nvSpPr>
        <p:spPr>
          <a:xfrm>
            <a:off x="7940439" y="2115536"/>
            <a:ext cx="2024936" cy="2705568"/>
          </a:xfrm>
        </p:spPr>
        <p:txBody>
          <a:bodyPr>
            <a:normAutofit/>
          </a:bodyPr>
          <a:lstStyle>
            <a:lvl1pPr marL="0" indent="0">
              <a:buNone/>
              <a:defRPr sz="1100">
                <a:solidFill>
                  <a:schemeClr val="tx1">
                    <a:lumMod val="50000"/>
                    <a:lumOff val="50000"/>
                  </a:schemeClr>
                </a:solidFill>
                <a:latin typeface="微软雅黑" panose="020B0503020204020204" pitchFamily="34" charset="-122"/>
                <a:cs typeface="Aparajita" panose="020B0604020202020204" pitchFamily="34" charset="0"/>
              </a:defRPr>
            </a:lvl1pPr>
          </a:lstStyle>
          <a:p>
            <a:endParaRPr lang="en-US" dirty="0"/>
          </a:p>
        </p:txBody>
      </p:sp>
      <p:sp>
        <p:nvSpPr>
          <p:cNvPr id="8" name="Oval 7"/>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0" name="TextBox 9"/>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3484433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57.xml><?xml version="1.0" encoding="utf-8"?>
<p:sldLayout xmlns:a="http://schemas.openxmlformats.org/drawingml/2006/main" xmlns:r="http://schemas.openxmlformats.org/officeDocument/2006/relationships" xmlns:p="http://schemas.openxmlformats.org/presentationml/2006/main" userDrawn="1">
  <p:cSld name="37_Title Slide">
    <p:spTree>
      <p:nvGrpSpPr>
        <p:cNvPr id="1" name=""/>
        <p:cNvGrpSpPr/>
        <p:nvPr/>
      </p:nvGrpSpPr>
      <p:grpSpPr>
        <a:xfrm>
          <a:off x="0" y="0"/>
          <a:ext cx="0" cy="0"/>
          <a:chOff x="0" y="0"/>
          <a:chExt cx="0" cy="0"/>
        </a:xfrm>
      </p:grpSpPr>
      <p:sp>
        <p:nvSpPr>
          <p:cNvPr id="9" name="Picture Placeholder 2"/>
          <p:cNvSpPr>
            <a:spLocks noGrp="1" noChangeAspect="1"/>
          </p:cNvSpPr>
          <p:nvPr>
            <p:ph type="pic" sz="quarter" idx="25"/>
          </p:nvPr>
        </p:nvSpPr>
        <p:spPr>
          <a:xfrm>
            <a:off x="4218185" y="2054290"/>
            <a:ext cx="3340603" cy="1892739"/>
          </a:xfrm>
        </p:spPr>
        <p:txBody>
          <a:bodyPr anchor="t">
            <a:normAutofit/>
          </a:bodyPr>
          <a:lstStyle>
            <a:lvl1pPr marL="0" indent="0" algn="ctr">
              <a:buNone/>
              <a:defRPr sz="1100">
                <a:latin typeface="微软雅黑" panose="020B0503020204020204" pitchFamily="34" charset="-122"/>
                <a:cs typeface="Aparajita" panose="020B0604020202020204" pitchFamily="34" charset="0"/>
              </a:defRPr>
            </a:lvl1pPr>
          </a:lstStyle>
          <a:p>
            <a:endParaRPr lang="id-ID" dirty="0"/>
          </a:p>
        </p:txBody>
      </p:sp>
      <p:sp>
        <p:nvSpPr>
          <p:cNvPr id="17" name="Picture Placeholder 2"/>
          <p:cNvSpPr>
            <a:spLocks noGrp="1" noChangeAspect="1"/>
          </p:cNvSpPr>
          <p:nvPr>
            <p:ph type="pic" sz="quarter" idx="22"/>
          </p:nvPr>
        </p:nvSpPr>
        <p:spPr>
          <a:xfrm>
            <a:off x="2684333" y="3930189"/>
            <a:ext cx="458889" cy="818462"/>
          </a:xfrm>
        </p:spPr>
        <p:txBody>
          <a:bodyPr anchor="t">
            <a:normAutofit/>
          </a:bodyPr>
          <a:lstStyle>
            <a:lvl1pPr marL="0" indent="0" algn="ctr">
              <a:lnSpc>
                <a:spcPct val="50000"/>
              </a:lnSpc>
              <a:buNone/>
              <a:defRPr sz="525">
                <a:latin typeface="微软雅黑" panose="020B0503020204020204" pitchFamily="34" charset="-122"/>
                <a:cs typeface="Aparajita" panose="020B0604020202020204" pitchFamily="34" charset="0"/>
              </a:defRPr>
            </a:lvl1pPr>
          </a:lstStyle>
          <a:p>
            <a:endParaRPr lang="id-ID" dirty="0" smtClean="0"/>
          </a:p>
        </p:txBody>
      </p:sp>
      <p:sp>
        <p:nvSpPr>
          <p:cNvPr id="10" name="Picture Placeholder 2"/>
          <p:cNvSpPr>
            <a:spLocks noGrp="1" noChangeAspect="1"/>
          </p:cNvSpPr>
          <p:nvPr>
            <p:ph type="pic" sz="quarter" idx="26"/>
          </p:nvPr>
        </p:nvSpPr>
        <p:spPr>
          <a:xfrm>
            <a:off x="7080920" y="3356090"/>
            <a:ext cx="2127998" cy="1356225"/>
          </a:xfrm>
        </p:spPr>
        <p:txBody>
          <a:bodyPr anchor="t">
            <a:normAutofit/>
          </a:bodyPr>
          <a:lstStyle>
            <a:lvl1pPr marL="0" indent="0" algn="ctr">
              <a:buNone/>
              <a:defRPr sz="1000">
                <a:latin typeface="微软雅黑" panose="020B0503020204020204" pitchFamily="34" charset="-122"/>
                <a:cs typeface="Aparajita" panose="020B0604020202020204" pitchFamily="34" charset="0"/>
              </a:defRPr>
            </a:lvl1pPr>
          </a:lstStyle>
          <a:p>
            <a:endParaRPr lang="id-ID" dirty="0"/>
          </a:p>
        </p:txBody>
      </p:sp>
      <p:sp>
        <p:nvSpPr>
          <p:cNvPr id="8" name="Picture Placeholder 2"/>
          <p:cNvSpPr>
            <a:spLocks noGrp="1" noChangeAspect="1"/>
          </p:cNvSpPr>
          <p:nvPr>
            <p:ph type="pic" sz="quarter" idx="24"/>
          </p:nvPr>
        </p:nvSpPr>
        <p:spPr>
          <a:xfrm>
            <a:off x="3321915" y="3279088"/>
            <a:ext cx="1127325" cy="1451271"/>
          </a:xfrm>
        </p:spPr>
        <p:txBody>
          <a:bodyPr anchor="t">
            <a:normAutofit/>
          </a:bodyPr>
          <a:lstStyle>
            <a:lvl1pPr marL="0" indent="0" algn="ctr">
              <a:buNone/>
              <a:defRPr sz="1000">
                <a:latin typeface="微软雅黑" panose="020B0503020204020204" pitchFamily="34" charset="-122"/>
                <a:cs typeface="Aparajita" panose="020B0604020202020204" pitchFamily="34" charset="0"/>
              </a:defRPr>
            </a:lvl1pPr>
          </a:lstStyle>
          <a:p>
            <a:endParaRPr lang="id-ID" dirty="0"/>
          </a:p>
        </p:txBody>
      </p:sp>
      <p:sp>
        <p:nvSpPr>
          <p:cNvPr id="11" name="Oval 1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3" name="TextBox 12"/>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3845505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userDrawn="1">
  <p:cSld name="Devices_laptop_project">
    <p:spTree>
      <p:nvGrpSpPr>
        <p:cNvPr id="1" name=""/>
        <p:cNvGrpSpPr/>
        <p:nvPr/>
      </p:nvGrpSpPr>
      <p:grpSpPr>
        <a:xfrm>
          <a:off x="0" y="0"/>
          <a:ext cx="0" cy="0"/>
          <a:chOff x="0" y="0"/>
          <a:chExt cx="0" cy="0"/>
        </a:xfrm>
      </p:grpSpPr>
      <p:sp>
        <p:nvSpPr>
          <p:cNvPr id="23" name="Picture Placeholder 2"/>
          <p:cNvSpPr>
            <a:spLocks noGrp="1" noChangeAspect="1"/>
          </p:cNvSpPr>
          <p:nvPr>
            <p:ph type="pic" sz="quarter" idx="11"/>
          </p:nvPr>
        </p:nvSpPr>
        <p:spPr>
          <a:xfrm>
            <a:off x="1093775" y="2489880"/>
            <a:ext cx="2996028" cy="1855005"/>
          </a:xfrm>
        </p:spPr>
        <p:txBody>
          <a:bodyPr>
            <a:normAutofit/>
          </a:bodyPr>
          <a:lstStyle>
            <a:lvl1pPr marL="0" indent="0">
              <a:buNone/>
              <a:defRPr sz="1000">
                <a:latin typeface="微软雅黑" panose="020B0503020204020204" pitchFamily="34" charset="-122"/>
                <a:cs typeface="Aparajita" panose="020B0604020202020204" pitchFamily="34" charset="0"/>
              </a:defRPr>
            </a:lvl1pPr>
          </a:lstStyle>
          <a:p>
            <a:endParaRPr lang="en-US" dirty="0"/>
          </a:p>
        </p:txBody>
      </p:sp>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4016159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1_Devices_laptop2_project">
    <p:spTree>
      <p:nvGrpSpPr>
        <p:cNvPr id="1" name=""/>
        <p:cNvGrpSpPr/>
        <p:nvPr/>
      </p:nvGrpSpPr>
      <p:grpSpPr>
        <a:xfrm>
          <a:off x="0" y="0"/>
          <a:ext cx="0" cy="0"/>
          <a:chOff x="0" y="0"/>
          <a:chExt cx="0" cy="0"/>
        </a:xfrm>
      </p:grpSpPr>
      <p:sp>
        <p:nvSpPr>
          <p:cNvPr id="9" name="Picture Placeholder 2"/>
          <p:cNvSpPr>
            <a:spLocks noGrp="1" noChangeAspect="1"/>
          </p:cNvSpPr>
          <p:nvPr>
            <p:ph type="pic" sz="quarter" idx="11"/>
          </p:nvPr>
        </p:nvSpPr>
        <p:spPr>
          <a:xfrm>
            <a:off x="4548154" y="3102839"/>
            <a:ext cx="2996028" cy="1855005"/>
          </a:xfrm>
        </p:spPr>
        <p:txBody>
          <a:bodyPr>
            <a:normAutofit/>
          </a:bodyPr>
          <a:lstStyle>
            <a:lvl1pPr marL="0" indent="0">
              <a:buNone/>
              <a:defRPr sz="1000">
                <a:latin typeface="微软雅黑" panose="020B0503020204020204" pitchFamily="34" charset="-122"/>
                <a:cs typeface="Aparajita" panose="020B0604020202020204" pitchFamily="34" charset="0"/>
              </a:defRPr>
            </a:lvl1pPr>
          </a:lstStyle>
          <a:p>
            <a:endParaRPr lang="en-US" dirty="0"/>
          </a:p>
        </p:txBody>
      </p:sp>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241781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ur Clients">
    <p:spTree>
      <p:nvGrpSpPr>
        <p:cNvPr id="1" name=""/>
        <p:cNvGrpSpPr/>
        <p:nvPr/>
      </p:nvGrpSpPr>
      <p:grpSpPr>
        <a:xfrm>
          <a:off x="0" y="0"/>
          <a:ext cx="0" cy="0"/>
          <a:chOff x="0" y="0"/>
          <a:chExt cx="0" cy="0"/>
        </a:xfrm>
      </p:grpSpPr>
      <p:sp>
        <p:nvSpPr>
          <p:cNvPr id="16" name="Oval 1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7" name="TextBox 16"/>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1" name="Picture Placeholder 2"/>
          <p:cNvSpPr>
            <a:spLocks noGrp="1" noChangeAspect="1"/>
          </p:cNvSpPr>
          <p:nvPr>
            <p:ph type="pic" sz="quarter" idx="23"/>
          </p:nvPr>
        </p:nvSpPr>
        <p:spPr>
          <a:xfrm>
            <a:off x="11545" y="2195658"/>
            <a:ext cx="12191997" cy="2125087"/>
          </a:xfrm>
        </p:spPr>
        <p:txBody>
          <a:bodyPr anchor="t"/>
          <a:lstStyle>
            <a:lvl1pPr marL="0" indent="0" algn="ctr">
              <a:buNone/>
              <a:defRPr/>
            </a:lvl1pPr>
          </a:lstStyle>
          <a:p>
            <a:r>
              <a:rPr lang="en-US" dirty="0" smtClean="0"/>
              <a:t>Drag picture to placeholder or click icon to add</a:t>
            </a:r>
            <a:endParaRPr lang="id-ID"/>
          </a:p>
        </p:txBody>
      </p:sp>
    </p:spTree>
    <p:extLst>
      <p:ext uri="{BB962C8B-B14F-4D97-AF65-F5344CB8AC3E}">
        <p14:creationId xmlns:p14="http://schemas.microsoft.com/office/powerpoint/2010/main" val="1266174053"/>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60.xml><?xml version="1.0" encoding="utf-8"?>
<p:sldLayout xmlns:a="http://schemas.openxmlformats.org/drawingml/2006/main" xmlns:r="http://schemas.openxmlformats.org/officeDocument/2006/relationships" xmlns:p="http://schemas.openxmlformats.org/presentationml/2006/main" userDrawn="1">
  <p:cSld name="Portfolio Three">
    <p:spTree>
      <p:nvGrpSpPr>
        <p:cNvPr id="1" name=""/>
        <p:cNvGrpSpPr/>
        <p:nvPr/>
      </p:nvGrpSpPr>
      <p:grpSpPr>
        <a:xfrm>
          <a:off x="0" y="0"/>
          <a:ext cx="0" cy="0"/>
          <a:chOff x="0" y="0"/>
          <a:chExt cx="0" cy="0"/>
        </a:xfrm>
      </p:grpSpPr>
      <p:sp>
        <p:nvSpPr>
          <p:cNvPr id="37" name="Picture Placeholder 13"/>
          <p:cNvSpPr>
            <a:spLocks noGrp="1" noChangeAspect="1"/>
          </p:cNvSpPr>
          <p:nvPr>
            <p:ph type="pic" sz="quarter" idx="15"/>
          </p:nvPr>
        </p:nvSpPr>
        <p:spPr>
          <a:xfrm>
            <a:off x="1403896" y="14683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38" name="Picture Placeholder 13"/>
          <p:cNvSpPr>
            <a:spLocks noGrp="1" noChangeAspect="1"/>
          </p:cNvSpPr>
          <p:nvPr>
            <p:ph type="pic" sz="quarter" idx="16"/>
          </p:nvPr>
        </p:nvSpPr>
        <p:spPr>
          <a:xfrm>
            <a:off x="2566176" y="14683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0" name="Picture Placeholder 13"/>
          <p:cNvSpPr>
            <a:spLocks noGrp="1" noChangeAspect="1"/>
          </p:cNvSpPr>
          <p:nvPr>
            <p:ph type="pic" sz="quarter" idx="18"/>
          </p:nvPr>
        </p:nvSpPr>
        <p:spPr>
          <a:xfrm>
            <a:off x="1403896" y="26295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1" name="Picture Placeholder 13"/>
          <p:cNvSpPr>
            <a:spLocks noGrp="1" noChangeAspect="1"/>
          </p:cNvSpPr>
          <p:nvPr>
            <p:ph type="pic" sz="quarter" idx="19"/>
          </p:nvPr>
        </p:nvSpPr>
        <p:spPr>
          <a:xfrm>
            <a:off x="2566176" y="26295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2" name="Picture Placeholder 13"/>
          <p:cNvSpPr>
            <a:spLocks noGrp="1" noChangeAspect="1"/>
          </p:cNvSpPr>
          <p:nvPr>
            <p:ph type="pic" sz="quarter" idx="20"/>
          </p:nvPr>
        </p:nvSpPr>
        <p:spPr>
          <a:xfrm>
            <a:off x="7218037" y="146518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3" name="Picture Placeholder 13"/>
          <p:cNvSpPr>
            <a:spLocks noGrp="1" noChangeAspect="1"/>
          </p:cNvSpPr>
          <p:nvPr>
            <p:ph type="pic" sz="quarter" idx="21"/>
          </p:nvPr>
        </p:nvSpPr>
        <p:spPr>
          <a:xfrm>
            <a:off x="8384673" y="146518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4" name="Picture Placeholder 13"/>
          <p:cNvSpPr>
            <a:spLocks noGrp="1" noChangeAspect="1"/>
          </p:cNvSpPr>
          <p:nvPr>
            <p:ph type="pic" sz="quarter" idx="22"/>
          </p:nvPr>
        </p:nvSpPr>
        <p:spPr>
          <a:xfrm>
            <a:off x="9546952" y="146518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5" name="Picture Placeholder 13"/>
          <p:cNvSpPr>
            <a:spLocks noGrp="1" noChangeAspect="1"/>
          </p:cNvSpPr>
          <p:nvPr>
            <p:ph type="pic" sz="quarter" idx="23"/>
          </p:nvPr>
        </p:nvSpPr>
        <p:spPr>
          <a:xfrm>
            <a:off x="7218037" y="262641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6" name="Picture Placeholder 13"/>
          <p:cNvSpPr>
            <a:spLocks noGrp="1" noChangeAspect="1"/>
          </p:cNvSpPr>
          <p:nvPr>
            <p:ph type="pic" sz="quarter" idx="24"/>
          </p:nvPr>
        </p:nvSpPr>
        <p:spPr>
          <a:xfrm>
            <a:off x="8384673" y="262641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7" name="Picture Placeholder 13"/>
          <p:cNvSpPr>
            <a:spLocks noGrp="1" noChangeAspect="1"/>
          </p:cNvSpPr>
          <p:nvPr>
            <p:ph type="pic" sz="quarter" idx="25"/>
          </p:nvPr>
        </p:nvSpPr>
        <p:spPr>
          <a:xfrm>
            <a:off x="9546952" y="262641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8" name="Picture Placeholder 13"/>
          <p:cNvSpPr>
            <a:spLocks noGrp="1" noChangeAspect="1"/>
          </p:cNvSpPr>
          <p:nvPr>
            <p:ph type="pic" sz="quarter" idx="26"/>
          </p:nvPr>
        </p:nvSpPr>
        <p:spPr>
          <a:xfrm>
            <a:off x="3726843" y="14683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9" name="Picture Placeholder 13"/>
          <p:cNvSpPr>
            <a:spLocks noGrp="1" noChangeAspect="1"/>
          </p:cNvSpPr>
          <p:nvPr>
            <p:ph type="pic" sz="quarter" idx="27"/>
          </p:nvPr>
        </p:nvSpPr>
        <p:spPr>
          <a:xfrm>
            <a:off x="4893478" y="14683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50" name="Picture Placeholder 13"/>
          <p:cNvSpPr>
            <a:spLocks noGrp="1" noChangeAspect="1"/>
          </p:cNvSpPr>
          <p:nvPr>
            <p:ph type="pic" sz="quarter" idx="28"/>
          </p:nvPr>
        </p:nvSpPr>
        <p:spPr>
          <a:xfrm>
            <a:off x="6055758" y="14683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51" name="Picture Placeholder 13"/>
          <p:cNvSpPr>
            <a:spLocks noGrp="1" noChangeAspect="1"/>
          </p:cNvSpPr>
          <p:nvPr>
            <p:ph type="pic" sz="quarter" idx="29"/>
          </p:nvPr>
        </p:nvSpPr>
        <p:spPr>
          <a:xfrm>
            <a:off x="3726843" y="26295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52" name="Picture Placeholder 13"/>
          <p:cNvSpPr>
            <a:spLocks noGrp="1" noChangeAspect="1"/>
          </p:cNvSpPr>
          <p:nvPr>
            <p:ph type="pic" sz="quarter" idx="30"/>
          </p:nvPr>
        </p:nvSpPr>
        <p:spPr>
          <a:xfrm>
            <a:off x="4893478" y="26295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53" name="Picture Placeholder 13"/>
          <p:cNvSpPr>
            <a:spLocks noGrp="1" noChangeAspect="1"/>
          </p:cNvSpPr>
          <p:nvPr>
            <p:ph type="pic" sz="quarter" idx="31"/>
          </p:nvPr>
        </p:nvSpPr>
        <p:spPr>
          <a:xfrm>
            <a:off x="6055758" y="26295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21" name="Oval 2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23" name="TextBox 22"/>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3073180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userDrawn="1">
  <p:cSld name="4_placeholder to table products">
    <p:spTree>
      <p:nvGrpSpPr>
        <p:cNvPr id="1" name=""/>
        <p:cNvGrpSpPr/>
        <p:nvPr/>
      </p:nvGrpSpPr>
      <p:grpSpPr>
        <a:xfrm>
          <a:off x="0" y="0"/>
          <a:ext cx="0" cy="0"/>
          <a:chOff x="0" y="0"/>
          <a:chExt cx="0" cy="0"/>
        </a:xfrm>
      </p:grpSpPr>
      <p:sp>
        <p:nvSpPr>
          <p:cNvPr id="12" name="Picture Placeholder 2"/>
          <p:cNvSpPr>
            <a:spLocks noGrp="1" noChangeAspect="1"/>
          </p:cNvSpPr>
          <p:nvPr>
            <p:ph type="pic" sz="quarter" idx="11"/>
          </p:nvPr>
        </p:nvSpPr>
        <p:spPr>
          <a:xfrm>
            <a:off x="3499716" y="1551964"/>
            <a:ext cx="631100" cy="630936"/>
          </a:xfrm>
        </p:spPr>
        <p:txBody>
          <a:bodyPr>
            <a:normAutofit/>
          </a:bodyPr>
          <a:lstStyle>
            <a:lvl1pPr marL="0" indent="0">
              <a:buNone/>
              <a:defRPr sz="600">
                <a:latin typeface="微软雅黑" panose="020B0503020204020204" pitchFamily="34" charset="-122"/>
                <a:cs typeface="Aparajita" panose="020B0604020202020204" pitchFamily="34" charset="0"/>
              </a:defRPr>
            </a:lvl1pPr>
          </a:lstStyle>
          <a:p>
            <a:endParaRPr lang="en-US" dirty="0"/>
          </a:p>
        </p:txBody>
      </p:sp>
      <p:sp>
        <p:nvSpPr>
          <p:cNvPr id="14" name="Picture Placeholder 2"/>
          <p:cNvSpPr>
            <a:spLocks noGrp="1" noChangeAspect="1"/>
          </p:cNvSpPr>
          <p:nvPr>
            <p:ph type="pic" sz="quarter" idx="12"/>
          </p:nvPr>
        </p:nvSpPr>
        <p:spPr>
          <a:xfrm>
            <a:off x="5294137" y="1549660"/>
            <a:ext cx="631100" cy="630936"/>
          </a:xfrm>
        </p:spPr>
        <p:txBody>
          <a:bodyPr>
            <a:normAutofit/>
          </a:bodyPr>
          <a:lstStyle>
            <a:lvl1pPr marL="0" indent="0">
              <a:buNone/>
              <a:defRPr sz="600">
                <a:latin typeface="微软雅黑" panose="020B0503020204020204" pitchFamily="34" charset="-122"/>
                <a:cs typeface="Aparajita" panose="020B0604020202020204" pitchFamily="34" charset="0"/>
              </a:defRPr>
            </a:lvl1pPr>
          </a:lstStyle>
          <a:p>
            <a:endParaRPr lang="en-US" dirty="0"/>
          </a:p>
        </p:txBody>
      </p:sp>
      <p:sp>
        <p:nvSpPr>
          <p:cNvPr id="18" name="Picture Placeholder 2"/>
          <p:cNvSpPr>
            <a:spLocks noGrp="1" noChangeAspect="1"/>
          </p:cNvSpPr>
          <p:nvPr>
            <p:ph type="pic" sz="quarter" idx="13"/>
          </p:nvPr>
        </p:nvSpPr>
        <p:spPr>
          <a:xfrm>
            <a:off x="6890925" y="1551964"/>
            <a:ext cx="631100" cy="630936"/>
          </a:xfrm>
        </p:spPr>
        <p:txBody>
          <a:bodyPr>
            <a:normAutofit/>
          </a:bodyPr>
          <a:lstStyle>
            <a:lvl1pPr marL="0" indent="0">
              <a:buNone/>
              <a:defRPr sz="600">
                <a:latin typeface="微软雅黑" panose="020B0503020204020204" pitchFamily="34" charset="-122"/>
                <a:cs typeface="Aparajita" panose="020B0604020202020204" pitchFamily="34" charset="0"/>
              </a:defRPr>
            </a:lvl1pPr>
          </a:lstStyle>
          <a:p>
            <a:endParaRPr lang="en-US" dirty="0"/>
          </a:p>
        </p:txBody>
      </p:sp>
      <p:sp>
        <p:nvSpPr>
          <p:cNvPr id="19" name="Picture Placeholder 2"/>
          <p:cNvSpPr>
            <a:spLocks noGrp="1" noChangeAspect="1"/>
          </p:cNvSpPr>
          <p:nvPr>
            <p:ph type="pic" sz="quarter" idx="14"/>
          </p:nvPr>
        </p:nvSpPr>
        <p:spPr>
          <a:xfrm>
            <a:off x="8446508" y="1549660"/>
            <a:ext cx="631100" cy="630936"/>
          </a:xfrm>
        </p:spPr>
        <p:txBody>
          <a:bodyPr>
            <a:normAutofit/>
          </a:bodyPr>
          <a:lstStyle>
            <a:lvl1pPr marL="0" indent="0">
              <a:buNone/>
              <a:defRPr sz="600">
                <a:latin typeface="微软雅黑" panose="020B0503020204020204" pitchFamily="34" charset="-122"/>
                <a:cs typeface="Aparajita" panose="020B0604020202020204" pitchFamily="34" charset="0"/>
              </a:defRPr>
            </a:lvl1pPr>
          </a:lstStyle>
          <a:p>
            <a:endParaRPr lang="en-US" dirty="0"/>
          </a:p>
        </p:txBody>
      </p:sp>
      <p:sp>
        <p:nvSpPr>
          <p:cNvPr id="20" name="Picture Placeholder 2"/>
          <p:cNvSpPr>
            <a:spLocks noGrp="1" noChangeAspect="1"/>
          </p:cNvSpPr>
          <p:nvPr>
            <p:ph type="pic" sz="quarter" idx="15"/>
          </p:nvPr>
        </p:nvSpPr>
        <p:spPr>
          <a:xfrm>
            <a:off x="9899557" y="1551964"/>
            <a:ext cx="631100" cy="630936"/>
          </a:xfrm>
        </p:spPr>
        <p:txBody>
          <a:bodyPr>
            <a:normAutofit/>
          </a:bodyPr>
          <a:lstStyle>
            <a:lvl1pPr marL="0" indent="0">
              <a:buNone/>
              <a:defRPr sz="600">
                <a:latin typeface="微软雅黑" panose="020B0503020204020204" pitchFamily="34" charset="-122"/>
                <a:cs typeface="Aparajita" panose="020B0604020202020204" pitchFamily="34" charset="0"/>
              </a:defRPr>
            </a:lvl1pPr>
          </a:lstStyle>
          <a:p>
            <a:endParaRPr lang="en-US" dirty="0"/>
          </a:p>
        </p:txBody>
      </p:sp>
      <p:sp>
        <p:nvSpPr>
          <p:cNvPr id="10" name="Oval 9"/>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3" name="TextBox 12"/>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40293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2.xml><?xml version="1.0" encoding="utf-8"?>
<p:sldLayout xmlns:a="http://schemas.openxmlformats.org/drawingml/2006/main" xmlns:r="http://schemas.openxmlformats.org/officeDocument/2006/relationships" xmlns:p="http://schemas.openxmlformats.org/presentationml/2006/main" userDrawn="1">
  <p:cSld name="4_laptop">
    <p:spTree>
      <p:nvGrpSpPr>
        <p:cNvPr id="1" name=""/>
        <p:cNvGrpSpPr/>
        <p:nvPr/>
      </p:nvGrpSpPr>
      <p:grpSpPr>
        <a:xfrm>
          <a:off x="0" y="0"/>
          <a:ext cx="0" cy="0"/>
          <a:chOff x="0" y="0"/>
          <a:chExt cx="0" cy="0"/>
        </a:xfrm>
      </p:grpSpPr>
      <p:sp>
        <p:nvSpPr>
          <p:cNvPr id="13" name="Picture Placeholder 2"/>
          <p:cNvSpPr>
            <a:spLocks noGrp="1"/>
          </p:cNvSpPr>
          <p:nvPr>
            <p:ph type="pic" sz="quarter" idx="13"/>
          </p:nvPr>
        </p:nvSpPr>
        <p:spPr>
          <a:xfrm>
            <a:off x="-3" y="-1"/>
            <a:ext cx="12192003" cy="3674270"/>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26" name="Picture Placeholder 2"/>
          <p:cNvSpPr>
            <a:spLocks noGrp="1"/>
          </p:cNvSpPr>
          <p:nvPr>
            <p:ph type="pic" sz="quarter" idx="11"/>
          </p:nvPr>
        </p:nvSpPr>
        <p:spPr>
          <a:xfrm>
            <a:off x="4192613" y="936448"/>
            <a:ext cx="3836072" cy="2391773"/>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27" name="Picture Placeholder 2"/>
          <p:cNvSpPr>
            <a:spLocks noGrp="1"/>
          </p:cNvSpPr>
          <p:nvPr>
            <p:ph type="pic" sz="quarter" idx="14"/>
          </p:nvPr>
        </p:nvSpPr>
        <p:spPr>
          <a:xfrm>
            <a:off x="2512991" y="1121921"/>
            <a:ext cx="1570386" cy="1882418"/>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28" name="Picture Placeholder 2"/>
          <p:cNvSpPr>
            <a:spLocks noGrp="1"/>
          </p:cNvSpPr>
          <p:nvPr>
            <p:ph type="pic" sz="quarter" idx="15"/>
          </p:nvPr>
        </p:nvSpPr>
        <p:spPr>
          <a:xfrm>
            <a:off x="8195316" y="1110581"/>
            <a:ext cx="1604415" cy="1882418"/>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Tree>
    <p:extLst>
      <p:ext uri="{BB962C8B-B14F-4D97-AF65-F5344CB8AC3E}">
        <p14:creationId xmlns:p14="http://schemas.microsoft.com/office/powerpoint/2010/main" val="988900015"/>
      </p:ext>
    </p:extLst>
  </p:cSld>
  <p:clrMapOvr>
    <a:masterClrMapping/>
  </p:clrMapOvr>
  <p:transition/>
  <p:timing>
    <p:tnLst>
      <p:par>
        <p:cTn id="1" dur="indefinite" restart="never" nodeType="tmRoot"/>
      </p:par>
    </p:tnLst>
  </p:timing>
</p:sldLayout>
</file>

<file path=ppt/slideLayouts/slideLayout263.xml><?xml version="1.0" encoding="utf-8"?>
<p:sldLayout xmlns:a="http://schemas.openxmlformats.org/drawingml/2006/main" xmlns:r="http://schemas.openxmlformats.org/officeDocument/2006/relationships" xmlns:p="http://schemas.openxmlformats.org/presentationml/2006/main" userDrawn="1">
  <p:cSld name="Text-with-picture">
    <p:spTree>
      <p:nvGrpSpPr>
        <p:cNvPr id="1" name=""/>
        <p:cNvGrpSpPr/>
        <p:nvPr/>
      </p:nvGrpSpPr>
      <p:grpSpPr>
        <a:xfrm>
          <a:off x="0" y="0"/>
          <a:ext cx="0" cy="0"/>
          <a:chOff x="0" y="0"/>
          <a:chExt cx="0" cy="0"/>
        </a:xfrm>
      </p:grpSpPr>
      <p:sp>
        <p:nvSpPr>
          <p:cNvPr id="23" name="Picture Placeholder 22"/>
          <p:cNvSpPr>
            <a:spLocks noGrp="1"/>
          </p:cNvSpPr>
          <p:nvPr>
            <p:ph type="pic" sz="quarter" idx="13"/>
          </p:nvPr>
        </p:nvSpPr>
        <p:spPr>
          <a:xfrm>
            <a:off x="864160" y="1968041"/>
            <a:ext cx="5050818" cy="3609515"/>
          </a:xfrm>
        </p:spPr>
        <p:txBody>
          <a:bodyPr>
            <a:normAutofit/>
          </a:bodyPr>
          <a:lstStyle>
            <a:lvl1pPr marL="0" indent="0">
              <a:buNone/>
              <a:defRPr sz="1600">
                <a:latin typeface="微软雅黑" panose="020B0503020204020204" pitchFamily="34" charset="-122"/>
                <a:cs typeface="Aparajita" panose="020B0604020202020204" pitchFamily="34" charset="0"/>
              </a:defRPr>
            </a:lvl1pPr>
          </a:lstStyle>
          <a:p>
            <a:endParaRPr lang="id-ID" dirty="0"/>
          </a:p>
        </p:txBody>
      </p:sp>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980569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4.xml><?xml version="1.0" encoding="utf-8"?>
<p:sldLayout xmlns:a="http://schemas.openxmlformats.org/drawingml/2006/main" xmlns:r="http://schemas.openxmlformats.org/officeDocument/2006/relationships" xmlns:p="http://schemas.openxmlformats.org/presentationml/2006/main" userDrawn="1">
  <p:cSld name="Break">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92000" cy="4114800"/>
          </a:xfrm>
        </p:spPr>
        <p:txBody>
          <a:bodyPr>
            <a:normAutofit/>
          </a:bodyPr>
          <a:lstStyle>
            <a:lvl1pPr>
              <a:defRPr sz="1800"/>
            </a:lvl1pPr>
          </a:lstStyle>
          <a:p>
            <a:endParaRPr lang="en-US" dirty="0"/>
          </a:p>
        </p:txBody>
      </p:sp>
    </p:spTree>
    <p:extLst>
      <p:ext uri="{BB962C8B-B14F-4D97-AF65-F5344CB8AC3E}">
        <p14:creationId xmlns:p14="http://schemas.microsoft.com/office/powerpoint/2010/main" val="983799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5.xml><?xml version="1.0" encoding="utf-8"?>
<p:sldLayout xmlns:a="http://schemas.openxmlformats.org/drawingml/2006/main" xmlns:r="http://schemas.openxmlformats.org/officeDocument/2006/relationships" xmlns:p="http://schemas.openxmlformats.org/presentationml/2006/main" userDrawn="1">
  <p:cSld name="2_Big_Picture_team-skills">
    <p:spTree>
      <p:nvGrpSpPr>
        <p:cNvPr id="1" name=""/>
        <p:cNvGrpSpPr/>
        <p:nvPr/>
      </p:nvGrpSpPr>
      <p:grpSpPr>
        <a:xfrm>
          <a:off x="0" y="0"/>
          <a:ext cx="0" cy="0"/>
          <a:chOff x="0" y="0"/>
          <a:chExt cx="0" cy="0"/>
        </a:xfrm>
      </p:grpSpPr>
      <p:sp>
        <p:nvSpPr>
          <p:cNvPr id="9" name="Picture Placeholder 22"/>
          <p:cNvSpPr>
            <a:spLocks noGrp="1"/>
          </p:cNvSpPr>
          <p:nvPr>
            <p:ph type="pic" sz="quarter" idx="13"/>
          </p:nvPr>
        </p:nvSpPr>
        <p:spPr>
          <a:xfrm>
            <a:off x="0" y="-1"/>
            <a:ext cx="12203143" cy="6858001"/>
          </a:xfrm>
        </p:spPr>
        <p:txBody>
          <a:bodyPr>
            <a:normAutofit/>
          </a:bodyPr>
          <a:lstStyle>
            <a:lvl1pPr marL="0" indent="0">
              <a:buNone/>
              <a:defRPr sz="1600">
                <a:latin typeface="微软雅黑" panose="020B0503020204020204" pitchFamily="34" charset="-122"/>
                <a:cs typeface="Aparajita" panose="020B0604020202020204" pitchFamily="34" charset="0"/>
              </a:defRPr>
            </a:lvl1pPr>
          </a:lstStyle>
          <a:p>
            <a:endParaRPr lang="id-ID" dirty="0"/>
          </a:p>
        </p:txBody>
      </p:sp>
      <p:sp>
        <p:nvSpPr>
          <p:cNvPr id="5" name="Picture Placeholder 22"/>
          <p:cNvSpPr>
            <a:spLocks noGrp="1"/>
          </p:cNvSpPr>
          <p:nvPr>
            <p:ph type="pic" sz="quarter" idx="14"/>
          </p:nvPr>
        </p:nvSpPr>
        <p:spPr>
          <a:xfrm>
            <a:off x="1573819" y="2261400"/>
            <a:ext cx="1641346" cy="1775114"/>
          </a:xfrm>
        </p:spPr>
        <p:txBody>
          <a:bodyPr>
            <a:normAutofit/>
          </a:bodyPr>
          <a:lstStyle>
            <a:lvl1pPr marL="0" indent="0">
              <a:buNone/>
              <a:defRPr sz="1600">
                <a:solidFill>
                  <a:schemeClr val="bg1"/>
                </a:solidFill>
                <a:latin typeface="微软雅黑" panose="020B0503020204020204" pitchFamily="34" charset="-122"/>
                <a:cs typeface="Aparajita" panose="020B0604020202020204" pitchFamily="34" charset="0"/>
              </a:defRPr>
            </a:lvl1pPr>
          </a:lstStyle>
          <a:p>
            <a:endParaRPr lang="id-ID" dirty="0"/>
          </a:p>
        </p:txBody>
      </p:sp>
    </p:spTree>
    <p:extLst>
      <p:ext uri="{BB962C8B-B14F-4D97-AF65-F5344CB8AC3E}">
        <p14:creationId xmlns:p14="http://schemas.microsoft.com/office/powerpoint/2010/main" val="2794807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6.xml><?xml version="1.0" encoding="utf-8"?>
<p:sldLayout xmlns:a="http://schemas.openxmlformats.org/drawingml/2006/main" xmlns:r="http://schemas.openxmlformats.org/officeDocument/2006/relationships" xmlns:p="http://schemas.openxmlformats.org/presentationml/2006/main" userDrawn="1">
  <p:cSld name="3 Iphones Mockup">
    <p:spTree>
      <p:nvGrpSpPr>
        <p:cNvPr id="1" name=""/>
        <p:cNvGrpSpPr/>
        <p:nvPr/>
      </p:nvGrpSpPr>
      <p:grpSpPr>
        <a:xfrm>
          <a:off x="0" y="0"/>
          <a:ext cx="0" cy="0"/>
          <a:chOff x="0" y="0"/>
          <a:chExt cx="0" cy="0"/>
        </a:xfrm>
      </p:grpSpPr>
      <p:sp>
        <p:nvSpPr>
          <p:cNvPr id="24" name="Picture Placeholder 2"/>
          <p:cNvSpPr>
            <a:spLocks noGrp="1"/>
          </p:cNvSpPr>
          <p:nvPr>
            <p:ph type="pic" sz="quarter" idx="13"/>
          </p:nvPr>
        </p:nvSpPr>
        <p:spPr>
          <a:xfrm>
            <a:off x="-3" y="-1"/>
            <a:ext cx="12192003" cy="4248101"/>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21" name="Picture Placeholder 2"/>
          <p:cNvSpPr>
            <a:spLocks noGrp="1" noChangeAspect="1"/>
          </p:cNvSpPr>
          <p:nvPr>
            <p:ph type="pic" sz="quarter" idx="10"/>
          </p:nvPr>
        </p:nvSpPr>
        <p:spPr>
          <a:xfrm>
            <a:off x="744844" y="1784818"/>
            <a:ext cx="752671" cy="2139950"/>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22" name="Picture Placeholder 2"/>
          <p:cNvSpPr>
            <a:spLocks noGrp="1" noChangeAspect="1"/>
          </p:cNvSpPr>
          <p:nvPr>
            <p:ph type="pic" sz="quarter" idx="12"/>
          </p:nvPr>
        </p:nvSpPr>
        <p:spPr>
          <a:xfrm>
            <a:off x="3320753" y="1784818"/>
            <a:ext cx="751282" cy="2133600"/>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23" name="Picture Placeholder 2"/>
          <p:cNvSpPr>
            <a:spLocks noGrp="1" noChangeAspect="1"/>
          </p:cNvSpPr>
          <p:nvPr>
            <p:ph type="pic" sz="quarter" idx="11"/>
          </p:nvPr>
        </p:nvSpPr>
        <p:spPr>
          <a:xfrm>
            <a:off x="1651059" y="1553611"/>
            <a:ext cx="1524902" cy="2744087"/>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Tree>
    <p:extLst>
      <p:ext uri="{BB962C8B-B14F-4D97-AF65-F5344CB8AC3E}">
        <p14:creationId xmlns:p14="http://schemas.microsoft.com/office/powerpoint/2010/main" val="255029950"/>
      </p:ext>
    </p:extLst>
  </p:cSld>
  <p:clrMapOvr>
    <a:masterClrMapping/>
  </p:clrMapOvr>
  <p:transition/>
  <p:timing>
    <p:tnLst>
      <p:par>
        <p:cTn id="1" dur="indefinite" restart="never" nodeType="tmRoot"/>
      </p:par>
    </p:tnLst>
  </p:timing>
</p:sldLayout>
</file>

<file path=ppt/slideLayouts/slideLayout267.xml><?xml version="1.0" encoding="utf-8"?>
<p:sldLayout xmlns:a="http://schemas.openxmlformats.org/drawingml/2006/main" xmlns:r="http://schemas.openxmlformats.org/officeDocument/2006/relationships" xmlns:p="http://schemas.openxmlformats.org/presentationml/2006/main" userDrawn="1">
  <p:cSld name="Mockup-device1">
    <p:spTree>
      <p:nvGrpSpPr>
        <p:cNvPr id="1" name=""/>
        <p:cNvGrpSpPr/>
        <p:nvPr/>
      </p:nvGrpSpPr>
      <p:grpSpPr>
        <a:xfrm>
          <a:off x="0" y="0"/>
          <a:ext cx="0" cy="0"/>
          <a:chOff x="0" y="0"/>
          <a:chExt cx="0" cy="0"/>
        </a:xfrm>
      </p:grpSpPr>
      <p:sp>
        <p:nvSpPr>
          <p:cNvPr id="21" name="Picture Placeholder 22"/>
          <p:cNvSpPr>
            <a:spLocks noGrp="1"/>
          </p:cNvSpPr>
          <p:nvPr>
            <p:ph type="pic" sz="quarter" idx="13"/>
          </p:nvPr>
        </p:nvSpPr>
        <p:spPr>
          <a:xfrm>
            <a:off x="-11544" y="-34642"/>
            <a:ext cx="12211914" cy="5311720"/>
          </a:xfrm>
        </p:spPr>
        <p:txBody>
          <a:bodyPr>
            <a:normAutofit/>
          </a:bodyPr>
          <a:lstStyle>
            <a:lvl1pPr marL="0" indent="0">
              <a:buNone/>
              <a:defRPr sz="1600">
                <a:latin typeface="微软雅黑" panose="020B0503020204020204" pitchFamily="34" charset="-122"/>
                <a:cs typeface="Aparajita" panose="020B0604020202020204" pitchFamily="34" charset="0"/>
              </a:defRPr>
            </a:lvl1pPr>
          </a:lstStyle>
          <a:p>
            <a:endParaRPr lang="id-ID" dirty="0"/>
          </a:p>
        </p:txBody>
      </p:sp>
      <p:sp>
        <p:nvSpPr>
          <p:cNvPr id="3" name="Picture Placeholder 2"/>
          <p:cNvSpPr>
            <a:spLocks noGrp="1"/>
          </p:cNvSpPr>
          <p:nvPr>
            <p:ph type="pic" sz="quarter" idx="15"/>
          </p:nvPr>
        </p:nvSpPr>
        <p:spPr>
          <a:xfrm>
            <a:off x="5168481" y="2327763"/>
            <a:ext cx="1895377" cy="3354619"/>
          </a:xfrm>
        </p:spPr>
        <p:txBody>
          <a:bodyPr>
            <a:normAutofit/>
          </a:bodyPr>
          <a:lstStyle>
            <a:lvl1pPr>
              <a:defRPr sz="1600"/>
            </a:lvl1pPr>
          </a:lstStyle>
          <a:p>
            <a:endParaRPr lang="en-US" dirty="0"/>
          </a:p>
        </p:txBody>
      </p:sp>
    </p:spTree>
    <p:extLst>
      <p:ext uri="{BB962C8B-B14F-4D97-AF65-F5344CB8AC3E}">
        <p14:creationId xmlns:p14="http://schemas.microsoft.com/office/powerpoint/2010/main" val="3415244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8.xml><?xml version="1.0" encoding="utf-8"?>
<p:sldLayout xmlns:a="http://schemas.openxmlformats.org/drawingml/2006/main" xmlns:r="http://schemas.openxmlformats.org/officeDocument/2006/relationships" xmlns:p="http://schemas.openxmlformats.org/presentationml/2006/main" userDrawn="1">
  <p:cSld name="03_app">
    <p:spTree>
      <p:nvGrpSpPr>
        <p:cNvPr id="1" name=""/>
        <p:cNvGrpSpPr/>
        <p:nvPr/>
      </p:nvGrpSpPr>
      <p:grpSpPr>
        <a:xfrm>
          <a:off x="0" y="0"/>
          <a:ext cx="0" cy="0"/>
          <a:chOff x="0" y="0"/>
          <a:chExt cx="0" cy="0"/>
        </a:xfrm>
      </p:grpSpPr>
      <p:sp>
        <p:nvSpPr>
          <p:cNvPr id="27" name="Picture Placeholder 2"/>
          <p:cNvSpPr>
            <a:spLocks noGrp="1"/>
          </p:cNvSpPr>
          <p:nvPr>
            <p:ph type="pic" sz="quarter" idx="13"/>
          </p:nvPr>
        </p:nvSpPr>
        <p:spPr>
          <a:xfrm>
            <a:off x="-3" y="-1"/>
            <a:ext cx="12192003" cy="3230219"/>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3" name="Picture Placeholder 2"/>
          <p:cNvSpPr>
            <a:spLocks noGrp="1" noChangeAspect="1"/>
          </p:cNvSpPr>
          <p:nvPr>
            <p:ph type="pic" sz="quarter" idx="10"/>
          </p:nvPr>
        </p:nvSpPr>
        <p:spPr>
          <a:xfrm>
            <a:off x="997398" y="1188270"/>
            <a:ext cx="752671" cy="2139950"/>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32" name="Picture Placeholder 2"/>
          <p:cNvSpPr>
            <a:spLocks noGrp="1" noChangeAspect="1"/>
          </p:cNvSpPr>
          <p:nvPr>
            <p:ph type="pic" sz="quarter" idx="12"/>
          </p:nvPr>
        </p:nvSpPr>
        <p:spPr>
          <a:xfrm>
            <a:off x="3573307" y="1188270"/>
            <a:ext cx="803171" cy="2133600"/>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31" name="Picture Placeholder 2"/>
          <p:cNvSpPr>
            <a:spLocks noGrp="1" noChangeAspect="1"/>
          </p:cNvSpPr>
          <p:nvPr>
            <p:ph type="pic" sz="quarter" idx="11"/>
          </p:nvPr>
        </p:nvSpPr>
        <p:spPr>
          <a:xfrm>
            <a:off x="1903613" y="966020"/>
            <a:ext cx="1558227" cy="2755900"/>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Tree>
    <p:extLst>
      <p:ext uri="{BB962C8B-B14F-4D97-AF65-F5344CB8AC3E}">
        <p14:creationId xmlns:p14="http://schemas.microsoft.com/office/powerpoint/2010/main" val="3234051554"/>
      </p:ext>
    </p:extLst>
  </p:cSld>
  <p:clrMapOvr>
    <a:masterClrMapping/>
  </p:clrMapOvr>
  <p:transition/>
  <p:timing>
    <p:tnLst>
      <p:par>
        <p:cTn id="1" dur="indefinite" restart="never" nodeType="tmRoot"/>
      </p:par>
    </p:tnLst>
  </p:timing>
</p:sldLayout>
</file>

<file path=ppt/slideLayouts/slideLayout269.xml><?xml version="1.0" encoding="utf-8"?>
<p:sldLayout xmlns:a="http://schemas.openxmlformats.org/drawingml/2006/main" xmlns:r="http://schemas.openxmlformats.org/officeDocument/2006/relationships" xmlns:p="http://schemas.openxmlformats.org/presentationml/2006/main" userDrawn="1">
  <p:cSld name="Team-Support">
    <p:spTree>
      <p:nvGrpSpPr>
        <p:cNvPr id="1" name=""/>
        <p:cNvGrpSpPr/>
        <p:nvPr/>
      </p:nvGrpSpPr>
      <p:grpSpPr>
        <a:xfrm>
          <a:off x="0" y="0"/>
          <a:ext cx="0" cy="0"/>
          <a:chOff x="0" y="0"/>
          <a:chExt cx="0" cy="0"/>
        </a:xfrm>
      </p:grpSpPr>
      <p:sp>
        <p:nvSpPr>
          <p:cNvPr id="14" name="Picture Placeholder 13"/>
          <p:cNvSpPr>
            <a:spLocks noGrp="1" noChangeAspect="1"/>
          </p:cNvSpPr>
          <p:nvPr>
            <p:ph type="pic" sz="quarter" idx="10" hasCustomPrompt="1"/>
          </p:nvPr>
        </p:nvSpPr>
        <p:spPr>
          <a:xfrm>
            <a:off x="1368165" y="1603015"/>
            <a:ext cx="1259942" cy="1258811"/>
          </a:xfrm>
          <a:prstGeom prst="ellipse">
            <a:avLst/>
          </a:prstGeom>
        </p:spPr>
        <p:txBody>
          <a:bodyPr>
            <a:noAutofit/>
          </a:bodyPr>
          <a:lstStyle>
            <a:lvl1pPr marL="0" indent="0">
              <a:lnSpc>
                <a:spcPct val="130000"/>
              </a:lnSpc>
              <a:buNone/>
              <a:defRPr sz="1200" baseline="0"/>
            </a:lvl1pPr>
          </a:lstStyle>
          <a:p>
            <a:r>
              <a:rPr lang="en-US" dirty="0" smtClean="0"/>
              <a:t>Drag  Your Picture Here</a:t>
            </a:r>
            <a:endParaRPr lang="en-US" dirty="0"/>
          </a:p>
        </p:txBody>
      </p:sp>
      <p:sp>
        <p:nvSpPr>
          <p:cNvPr id="75" name="Picture Placeholder 13"/>
          <p:cNvSpPr>
            <a:spLocks noGrp="1" noChangeAspect="1"/>
          </p:cNvSpPr>
          <p:nvPr>
            <p:ph type="pic" sz="quarter" idx="11" hasCustomPrompt="1"/>
          </p:nvPr>
        </p:nvSpPr>
        <p:spPr>
          <a:xfrm>
            <a:off x="4134531" y="1592554"/>
            <a:ext cx="1259942" cy="1258811"/>
          </a:xfrm>
          <a:prstGeom prst="ellipse">
            <a:avLst/>
          </a:prstGeom>
        </p:spPr>
        <p:txBody>
          <a:bodyPr>
            <a:normAutofit/>
          </a:bodyPr>
          <a:lstStyle>
            <a:lvl1pPr marL="0" indent="0">
              <a:lnSpc>
                <a:spcPct val="130000"/>
              </a:lnSpc>
              <a:buNone/>
              <a:defRPr sz="1200"/>
            </a:lvl1pPr>
          </a:lstStyle>
          <a:p>
            <a:r>
              <a:rPr lang="en-US" dirty="0" smtClean="0"/>
              <a:t>Drag  Your Picture Here</a:t>
            </a:r>
            <a:endParaRPr lang="en-US" dirty="0"/>
          </a:p>
        </p:txBody>
      </p:sp>
      <p:sp>
        <p:nvSpPr>
          <p:cNvPr id="76" name="Picture Placeholder 13"/>
          <p:cNvSpPr>
            <a:spLocks noGrp="1" noChangeAspect="1"/>
          </p:cNvSpPr>
          <p:nvPr>
            <p:ph type="pic" sz="quarter" idx="12" hasCustomPrompt="1"/>
          </p:nvPr>
        </p:nvSpPr>
        <p:spPr>
          <a:xfrm>
            <a:off x="6839987" y="1609007"/>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
        <p:nvSpPr>
          <p:cNvPr id="77" name="Picture Placeholder 13"/>
          <p:cNvSpPr>
            <a:spLocks noGrp="1" noChangeAspect="1"/>
          </p:cNvSpPr>
          <p:nvPr>
            <p:ph type="pic" sz="quarter" idx="13" hasCustomPrompt="1"/>
          </p:nvPr>
        </p:nvSpPr>
        <p:spPr>
          <a:xfrm>
            <a:off x="9564327" y="1609007"/>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
        <p:nvSpPr>
          <p:cNvPr id="78" name="Picture Placeholder 13"/>
          <p:cNvSpPr>
            <a:spLocks noGrp="1" noChangeAspect="1"/>
          </p:cNvSpPr>
          <p:nvPr>
            <p:ph type="pic" sz="quarter" idx="14" hasCustomPrompt="1"/>
          </p:nvPr>
        </p:nvSpPr>
        <p:spPr>
          <a:xfrm>
            <a:off x="8214258" y="4054258"/>
            <a:ext cx="1259942" cy="1258811"/>
          </a:xfrm>
          <a:prstGeom prst="ellipse">
            <a:avLst/>
          </a:prstGeom>
        </p:spPr>
        <p:txBody>
          <a:bodyPr>
            <a:normAutofit/>
          </a:bodyPr>
          <a:lstStyle>
            <a:lvl1pPr>
              <a:lnSpc>
                <a:spcPct val="130000"/>
              </a:lnSpc>
              <a:defRPr sz="1200"/>
            </a:lvl1pPr>
          </a:lstStyle>
          <a:p>
            <a:r>
              <a:rPr lang="en-US" dirty="0" smtClean="0"/>
              <a:t>Drag  Your Picture Here</a:t>
            </a:r>
            <a:endParaRPr lang="en-US" dirty="0"/>
          </a:p>
        </p:txBody>
      </p:sp>
      <p:sp>
        <p:nvSpPr>
          <p:cNvPr id="79" name="Picture Placeholder 13"/>
          <p:cNvSpPr>
            <a:spLocks noGrp="1" noChangeAspect="1"/>
          </p:cNvSpPr>
          <p:nvPr>
            <p:ph type="pic" sz="quarter" idx="15" hasCustomPrompt="1"/>
          </p:nvPr>
        </p:nvSpPr>
        <p:spPr>
          <a:xfrm>
            <a:off x="5499535" y="4054258"/>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
        <p:nvSpPr>
          <p:cNvPr id="80" name="Picture Placeholder 13"/>
          <p:cNvSpPr>
            <a:spLocks noGrp="1" noChangeAspect="1"/>
          </p:cNvSpPr>
          <p:nvPr>
            <p:ph type="pic" sz="quarter" idx="16" hasCustomPrompt="1"/>
          </p:nvPr>
        </p:nvSpPr>
        <p:spPr>
          <a:xfrm>
            <a:off x="2756072" y="4040047"/>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
        <p:nvSpPr>
          <p:cNvPr id="12" name="Oval 11"/>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3" name="TextBox 12"/>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2417025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hree Team">
    <p:spTree>
      <p:nvGrpSpPr>
        <p:cNvPr id="1" name=""/>
        <p:cNvGrpSpPr/>
        <p:nvPr/>
      </p:nvGrpSpPr>
      <p:grpSpPr>
        <a:xfrm>
          <a:off x="0" y="0"/>
          <a:ext cx="0" cy="0"/>
          <a:chOff x="0" y="0"/>
          <a:chExt cx="0" cy="0"/>
        </a:xfrm>
      </p:grpSpPr>
      <p:sp>
        <p:nvSpPr>
          <p:cNvPr id="13" name="Oval 12"/>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4" name="TextBox 13"/>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5" name="Picture Placeholder 14"/>
          <p:cNvSpPr>
            <a:spLocks noGrp="1" noChangeAspect="1"/>
          </p:cNvSpPr>
          <p:nvPr>
            <p:ph type="pic" sz="quarter" idx="10"/>
          </p:nvPr>
        </p:nvSpPr>
        <p:spPr>
          <a:xfrm>
            <a:off x="1198564" y="1779589"/>
            <a:ext cx="3206751" cy="3138488"/>
          </a:xfrm>
        </p:spPr>
        <p:txBody>
          <a:bodyPr>
            <a:normAutofit/>
          </a:bodyPr>
          <a:lstStyle>
            <a:lvl1pPr marL="0" indent="0">
              <a:buNone/>
              <a:defRPr sz="1600">
                <a:solidFill>
                  <a:schemeClr val="accent1"/>
                </a:solidFill>
              </a:defRPr>
            </a:lvl1pPr>
          </a:lstStyle>
          <a:p>
            <a:endParaRPr lang="id-ID" dirty="0"/>
          </a:p>
        </p:txBody>
      </p:sp>
      <p:sp>
        <p:nvSpPr>
          <p:cNvPr id="16" name="Picture Placeholder 14"/>
          <p:cNvSpPr>
            <a:spLocks noGrp="1" noChangeAspect="1"/>
          </p:cNvSpPr>
          <p:nvPr>
            <p:ph type="pic" sz="quarter" idx="11"/>
          </p:nvPr>
        </p:nvSpPr>
        <p:spPr>
          <a:xfrm>
            <a:off x="4500564" y="1779589"/>
            <a:ext cx="3206751" cy="3138488"/>
          </a:xfrm>
        </p:spPr>
        <p:txBody>
          <a:bodyPr>
            <a:normAutofit/>
          </a:bodyPr>
          <a:lstStyle>
            <a:lvl1pPr marL="0" indent="0">
              <a:buNone/>
              <a:defRPr sz="1600">
                <a:solidFill>
                  <a:schemeClr val="accent1"/>
                </a:solidFill>
              </a:defRPr>
            </a:lvl1pPr>
          </a:lstStyle>
          <a:p>
            <a:endParaRPr lang="id-ID" dirty="0"/>
          </a:p>
        </p:txBody>
      </p:sp>
      <p:sp>
        <p:nvSpPr>
          <p:cNvPr id="17" name="Picture Placeholder 14"/>
          <p:cNvSpPr>
            <a:spLocks noGrp="1" noChangeAspect="1"/>
          </p:cNvSpPr>
          <p:nvPr>
            <p:ph type="pic" sz="quarter" idx="12"/>
          </p:nvPr>
        </p:nvSpPr>
        <p:spPr>
          <a:xfrm>
            <a:off x="7815264" y="1784351"/>
            <a:ext cx="3206751" cy="3138488"/>
          </a:xfrm>
        </p:spPr>
        <p:txBody>
          <a:bodyPr>
            <a:normAutofit/>
          </a:bodyPr>
          <a:lstStyle>
            <a:lvl1pPr marL="0" indent="0">
              <a:buNone/>
              <a:defRPr sz="1600">
                <a:solidFill>
                  <a:schemeClr val="accent1"/>
                </a:solidFill>
              </a:defRPr>
            </a:lvl1pPr>
          </a:lstStyle>
          <a:p>
            <a:endParaRPr lang="id-ID" dirty="0"/>
          </a:p>
        </p:txBody>
      </p:sp>
    </p:spTree>
    <p:extLst>
      <p:ext uri="{BB962C8B-B14F-4D97-AF65-F5344CB8AC3E}">
        <p14:creationId xmlns:p14="http://schemas.microsoft.com/office/powerpoint/2010/main" val="3018569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am Individual">
    <p:spTree>
      <p:nvGrpSpPr>
        <p:cNvPr id="1" name=""/>
        <p:cNvGrpSpPr/>
        <p:nvPr/>
      </p:nvGrpSpPr>
      <p:grpSpPr>
        <a:xfrm>
          <a:off x="0" y="0"/>
          <a:ext cx="0" cy="0"/>
          <a:chOff x="0" y="0"/>
          <a:chExt cx="0" cy="0"/>
        </a:xfrm>
      </p:grpSpPr>
      <p:sp>
        <p:nvSpPr>
          <p:cNvPr id="10" name="Oval 9"/>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1" name="TextBox 10"/>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5" name="Picture Placeholder 14"/>
          <p:cNvSpPr>
            <a:spLocks noGrp="1" noChangeAspect="1"/>
          </p:cNvSpPr>
          <p:nvPr>
            <p:ph type="pic" sz="quarter" idx="10"/>
          </p:nvPr>
        </p:nvSpPr>
        <p:spPr>
          <a:xfrm>
            <a:off x="2084388" y="2000250"/>
            <a:ext cx="3206751" cy="3138488"/>
          </a:xfrm>
        </p:spPr>
        <p:txBody>
          <a:bodyPr>
            <a:normAutofit/>
          </a:bodyPr>
          <a:lstStyle>
            <a:lvl1pPr marL="0" indent="0">
              <a:buNone/>
              <a:defRPr sz="1600">
                <a:solidFill>
                  <a:schemeClr val="accent1"/>
                </a:solidFill>
              </a:defRPr>
            </a:lvl1pPr>
          </a:lstStyle>
          <a:p>
            <a:endParaRPr lang="id-ID" dirty="0"/>
          </a:p>
        </p:txBody>
      </p:sp>
    </p:spTree>
    <p:extLst>
      <p:ext uri="{BB962C8B-B14F-4D97-AF65-F5344CB8AC3E}">
        <p14:creationId xmlns:p14="http://schemas.microsoft.com/office/powerpoint/2010/main" val="210149707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offee Break">
    <p:spTree>
      <p:nvGrpSpPr>
        <p:cNvPr id="1" name=""/>
        <p:cNvGrpSpPr/>
        <p:nvPr/>
      </p:nvGrpSpPr>
      <p:grpSpPr>
        <a:xfrm>
          <a:off x="0" y="0"/>
          <a:ext cx="0" cy="0"/>
          <a:chOff x="0" y="0"/>
          <a:chExt cx="0" cy="0"/>
        </a:xfrm>
      </p:grpSpPr>
      <p:sp>
        <p:nvSpPr>
          <p:cNvPr id="9" name="Picture Placeholder 7"/>
          <p:cNvSpPr>
            <a:spLocks noGrp="1" noChangeAspect="1"/>
          </p:cNvSpPr>
          <p:nvPr>
            <p:ph type="pic" sz="quarter" idx="13"/>
          </p:nvPr>
        </p:nvSpPr>
        <p:spPr>
          <a:xfrm>
            <a:off x="0" y="0"/>
            <a:ext cx="12192000" cy="6858000"/>
          </a:xfrm>
        </p:spPr>
        <p:txBody>
          <a:bodyPr>
            <a:normAutofit/>
          </a:bodyPr>
          <a:lstStyle>
            <a:lvl1pPr marL="0" indent="0">
              <a:buNone/>
              <a:defRPr sz="1600">
                <a:solidFill>
                  <a:schemeClr val="bg2"/>
                </a:solidFill>
              </a:defRPr>
            </a:lvl1pPr>
          </a:lstStyle>
          <a:p>
            <a:endParaRPr lang="en-US" dirty="0"/>
          </a:p>
        </p:txBody>
      </p:sp>
    </p:spTree>
    <p:extLst>
      <p:ext uri="{BB962C8B-B14F-4D97-AF65-F5344CB8AC3E}">
        <p14:creationId xmlns:p14="http://schemas.microsoft.com/office/powerpoint/2010/main" val="1312394487"/>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4DF4F490-9374-924C-AB42-0481DAFD1653}" type="datetimeFigureOut">
              <a:rPr kumimoji="1" lang="zh-CN" altLang="en-US" smtClean="0"/>
              <a:t>2018/2/6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6D815F2-DC5C-4B4C-83DE-362A29ED1CC8}" type="slidenum">
              <a:rPr kumimoji="1" lang="zh-CN" altLang="en-US" smtClean="0"/>
              <a:t>‹#›</a:t>
            </a:fld>
            <a:endParaRPr kumimoji="1" lang="zh-CN" altLang="en-US"/>
          </a:p>
        </p:txBody>
      </p:sp>
    </p:spTree>
    <p:extLst>
      <p:ext uri="{BB962C8B-B14F-4D97-AF65-F5344CB8AC3E}">
        <p14:creationId xmlns:p14="http://schemas.microsoft.com/office/powerpoint/2010/main" val="15327536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support-team">
    <p:spTree>
      <p:nvGrpSpPr>
        <p:cNvPr id="1" name=""/>
        <p:cNvGrpSpPr/>
        <p:nvPr/>
      </p:nvGrpSpPr>
      <p:grpSpPr>
        <a:xfrm>
          <a:off x="0" y="0"/>
          <a:ext cx="0" cy="0"/>
          <a:chOff x="0" y="0"/>
          <a:chExt cx="0" cy="0"/>
        </a:xfrm>
      </p:grpSpPr>
      <p:sp>
        <p:nvSpPr>
          <p:cNvPr id="11" name="Oval 1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2" name="TextBox 11"/>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5" name="Picture Placeholder 13"/>
          <p:cNvSpPr>
            <a:spLocks noGrp="1" noChangeAspect="1"/>
          </p:cNvSpPr>
          <p:nvPr>
            <p:ph type="pic" sz="quarter" idx="13"/>
          </p:nvPr>
        </p:nvSpPr>
        <p:spPr>
          <a:xfrm>
            <a:off x="1255589" y="1692238"/>
            <a:ext cx="4030217" cy="3977969"/>
          </a:xfrm>
          <a:effectLst/>
        </p:spPr>
        <p:txBody>
          <a:bodyPr>
            <a:normAutofit/>
          </a:bodyPr>
          <a:lstStyle>
            <a:lvl1pPr marL="0" indent="0">
              <a:buNone/>
              <a:defRPr sz="21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266136043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App Design 01">
    <p:spTree>
      <p:nvGrpSpPr>
        <p:cNvPr id="1" name=""/>
        <p:cNvGrpSpPr/>
        <p:nvPr/>
      </p:nvGrpSpPr>
      <p:grpSpPr>
        <a:xfrm>
          <a:off x="0" y="0"/>
          <a:ext cx="0" cy="0"/>
          <a:chOff x="0" y="0"/>
          <a:chExt cx="0" cy="0"/>
        </a:xfrm>
      </p:grpSpPr>
      <p:sp>
        <p:nvSpPr>
          <p:cNvPr id="26" name="Oval 2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27" name="TextBox 26"/>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23" name="Picture Placeholder 16"/>
          <p:cNvSpPr>
            <a:spLocks noGrp="1" noChangeAspect="1"/>
          </p:cNvSpPr>
          <p:nvPr userDrawn="1">
            <p:ph type="pic" sz="quarter" idx="13"/>
          </p:nvPr>
        </p:nvSpPr>
        <p:spPr>
          <a:xfrm>
            <a:off x="4303918" y="2557198"/>
            <a:ext cx="944871" cy="2572187"/>
          </a:xfrm>
        </p:spPr>
        <p:txBody>
          <a:bodyPr>
            <a:normAutofit/>
          </a:bodyPr>
          <a:lstStyle>
            <a:lvl1pPr marL="0" indent="0">
              <a:buNone/>
              <a:defRPr sz="700"/>
            </a:lvl1pPr>
          </a:lstStyle>
          <a:p>
            <a:endParaRPr lang="en-US" dirty="0"/>
          </a:p>
        </p:txBody>
      </p:sp>
      <p:sp>
        <p:nvSpPr>
          <p:cNvPr id="24" name="Picture Placeholder 16"/>
          <p:cNvSpPr>
            <a:spLocks noGrp="1" noChangeAspect="1"/>
          </p:cNvSpPr>
          <p:nvPr userDrawn="1">
            <p:ph type="pic" sz="quarter" idx="14"/>
          </p:nvPr>
        </p:nvSpPr>
        <p:spPr>
          <a:xfrm>
            <a:off x="1165167" y="2550141"/>
            <a:ext cx="896020" cy="2572188"/>
          </a:xfrm>
        </p:spPr>
        <p:txBody>
          <a:bodyPr>
            <a:normAutofit/>
          </a:bodyPr>
          <a:lstStyle>
            <a:lvl1pPr marL="0" indent="0">
              <a:buNone/>
              <a:defRPr sz="700"/>
            </a:lvl1pPr>
          </a:lstStyle>
          <a:p>
            <a:endParaRPr lang="en-US" dirty="0"/>
          </a:p>
        </p:txBody>
      </p:sp>
      <p:sp>
        <p:nvSpPr>
          <p:cNvPr id="25" name="Picture Placeholder 16"/>
          <p:cNvSpPr>
            <a:spLocks noGrp="1" noChangeAspect="1"/>
          </p:cNvSpPr>
          <p:nvPr>
            <p:ph type="pic" sz="quarter" idx="10"/>
          </p:nvPr>
        </p:nvSpPr>
        <p:spPr>
          <a:xfrm>
            <a:off x="2252868" y="2267919"/>
            <a:ext cx="1889744" cy="3369467"/>
          </a:xfrm>
        </p:spPr>
        <p:txBody>
          <a:bodyPr>
            <a:normAutofit/>
          </a:bodyPr>
          <a:lstStyle>
            <a:lvl1pPr marL="0" indent="0">
              <a:buNone/>
              <a:defRPr sz="700"/>
            </a:lvl1pPr>
          </a:lstStyle>
          <a:p>
            <a:endParaRPr lang="en-US" dirty="0"/>
          </a:p>
        </p:txBody>
      </p:sp>
    </p:spTree>
    <p:extLst>
      <p:ext uri="{BB962C8B-B14F-4D97-AF65-F5344CB8AC3E}">
        <p14:creationId xmlns:p14="http://schemas.microsoft.com/office/powerpoint/2010/main" val="138745189"/>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App Design 02">
    <p:spTree>
      <p:nvGrpSpPr>
        <p:cNvPr id="1" name=""/>
        <p:cNvGrpSpPr/>
        <p:nvPr/>
      </p:nvGrpSpPr>
      <p:grpSpPr>
        <a:xfrm>
          <a:off x="0" y="0"/>
          <a:ext cx="0" cy="0"/>
          <a:chOff x="0" y="0"/>
          <a:chExt cx="0" cy="0"/>
        </a:xfrm>
      </p:grpSpPr>
      <p:sp>
        <p:nvSpPr>
          <p:cNvPr id="13" name="Oval 12"/>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4" name="TextBox 13"/>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26" name="Picture Placeholder 9"/>
          <p:cNvSpPr>
            <a:spLocks noGrp="1" noChangeAspect="1"/>
          </p:cNvSpPr>
          <p:nvPr>
            <p:ph type="pic" sz="quarter" idx="10"/>
          </p:nvPr>
        </p:nvSpPr>
        <p:spPr>
          <a:xfrm>
            <a:off x="2116468" y="2292692"/>
            <a:ext cx="1418177" cy="2544377"/>
          </a:xfrm>
        </p:spPr>
        <p:txBody>
          <a:bodyPr>
            <a:normAutofit/>
          </a:bodyPr>
          <a:lstStyle>
            <a:lvl1pPr marL="0" indent="0">
              <a:buNone/>
              <a:defRPr sz="1100">
                <a:solidFill>
                  <a:schemeClr val="tx1">
                    <a:lumMod val="50000"/>
                    <a:lumOff val="50000"/>
                  </a:schemeClr>
                </a:solidFill>
              </a:defRPr>
            </a:lvl1pPr>
          </a:lstStyle>
          <a:p>
            <a:endParaRPr lang="en-US" dirty="0"/>
          </a:p>
        </p:txBody>
      </p:sp>
      <p:sp>
        <p:nvSpPr>
          <p:cNvPr id="30" name="Picture Placeholder 9"/>
          <p:cNvSpPr>
            <a:spLocks noGrp="1" noChangeAspect="1"/>
          </p:cNvSpPr>
          <p:nvPr>
            <p:ph type="pic" sz="quarter" idx="11"/>
          </p:nvPr>
        </p:nvSpPr>
        <p:spPr>
          <a:xfrm>
            <a:off x="5401831" y="2292692"/>
            <a:ext cx="1418177" cy="2544377"/>
          </a:xfrm>
        </p:spPr>
        <p:txBody>
          <a:bodyPr>
            <a:normAutofit/>
          </a:bodyPr>
          <a:lstStyle>
            <a:lvl1pPr marL="0" indent="0">
              <a:buNone/>
              <a:defRPr sz="1100">
                <a:solidFill>
                  <a:schemeClr val="tx1">
                    <a:lumMod val="50000"/>
                    <a:lumOff val="50000"/>
                  </a:schemeClr>
                </a:solidFill>
              </a:defRPr>
            </a:lvl1pPr>
          </a:lstStyle>
          <a:p>
            <a:endParaRPr lang="en-US" dirty="0"/>
          </a:p>
        </p:txBody>
      </p:sp>
      <p:sp>
        <p:nvSpPr>
          <p:cNvPr id="34" name="Picture Placeholder 9"/>
          <p:cNvSpPr>
            <a:spLocks noGrp="1" noChangeAspect="1"/>
          </p:cNvSpPr>
          <p:nvPr>
            <p:ph type="pic" sz="quarter" idx="12"/>
          </p:nvPr>
        </p:nvSpPr>
        <p:spPr>
          <a:xfrm>
            <a:off x="8732070" y="2292692"/>
            <a:ext cx="1418177" cy="2544377"/>
          </a:xfrm>
        </p:spPr>
        <p:txBody>
          <a:bodyPr>
            <a:normAutofit/>
          </a:bodyPr>
          <a:lstStyle>
            <a:lvl1pPr marL="0" indent="0">
              <a:buNone/>
              <a:defRPr sz="14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492713766"/>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Mockup-dev2">
    <p:spTree>
      <p:nvGrpSpPr>
        <p:cNvPr id="1" name=""/>
        <p:cNvGrpSpPr/>
        <p:nvPr/>
      </p:nvGrpSpPr>
      <p:grpSpPr>
        <a:xfrm>
          <a:off x="0" y="0"/>
          <a:ext cx="0" cy="0"/>
          <a:chOff x="0" y="0"/>
          <a:chExt cx="0" cy="0"/>
        </a:xfrm>
      </p:grpSpPr>
      <p:sp>
        <p:nvSpPr>
          <p:cNvPr id="15" name="Oval 14"/>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6" name="TextBox 15"/>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38" name="Picture Placeholder 16"/>
          <p:cNvSpPr>
            <a:spLocks noGrp="1" noChangeAspect="1"/>
          </p:cNvSpPr>
          <p:nvPr>
            <p:ph type="pic" sz="quarter" idx="13"/>
          </p:nvPr>
        </p:nvSpPr>
        <p:spPr>
          <a:xfrm>
            <a:off x="7036984" y="2394392"/>
            <a:ext cx="1006768" cy="2385050"/>
          </a:xfrm>
        </p:spPr>
        <p:txBody>
          <a:bodyPr>
            <a:normAutofit/>
          </a:bodyPr>
          <a:lstStyle>
            <a:lvl1pPr marL="0" indent="0">
              <a:buNone/>
              <a:defRPr sz="600"/>
            </a:lvl1pPr>
          </a:lstStyle>
          <a:p>
            <a:endParaRPr lang="en-US" dirty="0"/>
          </a:p>
        </p:txBody>
      </p:sp>
      <p:sp>
        <p:nvSpPr>
          <p:cNvPr id="39" name="Picture Placeholder 16"/>
          <p:cNvSpPr>
            <a:spLocks noGrp="1" noChangeAspect="1"/>
          </p:cNvSpPr>
          <p:nvPr>
            <p:ph type="pic" sz="quarter" idx="14"/>
          </p:nvPr>
        </p:nvSpPr>
        <p:spPr>
          <a:xfrm>
            <a:off x="4047873" y="2393726"/>
            <a:ext cx="920404" cy="2385050"/>
          </a:xfrm>
        </p:spPr>
        <p:txBody>
          <a:bodyPr>
            <a:normAutofit/>
          </a:bodyPr>
          <a:lstStyle>
            <a:lvl1pPr marL="0" indent="0">
              <a:buNone/>
              <a:defRPr sz="600"/>
            </a:lvl1pPr>
          </a:lstStyle>
          <a:p>
            <a:endParaRPr lang="en-US" dirty="0"/>
          </a:p>
        </p:txBody>
      </p:sp>
      <p:sp>
        <p:nvSpPr>
          <p:cNvPr id="25" name="Picture Placeholder 16"/>
          <p:cNvSpPr>
            <a:spLocks noGrp="1" noChangeAspect="1"/>
          </p:cNvSpPr>
          <p:nvPr>
            <p:ph type="pic" sz="quarter" idx="10"/>
          </p:nvPr>
        </p:nvSpPr>
        <p:spPr>
          <a:xfrm>
            <a:off x="5140484" y="2174790"/>
            <a:ext cx="1747046" cy="3114540"/>
          </a:xfrm>
        </p:spPr>
        <p:txBody>
          <a:bodyPr>
            <a:normAutofit/>
          </a:bodyPr>
          <a:lstStyle>
            <a:lvl1pPr marL="0" indent="0">
              <a:buNone/>
              <a:defRPr sz="600"/>
            </a:lvl1pPr>
          </a:lstStyle>
          <a:p>
            <a:endParaRPr lang="en-US" dirty="0"/>
          </a:p>
        </p:txBody>
      </p:sp>
    </p:spTree>
    <p:extLst>
      <p:ext uri="{BB962C8B-B14F-4D97-AF65-F5344CB8AC3E}">
        <p14:creationId xmlns:p14="http://schemas.microsoft.com/office/powerpoint/2010/main" val="2700333994"/>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_Meet_the_team">
    <p:spTree>
      <p:nvGrpSpPr>
        <p:cNvPr id="1" name=""/>
        <p:cNvGrpSpPr/>
        <p:nvPr/>
      </p:nvGrpSpPr>
      <p:grpSpPr>
        <a:xfrm>
          <a:off x="0" y="0"/>
          <a:ext cx="0" cy="0"/>
          <a:chOff x="0" y="0"/>
          <a:chExt cx="0" cy="0"/>
        </a:xfrm>
      </p:grpSpPr>
      <p:sp>
        <p:nvSpPr>
          <p:cNvPr id="11" name="Oval 1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2" name="TextBox 11"/>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5" name="Picture Placeholder 22"/>
          <p:cNvSpPr>
            <a:spLocks noGrp="1" noChangeAspect="1"/>
          </p:cNvSpPr>
          <p:nvPr>
            <p:ph type="pic" sz="quarter" idx="14"/>
          </p:nvPr>
        </p:nvSpPr>
        <p:spPr>
          <a:xfrm>
            <a:off x="988484" y="1821007"/>
            <a:ext cx="1822449" cy="1824566"/>
          </a:xfrm>
        </p:spPr>
        <p:txBody>
          <a:bodyPr>
            <a:normAutofit/>
          </a:bodyPr>
          <a:lstStyle>
            <a:lvl1pPr marL="0" indent="0">
              <a:buNone/>
              <a:defRPr sz="1600">
                <a:solidFill>
                  <a:schemeClr val="bg1"/>
                </a:solidFill>
                <a:latin typeface="微软雅黑" panose="020B0503020204020204" pitchFamily="34" charset="-122"/>
                <a:cs typeface="Aparajita" panose="020B0604020202020204" pitchFamily="34" charset="0"/>
              </a:defRPr>
            </a:lvl1pPr>
          </a:lstStyle>
          <a:p>
            <a:endParaRPr lang="id-ID" dirty="0"/>
          </a:p>
        </p:txBody>
      </p:sp>
    </p:spTree>
    <p:extLst>
      <p:ext uri="{BB962C8B-B14F-4D97-AF65-F5344CB8AC3E}">
        <p14:creationId xmlns:p14="http://schemas.microsoft.com/office/powerpoint/2010/main" val="3207907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Meet_the_team1">
    <p:spTree>
      <p:nvGrpSpPr>
        <p:cNvPr id="1" name=""/>
        <p:cNvGrpSpPr/>
        <p:nvPr/>
      </p:nvGrpSpPr>
      <p:grpSpPr>
        <a:xfrm>
          <a:off x="0" y="0"/>
          <a:ext cx="0" cy="0"/>
          <a:chOff x="0" y="0"/>
          <a:chExt cx="0" cy="0"/>
        </a:xfrm>
      </p:grpSpPr>
      <p:sp>
        <p:nvSpPr>
          <p:cNvPr id="11" name="Oval 1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2" name="TextBox 11"/>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5" name="Picture Placeholder 22"/>
          <p:cNvSpPr>
            <a:spLocks noGrp="1" noChangeAspect="1"/>
          </p:cNvSpPr>
          <p:nvPr>
            <p:ph type="pic" sz="quarter" idx="14"/>
          </p:nvPr>
        </p:nvSpPr>
        <p:spPr>
          <a:xfrm>
            <a:off x="1290292" y="2132954"/>
            <a:ext cx="1822449" cy="1824566"/>
          </a:xfrm>
        </p:spPr>
        <p:txBody>
          <a:bodyPr>
            <a:normAutofit/>
          </a:bodyPr>
          <a:lstStyle>
            <a:lvl1pPr marL="0" indent="0">
              <a:buNone/>
              <a:defRPr sz="1600">
                <a:solidFill>
                  <a:schemeClr val="bg1"/>
                </a:solidFill>
                <a:latin typeface="微软雅黑" panose="020B0503020204020204" pitchFamily="34" charset="-122"/>
                <a:cs typeface="Aparajita" panose="020B0604020202020204" pitchFamily="34" charset="0"/>
              </a:defRPr>
            </a:lvl1pPr>
          </a:lstStyle>
          <a:p>
            <a:endParaRPr lang="id-ID" dirty="0"/>
          </a:p>
        </p:txBody>
      </p:sp>
      <p:sp>
        <p:nvSpPr>
          <p:cNvPr id="18" name="Picture Placeholder 22"/>
          <p:cNvSpPr>
            <a:spLocks noGrp="1" noChangeAspect="1"/>
          </p:cNvSpPr>
          <p:nvPr>
            <p:ph type="pic" sz="quarter" idx="15"/>
          </p:nvPr>
        </p:nvSpPr>
        <p:spPr>
          <a:xfrm>
            <a:off x="3896747" y="2132954"/>
            <a:ext cx="1822449" cy="1824566"/>
          </a:xfrm>
        </p:spPr>
        <p:txBody>
          <a:bodyPr>
            <a:normAutofit/>
          </a:bodyPr>
          <a:lstStyle>
            <a:lvl1pPr marL="0" indent="0">
              <a:buNone/>
              <a:defRPr sz="1600">
                <a:solidFill>
                  <a:schemeClr val="bg1"/>
                </a:solidFill>
                <a:latin typeface="微软雅黑" panose="020B0503020204020204" pitchFamily="34" charset="-122"/>
                <a:cs typeface="Aparajita" panose="020B0604020202020204" pitchFamily="34" charset="0"/>
              </a:defRPr>
            </a:lvl1pPr>
          </a:lstStyle>
          <a:p>
            <a:endParaRPr lang="id-ID" dirty="0"/>
          </a:p>
        </p:txBody>
      </p:sp>
      <p:sp>
        <p:nvSpPr>
          <p:cNvPr id="19" name="Picture Placeholder 22"/>
          <p:cNvSpPr>
            <a:spLocks noGrp="1" noChangeAspect="1"/>
          </p:cNvSpPr>
          <p:nvPr>
            <p:ph type="pic" sz="quarter" idx="16"/>
          </p:nvPr>
        </p:nvSpPr>
        <p:spPr>
          <a:xfrm>
            <a:off x="6549859" y="2132954"/>
            <a:ext cx="1822449" cy="1824566"/>
          </a:xfrm>
        </p:spPr>
        <p:txBody>
          <a:bodyPr>
            <a:normAutofit/>
          </a:bodyPr>
          <a:lstStyle>
            <a:lvl1pPr marL="0" indent="0">
              <a:buNone/>
              <a:defRPr sz="1600">
                <a:solidFill>
                  <a:schemeClr val="bg1"/>
                </a:solidFill>
                <a:latin typeface="微软雅黑" panose="020B0503020204020204" pitchFamily="34" charset="-122"/>
                <a:cs typeface="Aparajita" panose="020B0604020202020204" pitchFamily="34" charset="0"/>
              </a:defRPr>
            </a:lvl1pPr>
          </a:lstStyle>
          <a:p>
            <a:endParaRPr lang="id-ID" dirty="0"/>
          </a:p>
        </p:txBody>
      </p:sp>
      <p:sp>
        <p:nvSpPr>
          <p:cNvPr id="20" name="Picture Placeholder 22"/>
          <p:cNvSpPr>
            <a:spLocks noGrp="1" noChangeAspect="1"/>
          </p:cNvSpPr>
          <p:nvPr>
            <p:ph type="pic" sz="quarter" idx="17"/>
          </p:nvPr>
        </p:nvSpPr>
        <p:spPr>
          <a:xfrm>
            <a:off x="9135071" y="2132954"/>
            <a:ext cx="1822449" cy="1824566"/>
          </a:xfrm>
        </p:spPr>
        <p:txBody>
          <a:bodyPr>
            <a:normAutofit/>
          </a:bodyPr>
          <a:lstStyle>
            <a:lvl1pPr marL="0" indent="0">
              <a:buNone/>
              <a:defRPr sz="1600">
                <a:solidFill>
                  <a:schemeClr val="bg1"/>
                </a:solidFill>
                <a:latin typeface="微软雅黑" panose="020B0503020204020204" pitchFamily="34" charset="-122"/>
                <a:cs typeface="Aparajita" panose="020B0604020202020204" pitchFamily="34" charset="0"/>
              </a:defRPr>
            </a:lvl1pPr>
          </a:lstStyle>
          <a:p>
            <a:endParaRPr lang="id-ID" dirty="0"/>
          </a:p>
        </p:txBody>
      </p:sp>
    </p:spTree>
    <p:extLst>
      <p:ext uri="{BB962C8B-B14F-4D97-AF65-F5344CB8AC3E}">
        <p14:creationId xmlns:p14="http://schemas.microsoft.com/office/powerpoint/2010/main" val="17488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porftfolio-6">
    <p:spTree>
      <p:nvGrpSpPr>
        <p:cNvPr id="1" name=""/>
        <p:cNvGrpSpPr/>
        <p:nvPr/>
      </p:nvGrpSpPr>
      <p:grpSpPr>
        <a:xfrm>
          <a:off x="0" y="0"/>
          <a:ext cx="0" cy="0"/>
          <a:chOff x="0" y="0"/>
          <a:chExt cx="0" cy="0"/>
        </a:xfrm>
      </p:grpSpPr>
      <p:sp>
        <p:nvSpPr>
          <p:cNvPr id="35" name="Picture Placeholder 2"/>
          <p:cNvSpPr>
            <a:spLocks noGrp="1" noChangeAspect="1"/>
          </p:cNvSpPr>
          <p:nvPr>
            <p:ph type="pic" sz="quarter" idx="15"/>
          </p:nvPr>
        </p:nvSpPr>
        <p:spPr>
          <a:xfrm>
            <a:off x="2" y="1"/>
            <a:ext cx="2438746" cy="1980871"/>
          </a:xfrm>
        </p:spPr>
        <p:txBody>
          <a:bodyPr>
            <a:normAutofit/>
          </a:bodyPr>
          <a:lstStyle>
            <a:lvl1pPr marL="0" indent="0">
              <a:buNone/>
              <a:defRPr sz="2000">
                <a:solidFill>
                  <a:schemeClr val="accent1"/>
                </a:solidFill>
              </a:defRPr>
            </a:lvl1pPr>
          </a:lstStyle>
          <a:p>
            <a:endParaRPr lang="id-ID" dirty="0"/>
          </a:p>
        </p:txBody>
      </p:sp>
      <p:sp>
        <p:nvSpPr>
          <p:cNvPr id="36" name="Picture Placeholder 2"/>
          <p:cNvSpPr>
            <a:spLocks noGrp="1" noChangeAspect="1"/>
          </p:cNvSpPr>
          <p:nvPr>
            <p:ph type="pic" sz="quarter" idx="16"/>
          </p:nvPr>
        </p:nvSpPr>
        <p:spPr>
          <a:xfrm>
            <a:off x="2" y="1981479"/>
            <a:ext cx="2438746" cy="1980871"/>
          </a:xfrm>
        </p:spPr>
        <p:txBody>
          <a:bodyPr>
            <a:normAutofit/>
          </a:bodyPr>
          <a:lstStyle>
            <a:lvl1pPr marL="0" indent="0">
              <a:buNone/>
              <a:defRPr sz="2000">
                <a:solidFill>
                  <a:schemeClr val="accent1"/>
                </a:solidFill>
              </a:defRPr>
            </a:lvl1pPr>
          </a:lstStyle>
          <a:p>
            <a:endParaRPr lang="id-ID" dirty="0"/>
          </a:p>
        </p:txBody>
      </p:sp>
      <p:sp>
        <p:nvSpPr>
          <p:cNvPr id="37" name="Picture Placeholder 2"/>
          <p:cNvSpPr>
            <a:spLocks noGrp="1" noChangeAspect="1"/>
          </p:cNvSpPr>
          <p:nvPr>
            <p:ph type="pic" sz="quarter" idx="17"/>
          </p:nvPr>
        </p:nvSpPr>
        <p:spPr>
          <a:xfrm>
            <a:off x="2438750" y="608"/>
            <a:ext cx="2438746" cy="1980871"/>
          </a:xfrm>
        </p:spPr>
        <p:txBody>
          <a:bodyPr>
            <a:normAutofit/>
          </a:bodyPr>
          <a:lstStyle>
            <a:lvl1pPr marL="0" indent="0">
              <a:buNone/>
              <a:defRPr sz="2000">
                <a:solidFill>
                  <a:schemeClr val="accent1"/>
                </a:solidFill>
              </a:defRPr>
            </a:lvl1pPr>
          </a:lstStyle>
          <a:p>
            <a:endParaRPr lang="id-ID" dirty="0"/>
          </a:p>
        </p:txBody>
      </p:sp>
      <p:sp>
        <p:nvSpPr>
          <p:cNvPr id="38" name="Picture Placeholder 2"/>
          <p:cNvSpPr>
            <a:spLocks noGrp="1" noChangeAspect="1"/>
          </p:cNvSpPr>
          <p:nvPr>
            <p:ph type="pic" sz="quarter" idx="18"/>
          </p:nvPr>
        </p:nvSpPr>
        <p:spPr>
          <a:xfrm>
            <a:off x="2438750" y="1982087"/>
            <a:ext cx="2438746" cy="1980871"/>
          </a:xfrm>
        </p:spPr>
        <p:txBody>
          <a:bodyPr>
            <a:normAutofit/>
          </a:bodyPr>
          <a:lstStyle>
            <a:lvl1pPr marL="0" indent="0">
              <a:buNone/>
              <a:defRPr sz="2000">
                <a:solidFill>
                  <a:schemeClr val="accent1"/>
                </a:solidFill>
              </a:defRPr>
            </a:lvl1pPr>
          </a:lstStyle>
          <a:p>
            <a:endParaRPr lang="id-ID" dirty="0"/>
          </a:p>
        </p:txBody>
      </p:sp>
      <p:sp>
        <p:nvSpPr>
          <p:cNvPr id="39" name="Picture Placeholder 2"/>
          <p:cNvSpPr>
            <a:spLocks noGrp="1" noChangeAspect="1"/>
          </p:cNvSpPr>
          <p:nvPr>
            <p:ph type="pic" sz="quarter" idx="19"/>
          </p:nvPr>
        </p:nvSpPr>
        <p:spPr>
          <a:xfrm>
            <a:off x="4871863" y="-607"/>
            <a:ext cx="2438746" cy="1980871"/>
          </a:xfrm>
        </p:spPr>
        <p:txBody>
          <a:bodyPr>
            <a:normAutofit/>
          </a:bodyPr>
          <a:lstStyle>
            <a:lvl1pPr marL="0" indent="0">
              <a:buNone/>
              <a:defRPr sz="2000">
                <a:solidFill>
                  <a:schemeClr val="accent1"/>
                </a:solidFill>
              </a:defRPr>
            </a:lvl1pPr>
          </a:lstStyle>
          <a:p>
            <a:endParaRPr lang="id-ID" dirty="0"/>
          </a:p>
        </p:txBody>
      </p:sp>
      <p:sp>
        <p:nvSpPr>
          <p:cNvPr id="40" name="Picture Placeholder 2"/>
          <p:cNvSpPr>
            <a:spLocks noGrp="1" noChangeAspect="1"/>
          </p:cNvSpPr>
          <p:nvPr>
            <p:ph type="pic" sz="quarter" idx="20"/>
          </p:nvPr>
        </p:nvSpPr>
        <p:spPr>
          <a:xfrm>
            <a:off x="4871863" y="1980871"/>
            <a:ext cx="2438746" cy="1980871"/>
          </a:xfrm>
        </p:spPr>
        <p:txBody>
          <a:bodyPr>
            <a:normAutofit/>
          </a:bodyPr>
          <a:lstStyle>
            <a:lvl1pPr marL="0" indent="0">
              <a:buNone/>
              <a:defRPr sz="2000">
                <a:solidFill>
                  <a:schemeClr val="accent1"/>
                </a:solidFill>
              </a:defRPr>
            </a:lvl1pPr>
          </a:lstStyle>
          <a:p>
            <a:endParaRPr lang="id-ID" dirty="0"/>
          </a:p>
        </p:txBody>
      </p:sp>
      <p:sp>
        <p:nvSpPr>
          <p:cNvPr id="41" name="Picture Placeholder 2"/>
          <p:cNvSpPr>
            <a:spLocks noGrp="1" noChangeAspect="1"/>
          </p:cNvSpPr>
          <p:nvPr>
            <p:ph type="pic" sz="quarter" idx="21"/>
          </p:nvPr>
        </p:nvSpPr>
        <p:spPr>
          <a:xfrm>
            <a:off x="7299466" y="1216"/>
            <a:ext cx="2438746" cy="1980871"/>
          </a:xfrm>
        </p:spPr>
        <p:txBody>
          <a:bodyPr>
            <a:normAutofit/>
          </a:bodyPr>
          <a:lstStyle>
            <a:lvl1pPr marL="0" indent="0">
              <a:buNone/>
              <a:defRPr sz="2000">
                <a:solidFill>
                  <a:schemeClr val="accent1"/>
                </a:solidFill>
              </a:defRPr>
            </a:lvl1pPr>
          </a:lstStyle>
          <a:p>
            <a:endParaRPr lang="id-ID" dirty="0"/>
          </a:p>
        </p:txBody>
      </p:sp>
      <p:sp>
        <p:nvSpPr>
          <p:cNvPr id="42" name="Picture Placeholder 2"/>
          <p:cNvSpPr>
            <a:spLocks noGrp="1" noChangeAspect="1"/>
          </p:cNvSpPr>
          <p:nvPr>
            <p:ph type="pic" sz="quarter" idx="22"/>
          </p:nvPr>
        </p:nvSpPr>
        <p:spPr>
          <a:xfrm>
            <a:off x="7299466" y="1982694"/>
            <a:ext cx="2438746" cy="1980871"/>
          </a:xfrm>
        </p:spPr>
        <p:txBody>
          <a:bodyPr>
            <a:normAutofit/>
          </a:bodyPr>
          <a:lstStyle>
            <a:lvl1pPr marL="0" indent="0">
              <a:buNone/>
              <a:defRPr sz="2000">
                <a:solidFill>
                  <a:schemeClr val="accent1"/>
                </a:solidFill>
              </a:defRPr>
            </a:lvl1pPr>
          </a:lstStyle>
          <a:p>
            <a:endParaRPr lang="id-ID" dirty="0"/>
          </a:p>
        </p:txBody>
      </p:sp>
      <p:sp>
        <p:nvSpPr>
          <p:cNvPr id="43" name="Picture Placeholder 2"/>
          <p:cNvSpPr>
            <a:spLocks noGrp="1" noChangeAspect="1"/>
          </p:cNvSpPr>
          <p:nvPr>
            <p:ph type="pic" sz="quarter" idx="23"/>
          </p:nvPr>
        </p:nvSpPr>
        <p:spPr>
          <a:xfrm>
            <a:off x="9742111" y="1216"/>
            <a:ext cx="2449889" cy="1980871"/>
          </a:xfrm>
        </p:spPr>
        <p:txBody>
          <a:bodyPr>
            <a:normAutofit/>
          </a:bodyPr>
          <a:lstStyle>
            <a:lvl1pPr marL="0" indent="0">
              <a:buNone/>
              <a:defRPr sz="2000">
                <a:solidFill>
                  <a:schemeClr val="accent1"/>
                </a:solidFill>
              </a:defRPr>
            </a:lvl1pPr>
          </a:lstStyle>
          <a:p>
            <a:endParaRPr lang="id-ID" dirty="0"/>
          </a:p>
        </p:txBody>
      </p:sp>
      <p:sp>
        <p:nvSpPr>
          <p:cNvPr id="44" name="Picture Placeholder 2"/>
          <p:cNvSpPr>
            <a:spLocks noGrp="1" noChangeAspect="1"/>
          </p:cNvSpPr>
          <p:nvPr>
            <p:ph type="pic" sz="quarter" idx="24"/>
          </p:nvPr>
        </p:nvSpPr>
        <p:spPr>
          <a:xfrm>
            <a:off x="9742111" y="1982694"/>
            <a:ext cx="2449889" cy="1980871"/>
          </a:xfrm>
        </p:spPr>
        <p:txBody>
          <a:bodyPr>
            <a:normAutofit/>
          </a:bodyPr>
          <a:lstStyle>
            <a:lvl1pPr marL="0" indent="0">
              <a:buNone/>
              <a:defRPr sz="2000">
                <a:solidFill>
                  <a:schemeClr val="accent1"/>
                </a:solidFill>
              </a:defRPr>
            </a:lvl1pPr>
          </a:lstStyle>
          <a:p>
            <a:endParaRPr lang="id-ID" dirty="0"/>
          </a:p>
        </p:txBody>
      </p:sp>
    </p:spTree>
    <p:extLst>
      <p:ext uri="{BB962C8B-B14F-4D97-AF65-F5344CB8AC3E}">
        <p14:creationId xmlns:p14="http://schemas.microsoft.com/office/powerpoint/2010/main" val="64727247"/>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porftfolio-7">
    <p:spTree>
      <p:nvGrpSpPr>
        <p:cNvPr id="1" name=""/>
        <p:cNvGrpSpPr/>
        <p:nvPr/>
      </p:nvGrpSpPr>
      <p:grpSpPr>
        <a:xfrm>
          <a:off x="0" y="0"/>
          <a:ext cx="0" cy="0"/>
          <a:chOff x="0" y="0"/>
          <a:chExt cx="0" cy="0"/>
        </a:xfrm>
      </p:grpSpPr>
      <p:sp>
        <p:nvSpPr>
          <p:cNvPr id="35" name="Picture Placeholder 2"/>
          <p:cNvSpPr>
            <a:spLocks noGrp="1" noChangeAspect="1"/>
          </p:cNvSpPr>
          <p:nvPr>
            <p:ph type="pic" sz="quarter" idx="15"/>
          </p:nvPr>
        </p:nvSpPr>
        <p:spPr>
          <a:xfrm>
            <a:off x="2" y="1"/>
            <a:ext cx="2438746" cy="1980871"/>
          </a:xfrm>
        </p:spPr>
        <p:txBody>
          <a:bodyPr>
            <a:normAutofit/>
          </a:bodyPr>
          <a:lstStyle>
            <a:lvl1pPr marL="0" indent="0">
              <a:buNone/>
              <a:defRPr sz="2000">
                <a:solidFill>
                  <a:schemeClr val="accent1"/>
                </a:solidFill>
              </a:defRPr>
            </a:lvl1pPr>
          </a:lstStyle>
          <a:p>
            <a:endParaRPr lang="id-ID" dirty="0"/>
          </a:p>
        </p:txBody>
      </p:sp>
      <p:sp>
        <p:nvSpPr>
          <p:cNvPr id="38" name="Picture Placeholder 2"/>
          <p:cNvSpPr>
            <a:spLocks noGrp="1" noChangeAspect="1"/>
          </p:cNvSpPr>
          <p:nvPr>
            <p:ph type="pic" sz="quarter" idx="18"/>
          </p:nvPr>
        </p:nvSpPr>
        <p:spPr>
          <a:xfrm>
            <a:off x="2438749" y="1982087"/>
            <a:ext cx="2438746" cy="1980871"/>
          </a:xfrm>
        </p:spPr>
        <p:txBody>
          <a:bodyPr>
            <a:normAutofit/>
          </a:bodyPr>
          <a:lstStyle>
            <a:lvl1pPr marL="0" indent="0">
              <a:buNone/>
              <a:defRPr sz="2000">
                <a:solidFill>
                  <a:schemeClr val="accent1"/>
                </a:solidFill>
              </a:defRPr>
            </a:lvl1pPr>
          </a:lstStyle>
          <a:p>
            <a:endParaRPr lang="id-ID" dirty="0"/>
          </a:p>
        </p:txBody>
      </p:sp>
      <p:sp>
        <p:nvSpPr>
          <p:cNvPr id="39" name="Picture Placeholder 2"/>
          <p:cNvSpPr>
            <a:spLocks noGrp="1" noChangeAspect="1"/>
          </p:cNvSpPr>
          <p:nvPr>
            <p:ph type="pic" sz="quarter" idx="19"/>
          </p:nvPr>
        </p:nvSpPr>
        <p:spPr>
          <a:xfrm>
            <a:off x="4871863" y="-607"/>
            <a:ext cx="2438746" cy="1980871"/>
          </a:xfrm>
        </p:spPr>
        <p:txBody>
          <a:bodyPr>
            <a:normAutofit/>
          </a:bodyPr>
          <a:lstStyle>
            <a:lvl1pPr marL="0" indent="0">
              <a:buNone/>
              <a:defRPr sz="2000">
                <a:solidFill>
                  <a:schemeClr val="accent1"/>
                </a:solidFill>
              </a:defRPr>
            </a:lvl1pPr>
          </a:lstStyle>
          <a:p>
            <a:endParaRPr lang="id-ID" dirty="0"/>
          </a:p>
        </p:txBody>
      </p:sp>
      <p:sp>
        <p:nvSpPr>
          <p:cNvPr id="42" name="Picture Placeholder 2"/>
          <p:cNvSpPr>
            <a:spLocks noGrp="1" noChangeAspect="1"/>
          </p:cNvSpPr>
          <p:nvPr>
            <p:ph type="pic" sz="quarter" idx="22"/>
          </p:nvPr>
        </p:nvSpPr>
        <p:spPr>
          <a:xfrm>
            <a:off x="7321753" y="1982694"/>
            <a:ext cx="2539935" cy="1980871"/>
          </a:xfrm>
        </p:spPr>
        <p:txBody>
          <a:bodyPr>
            <a:normAutofit/>
          </a:bodyPr>
          <a:lstStyle>
            <a:lvl1pPr marL="0" indent="0">
              <a:buNone/>
              <a:defRPr sz="2000">
                <a:solidFill>
                  <a:schemeClr val="accent1"/>
                </a:solidFill>
              </a:defRPr>
            </a:lvl1pPr>
          </a:lstStyle>
          <a:p>
            <a:endParaRPr lang="id-ID" dirty="0"/>
          </a:p>
        </p:txBody>
      </p:sp>
      <p:sp>
        <p:nvSpPr>
          <p:cNvPr id="43" name="Picture Placeholder 2"/>
          <p:cNvSpPr>
            <a:spLocks noGrp="1" noChangeAspect="1"/>
          </p:cNvSpPr>
          <p:nvPr>
            <p:ph type="pic" sz="quarter" idx="23"/>
          </p:nvPr>
        </p:nvSpPr>
        <p:spPr>
          <a:xfrm>
            <a:off x="9742111" y="1216"/>
            <a:ext cx="2449889" cy="1980871"/>
          </a:xfrm>
        </p:spPr>
        <p:txBody>
          <a:bodyPr>
            <a:normAutofit/>
          </a:bodyPr>
          <a:lstStyle>
            <a:lvl1pPr marL="0" indent="0">
              <a:buNone/>
              <a:defRPr sz="2000">
                <a:solidFill>
                  <a:schemeClr val="accent1"/>
                </a:solidFill>
              </a:defRPr>
            </a:lvl1pPr>
          </a:lstStyle>
          <a:p>
            <a:endParaRPr lang="id-ID" dirty="0"/>
          </a:p>
        </p:txBody>
      </p:sp>
    </p:spTree>
    <p:extLst>
      <p:ext uri="{BB962C8B-B14F-4D97-AF65-F5344CB8AC3E}">
        <p14:creationId xmlns:p14="http://schemas.microsoft.com/office/powerpoint/2010/main" val="837004543"/>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11" name="Oval 1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2" name="TextBox 11"/>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9" name="Picture Placeholder 8"/>
          <p:cNvSpPr>
            <a:spLocks noGrp="1" noChangeAspect="1"/>
          </p:cNvSpPr>
          <p:nvPr>
            <p:ph type="pic" sz="quarter" idx="10"/>
          </p:nvPr>
        </p:nvSpPr>
        <p:spPr>
          <a:xfrm>
            <a:off x="0" y="1509473"/>
            <a:ext cx="12192000" cy="3386667"/>
          </a:xfrm>
        </p:spPr>
        <p:txBody>
          <a:bodyPr>
            <a:normAutofit/>
          </a:bodyPr>
          <a:lstStyle>
            <a:lvl1pPr marL="0" indent="0">
              <a:buNone/>
              <a:defRPr sz="2100">
                <a:solidFill>
                  <a:schemeClr val="bg1">
                    <a:lumMod val="65000"/>
                  </a:schemeClr>
                </a:solidFill>
              </a:defRPr>
            </a:lvl1pPr>
          </a:lstStyle>
          <a:p>
            <a:endParaRPr lang="en-US"/>
          </a:p>
        </p:txBody>
      </p:sp>
    </p:spTree>
    <p:extLst>
      <p:ext uri="{BB962C8B-B14F-4D97-AF65-F5344CB8AC3E}">
        <p14:creationId xmlns:p14="http://schemas.microsoft.com/office/powerpoint/2010/main" val="3875011904"/>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Big_Picture_place-holder">
    <p:spTree>
      <p:nvGrpSpPr>
        <p:cNvPr id="1" name=""/>
        <p:cNvGrpSpPr/>
        <p:nvPr/>
      </p:nvGrpSpPr>
      <p:grpSpPr>
        <a:xfrm>
          <a:off x="0" y="0"/>
          <a:ext cx="0" cy="0"/>
          <a:chOff x="0" y="0"/>
          <a:chExt cx="0" cy="0"/>
        </a:xfrm>
      </p:grpSpPr>
      <p:sp>
        <p:nvSpPr>
          <p:cNvPr id="9" name="Picture Placeholder 22"/>
          <p:cNvSpPr>
            <a:spLocks noGrp="1" noChangeAspect="1"/>
          </p:cNvSpPr>
          <p:nvPr>
            <p:ph type="pic" sz="quarter" idx="13"/>
          </p:nvPr>
        </p:nvSpPr>
        <p:spPr>
          <a:xfrm>
            <a:off x="0" y="-1"/>
            <a:ext cx="12203143" cy="6858001"/>
          </a:xfrm>
        </p:spPr>
        <p:txBody>
          <a:bodyPr>
            <a:normAutofit/>
          </a:bodyPr>
          <a:lstStyle>
            <a:lvl1pPr marL="0" indent="0">
              <a:buNone/>
              <a:defRPr sz="1600">
                <a:latin typeface="Raleway Light"/>
                <a:cs typeface="Raleway Light"/>
              </a:defRPr>
            </a:lvl1pPr>
          </a:lstStyle>
          <a:p>
            <a:endParaRPr lang="id-ID" dirty="0"/>
          </a:p>
        </p:txBody>
      </p:sp>
    </p:spTree>
    <p:extLst>
      <p:ext uri="{BB962C8B-B14F-4D97-AF65-F5344CB8AC3E}">
        <p14:creationId xmlns:p14="http://schemas.microsoft.com/office/powerpoint/2010/main" val="1677532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4DF4F490-9374-924C-AB42-0481DAFD1653}" type="datetimeFigureOut">
              <a:rPr kumimoji="1" lang="zh-CN" altLang="en-US" smtClean="0"/>
              <a:t>2018/2/6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6D815F2-DC5C-4B4C-83DE-362A29ED1CC8}" type="slidenum">
              <a:rPr kumimoji="1" lang="zh-CN" altLang="en-US" smtClean="0"/>
              <a:t>‹#›</a:t>
            </a:fld>
            <a:endParaRPr kumimoji="1" lang="zh-CN" altLang="en-US"/>
          </a:p>
        </p:txBody>
      </p:sp>
    </p:spTree>
    <p:extLst>
      <p:ext uri="{BB962C8B-B14F-4D97-AF65-F5344CB8AC3E}">
        <p14:creationId xmlns:p14="http://schemas.microsoft.com/office/powerpoint/2010/main" val="19234094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03_app">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3" y="-1"/>
            <a:ext cx="12192001" cy="3230218"/>
          </a:xfrm>
        </p:spPr>
        <p:txBody>
          <a:bodyPr rtlCol="0">
            <a:normAutofit/>
          </a:bodyPr>
          <a:lstStyle>
            <a:lvl1pPr marL="0" indent="0">
              <a:buNone/>
              <a:defRPr sz="1000">
                <a:latin typeface="Raleway Light"/>
                <a:cs typeface="Raleway Light"/>
              </a:defRPr>
            </a:lvl1pPr>
          </a:lstStyle>
          <a:p>
            <a:pPr lvl="0"/>
            <a:endParaRPr lang="en-US" noProof="0" dirty="0"/>
          </a:p>
        </p:txBody>
      </p:sp>
      <p:sp>
        <p:nvSpPr>
          <p:cNvPr id="3" name="Picture Placeholder 2"/>
          <p:cNvSpPr>
            <a:spLocks noGrp="1" noChangeAspect="1"/>
          </p:cNvSpPr>
          <p:nvPr>
            <p:ph type="pic" sz="quarter" idx="10"/>
          </p:nvPr>
        </p:nvSpPr>
        <p:spPr>
          <a:xfrm>
            <a:off x="997398" y="1188270"/>
            <a:ext cx="752671" cy="2139950"/>
          </a:xfrm>
        </p:spPr>
        <p:txBody>
          <a:bodyPr rtlCol="0">
            <a:normAutofit/>
          </a:bodyPr>
          <a:lstStyle>
            <a:lvl1pPr marL="0" indent="0">
              <a:buNone/>
              <a:defRPr sz="1000">
                <a:latin typeface="Raleway Light"/>
                <a:cs typeface="Raleway Light"/>
              </a:defRPr>
            </a:lvl1pPr>
          </a:lstStyle>
          <a:p>
            <a:pPr lvl="0"/>
            <a:endParaRPr lang="en-US" noProof="0" dirty="0"/>
          </a:p>
        </p:txBody>
      </p:sp>
      <p:sp>
        <p:nvSpPr>
          <p:cNvPr id="32" name="Picture Placeholder 2"/>
          <p:cNvSpPr>
            <a:spLocks noGrp="1" noChangeAspect="1"/>
          </p:cNvSpPr>
          <p:nvPr>
            <p:ph type="pic" sz="quarter" idx="12"/>
          </p:nvPr>
        </p:nvSpPr>
        <p:spPr>
          <a:xfrm>
            <a:off x="3573307" y="1188270"/>
            <a:ext cx="803171" cy="2133600"/>
          </a:xfrm>
        </p:spPr>
        <p:txBody>
          <a:bodyPr rtlCol="0">
            <a:normAutofit/>
          </a:bodyPr>
          <a:lstStyle>
            <a:lvl1pPr marL="0" indent="0">
              <a:buNone/>
              <a:defRPr sz="1000">
                <a:latin typeface="Raleway Light"/>
                <a:cs typeface="Raleway Light"/>
              </a:defRPr>
            </a:lvl1pPr>
          </a:lstStyle>
          <a:p>
            <a:pPr lvl="0"/>
            <a:endParaRPr lang="en-US" noProof="0" dirty="0"/>
          </a:p>
        </p:txBody>
      </p:sp>
      <p:sp>
        <p:nvSpPr>
          <p:cNvPr id="31" name="Picture Placeholder 2"/>
          <p:cNvSpPr>
            <a:spLocks noGrp="1" noChangeAspect="1"/>
          </p:cNvSpPr>
          <p:nvPr>
            <p:ph type="pic" sz="quarter" idx="11"/>
          </p:nvPr>
        </p:nvSpPr>
        <p:spPr>
          <a:xfrm>
            <a:off x="1903613" y="966020"/>
            <a:ext cx="1558227" cy="2755900"/>
          </a:xfrm>
        </p:spPr>
        <p:txBody>
          <a:bodyPr rtlCol="0">
            <a:normAutofit/>
          </a:bodyPr>
          <a:lstStyle>
            <a:lvl1pPr marL="0" indent="0">
              <a:buNone/>
              <a:defRPr sz="10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3696804168"/>
      </p:ext>
    </p:extLst>
  </p:cSld>
  <p:clrMapOvr>
    <a:masterClrMapping/>
  </p:clrMapOvr>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Pad_mockup">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3" y="-1"/>
            <a:ext cx="12192001" cy="3230218"/>
          </a:xfrm>
        </p:spPr>
        <p:txBody>
          <a:bodyPr rtlCol="0">
            <a:normAutofit/>
          </a:bodyPr>
          <a:lstStyle>
            <a:lvl1pPr marL="0" indent="0">
              <a:buNone/>
              <a:defRPr sz="10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1881376652"/>
      </p:ext>
    </p:extLst>
  </p:cSld>
  <p:clrMapOvr>
    <a:masterClrMapping/>
  </p:clrMapOvr>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pp_features">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3" y="-1"/>
            <a:ext cx="12192001" cy="3230218"/>
          </a:xfrm>
        </p:spPr>
        <p:txBody>
          <a:bodyPr rtlCol="0">
            <a:normAutofit/>
          </a:bodyPr>
          <a:lstStyle>
            <a:lvl1pPr marL="0" indent="0">
              <a:buNone/>
              <a:defRPr sz="1000">
                <a:latin typeface="Raleway Light"/>
                <a:cs typeface="Raleway Light"/>
              </a:defRPr>
            </a:lvl1pPr>
          </a:lstStyle>
          <a:p>
            <a:pPr lvl="0"/>
            <a:endParaRPr lang="en-US" noProof="0" dirty="0"/>
          </a:p>
        </p:txBody>
      </p:sp>
      <p:sp>
        <p:nvSpPr>
          <p:cNvPr id="31" name="Picture Placeholder 2"/>
          <p:cNvSpPr>
            <a:spLocks noGrp="1" noChangeAspect="1"/>
          </p:cNvSpPr>
          <p:nvPr>
            <p:ph type="pic" sz="quarter" idx="11"/>
          </p:nvPr>
        </p:nvSpPr>
        <p:spPr>
          <a:xfrm>
            <a:off x="1535889" y="1233378"/>
            <a:ext cx="2360858" cy="4225173"/>
          </a:xfrm>
        </p:spPr>
        <p:txBody>
          <a:bodyPr rtlCol="0">
            <a:normAutofit/>
          </a:bodyPr>
          <a:lstStyle>
            <a:lvl1pPr marL="0" indent="0">
              <a:buNone/>
              <a:defRPr sz="10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138000815"/>
      </p:ext>
    </p:extLst>
  </p:cSld>
  <p:clrMapOvr>
    <a:masterClrMapping/>
  </p:clrMapOvr>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app_features">
    <p:spTree>
      <p:nvGrpSpPr>
        <p:cNvPr id="1" name=""/>
        <p:cNvGrpSpPr/>
        <p:nvPr/>
      </p:nvGrpSpPr>
      <p:grpSpPr>
        <a:xfrm>
          <a:off x="0" y="0"/>
          <a:ext cx="0" cy="0"/>
          <a:chOff x="0" y="0"/>
          <a:chExt cx="0" cy="0"/>
        </a:xfrm>
      </p:grpSpPr>
      <p:sp>
        <p:nvSpPr>
          <p:cNvPr id="27" name="Picture Placeholder 2"/>
          <p:cNvSpPr>
            <a:spLocks noGrp="1" noChangeAspect="1"/>
          </p:cNvSpPr>
          <p:nvPr>
            <p:ph type="pic" sz="quarter" idx="13"/>
          </p:nvPr>
        </p:nvSpPr>
        <p:spPr>
          <a:xfrm>
            <a:off x="-3" y="-1"/>
            <a:ext cx="12192001" cy="3230218"/>
          </a:xfrm>
        </p:spPr>
        <p:txBody>
          <a:bodyPr rtlCol="0">
            <a:normAutofit/>
          </a:bodyPr>
          <a:lstStyle>
            <a:lvl1pPr marL="0" indent="0">
              <a:buNone/>
              <a:defRPr sz="1000">
                <a:latin typeface="Raleway Light"/>
                <a:cs typeface="Raleway Light"/>
              </a:defRPr>
            </a:lvl1pPr>
          </a:lstStyle>
          <a:p>
            <a:pPr lvl="0"/>
            <a:endParaRPr lang="en-US" noProof="0" dirty="0"/>
          </a:p>
        </p:txBody>
      </p:sp>
    </p:spTree>
    <p:extLst>
      <p:ext uri="{BB962C8B-B14F-4D97-AF65-F5344CB8AC3E}">
        <p14:creationId xmlns:p14="http://schemas.microsoft.com/office/powerpoint/2010/main" val="291110834"/>
      </p:ext>
    </p:extLst>
  </p:cSld>
  <p:clrMapOvr>
    <a:masterClrMapping/>
  </p:clrMapOvr>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porftfolio-1">
    <p:spTree>
      <p:nvGrpSpPr>
        <p:cNvPr id="1" name=""/>
        <p:cNvGrpSpPr/>
        <p:nvPr/>
      </p:nvGrpSpPr>
      <p:grpSpPr>
        <a:xfrm>
          <a:off x="0" y="0"/>
          <a:ext cx="0" cy="0"/>
          <a:chOff x="0" y="0"/>
          <a:chExt cx="0" cy="0"/>
        </a:xfrm>
      </p:grpSpPr>
      <p:sp>
        <p:nvSpPr>
          <p:cNvPr id="14" name="Oval 1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5" name="TextBox 14"/>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9" name="Picture Placeholder 2"/>
          <p:cNvSpPr>
            <a:spLocks noGrp="1" noChangeAspect="1"/>
          </p:cNvSpPr>
          <p:nvPr>
            <p:ph type="pic" sz="quarter" idx="11"/>
          </p:nvPr>
        </p:nvSpPr>
        <p:spPr>
          <a:xfrm>
            <a:off x="4500563" y="1779589"/>
            <a:ext cx="3194049" cy="2266950"/>
          </a:xfrm>
        </p:spPr>
        <p:txBody>
          <a:bodyPr>
            <a:normAutofit/>
          </a:bodyPr>
          <a:lstStyle>
            <a:lvl1pPr marL="0" indent="0">
              <a:buNone/>
              <a:defRPr sz="2000">
                <a:solidFill>
                  <a:schemeClr val="accent1"/>
                </a:solidFill>
              </a:defRPr>
            </a:lvl1pPr>
          </a:lstStyle>
          <a:p>
            <a:endParaRPr lang="id-ID" dirty="0"/>
          </a:p>
        </p:txBody>
      </p:sp>
      <p:sp>
        <p:nvSpPr>
          <p:cNvPr id="10" name="Picture Placeholder 2"/>
          <p:cNvSpPr>
            <a:spLocks noGrp="1" noChangeAspect="1"/>
          </p:cNvSpPr>
          <p:nvPr>
            <p:ph type="pic" sz="quarter" idx="12"/>
          </p:nvPr>
        </p:nvSpPr>
        <p:spPr>
          <a:xfrm>
            <a:off x="7808913" y="1779589"/>
            <a:ext cx="3216275" cy="2266950"/>
          </a:xfrm>
        </p:spPr>
        <p:txBody>
          <a:bodyPr>
            <a:normAutofit/>
          </a:bodyPr>
          <a:lstStyle>
            <a:lvl1pPr marL="0" indent="0">
              <a:buNone/>
              <a:defRPr sz="2000">
                <a:solidFill>
                  <a:schemeClr val="accent1"/>
                </a:solidFill>
              </a:defRPr>
            </a:lvl1pPr>
          </a:lstStyle>
          <a:p>
            <a:endParaRPr lang="id-ID" dirty="0"/>
          </a:p>
        </p:txBody>
      </p:sp>
      <p:sp>
        <p:nvSpPr>
          <p:cNvPr id="11" name="Picture Placeholder 2"/>
          <p:cNvSpPr>
            <a:spLocks noGrp="1" noChangeAspect="1"/>
          </p:cNvSpPr>
          <p:nvPr>
            <p:ph type="pic" sz="quarter" idx="15"/>
          </p:nvPr>
        </p:nvSpPr>
        <p:spPr>
          <a:xfrm>
            <a:off x="1210109" y="1795468"/>
            <a:ext cx="3201554" cy="2251071"/>
          </a:xfrm>
        </p:spPr>
        <p:txBody>
          <a:bodyPr>
            <a:normAutofit/>
          </a:bodyPr>
          <a:lstStyle>
            <a:lvl1pPr marL="0" indent="0">
              <a:buNone/>
              <a:defRPr sz="2000">
                <a:solidFill>
                  <a:schemeClr val="accent1"/>
                </a:solidFill>
              </a:defRPr>
            </a:lvl1pPr>
          </a:lstStyle>
          <a:p>
            <a:endParaRPr lang="id-ID" dirty="0"/>
          </a:p>
        </p:txBody>
      </p:sp>
    </p:spTree>
    <p:extLst>
      <p:ext uri="{BB962C8B-B14F-4D97-AF65-F5344CB8AC3E}">
        <p14:creationId xmlns:p14="http://schemas.microsoft.com/office/powerpoint/2010/main" val="896190373"/>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Portfolio-2">
    <p:spTree>
      <p:nvGrpSpPr>
        <p:cNvPr id="1" name=""/>
        <p:cNvGrpSpPr/>
        <p:nvPr/>
      </p:nvGrpSpPr>
      <p:grpSpPr>
        <a:xfrm>
          <a:off x="0" y="0"/>
          <a:ext cx="0" cy="0"/>
          <a:chOff x="0" y="0"/>
          <a:chExt cx="0" cy="0"/>
        </a:xfrm>
      </p:grpSpPr>
      <p:sp>
        <p:nvSpPr>
          <p:cNvPr id="11" name="Oval 1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2" name="TextBox 11"/>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5" name="Picture Placeholder 13"/>
          <p:cNvSpPr>
            <a:spLocks noGrp="1" noChangeAspect="1"/>
          </p:cNvSpPr>
          <p:nvPr>
            <p:ph type="pic" sz="quarter" idx="11"/>
          </p:nvPr>
        </p:nvSpPr>
        <p:spPr>
          <a:xfrm>
            <a:off x="3785657" y="1625400"/>
            <a:ext cx="2317411" cy="2315293"/>
          </a:xfrm>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17" name="Picture Placeholder 13"/>
          <p:cNvSpPr>
            <a:spLocks noGrp="1" noChangeAspect="1"/>
          </p:cNvSpPr>
          <p:nvPr>
            <p:ph type="pic" sz="quarter" idx="13"/>
          </p:nvPr>
        </p:nvSpPr>
        <p:spPr>
          <a:xfrm>
            <a:off x="6169719" y="1614260"/>
            <a:ext cx="4695167" cy="4634299"/>
          </a:xfrm>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13" name="Picture Placeholder 13"/>
          <p:cNvSpPr>
            <a:spLocks noGrp="1" noChangeAspect="1"/>
          </p:cNvSpPr>
          <p:nvPr>
            <p:ph type="pic" sz="quarter" idx="16"/>
          </p:nvPr>
        </p:nvSpPr>
        <p:spPr>
          <a:xfrm>
            <a:off x="1397693" y="3933267"/>
            <a:ext cx="2317410" cy="2315295"/>
          </a:xfrm>
          <a:effectLst/>
        </p:spPr>
        <p:txBody>
          <a:bodyPr>
            <a:normAutofit/>
          </a:bodyPr>
          <a:lstStyle>
            <a:lvl1pPr marL="0" indent="0">
              <a:buNone/>
              <a:defRPr sz="21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471495273"/>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Portfolio-3">
    <p:spTree>
      <p:nvGrpSpPr>
        <p:cNvPr id="1" name=""/>
        <p:cNvGrpSpPr/>
        <p:nvPr/>
      </p:nvGrpSpPr>
      <p:grpSpPr>
        <a:xfrm>
          <a:off x="0" y="0"/>
          <a:ext cx="0" cy="0"/>
          <a:chOff x="0" y="0"/>
          <a:chExt cx="0" cy="0"/>
        </a:xfrm>
      </p:grpSpPr>
      <p:sp>
        <p:nvSpPr>
          <p:cNvPr id="18" name="Oval 17"/>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9" name="TextBox 18"/>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4" name="Picture Placeholder 13"/>
          <p:cNvSpPr>
            <a:spLocks noGrp="1" noChangeAspect="1"/>
          </p:cNvSpPr>
          <p:nvPr>
            <p:ph type="pic" sz="quarter" idx="10"/>
          </p:nvPr>
        </p:nvSpPr>
        <p:spPr>
          <a:xfrm>
            <a:off x="1421883" y="1647680"/>
            <a:ext cx="2317410" cy="2315293"/>
          </a:xfrm>
          <a:ln>
            <a:noFill/>
          </a:ln>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28" name="Picture Placeholder 13"/>
          <p:cNvSpPr>
            <a:spLocks noGrp="1" noChangeAspect="1"/>
          </p:cNvSpPr>
          <p:nvPr>
            <p:ph type="pic" sz="quarter" idx="14"/>
          </p:nvPr>
        </p:nvSpPr>
        <p:spPr>
          <a:xfrm>
            <a:off x="6113147" y="1647680"/>
            <a:ext cx="2317410" cy="2315293"/>
          </a:xfrm>
          <a:ln>
            <a:noFill/>
          </a:ln>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30" name="Picture Placeholder 13"/>
          <p:cNvSpPr>
            <a:spLocks noGrp="1" noChangeAspect="1"/>
          </p:cNvSpPr>
          <p:nvPr>
            <p:ph type="pic" sz="quarter" idx="15"/>
          </p:nvPr>
        </p:nvSpPr>
        <p:spPr>
          <a:xfrm>
            <a:off x="1421883" y="3961488"/>
            <a:ext cx="2317410" cy="2315293"/>
          </a:xfrm>
          <a:ln>
            <a:noFill/>
          </a:ln>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33" name="Picture Placeholder 13"/>
          <p:cNvSpPr>
            <a:spLocks noGrp="1" noChangeAspect="1"/>
          </p:cNvSpPr>
          <p:nvPr>
            <p:ph type="pic" sz="quarter" idx="16"/>
          </p:nvPr>
        </p:nvSpPr>
        <p:spPr>
          <a:xfrm>
            <a:off x="6113147" y="3961488"/>
            <a:ext cx="2317410" cy="2315293"/>
          </a:xfrm>
          <a:ln>
            <a:noFill/>
          </a:ln>
          <a:effectLst/>
        </p:spPr>
        <p:txBody>
          <a:bodyPr>
            <a:normAutofit/>
          </a:bodyPr>
          <a:lstStyle>
            <a:lvl1pPr marL="0" indent="0">
              <a:buNone/>
              <a:defRPr sz="21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982352957"/>
      </p:ext>
    </p:extLst>
  </p:cSld>
  <p:clrMapOvr>
    <a:masterClrMapping/>
  </p:clrMapOvr>
  <mc:AlternateContent xmlns:mc="http://schemas.openxmlformats.org/markup-compatibility/2006" xmlns:p14="http://schemas.microsoft.com/office/powerpoint/2010/main">
    <mc:Choice Requires="p14">
      <p:transition spd="slow" p14:dur="1500" advClick="0" advTm="3000">
        <p14:reveal/>
      </p:transition>
    </mc:Choice>
    <mc:Fallback xmlns="">
      <p:transition spd="slow" advClick="0" advTm="3000">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Portfolio-4">
    <p:spTree>
      <p:nvGrpSpPr>
        <p:cNvPr id="1" name=""/>
        <p:cNvGrpSpPr/>
        <p:nvPr/>
      </p:nvGrpSpPr>
      <p:grpSpPr>
        <a:xfrm>
          <a:off x="0" y="0"/>
          <a:ext cx="0" cy="0"/>
          <a:chOff x="0" y="0"/>
          <a:chExt cx="0" cy="0"/>
        </a:xfrm>
      </p:grpSpPr>
      <p:sp>
        <p:nvSpPr>
          <p:cNvPr id="16" name="Oval 1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7" name="TextBox 16"/>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3" name="Picture Placeholder 12"/>
          <p:cNvSpPr>
            <a:spLocks noGrp="1" noChangeAspect="1"/>
          </p:cNvSpPr>
          <p:nvPr>
            <p:ph type="pic" sz="quarter" idx="10"/>
          </p:nvPr>
        </p:nvSpPr>
        <p:spPr>
          <a:xfrm>
            <a:off x="1253394" y="1433102"/>
            <a:ext cx="2395728" cy="2395728"/>
          </a:xfrm>
        </p:spPr>
        <p:txBody>
          <a:bodyPr>
            <a:normAutofit/>
          </a:bodyPr>
          <a:lstStyle>
            <a:lvl1pPr>
              <a:defRPr sz="1400"/>
            </a:lvl1pPr>
          </a:lstStyle>
          <a:p>
            <a:endParaRPr lang="en-US" dirty="0"/>
          </a:p>
        </p:txBody>
      </p:sp>
      <p:sp>
        <p:nvSpPr>
          <p:cNvPr id="32" name="Picture Placeholder 12"/>
          <p:cNvSpPr>
            <a:spLocks noGrp="1" noChangeAspect="1"/>
          </p:cNvSpPr>
          <p:nvPr>
            <p:ph type="pic" sz="quarter" idx="11"/>
          </p:nvPr>
        </p:nvSpPr>
        <p:spPr>
          <a:xfrm>
            <a:off x="3655472" y="1427613"/>
            <a:ext cx="2395728" cy="2395728"/>
          </a:xfrm>
        </p:spPr>
        <p:txBody>
          <a:bodyPr>
            <a:normAutofit/>
          </a:bodyPr>
          <a:lstStyle>
            <a:lvl1pPr>
              <a:defRPr sz="1400"/>
            </a:lvl1pPr>
          </a:lstStyle>
          <a:p>
            <a:endParaRPr lang="en-US" dirty="0"/>
          </a:p>
        </p:txBody>
      </p:sp>
      <p:sp>
        <p:nvSpPr>
          <p:cNvPr id="33" name="Picture Placeholder 12"/>
          <p:cNvSpPr>
            <a:spLocks noGrp="1" noChangeAspect="1"/>
          </p:cNvSpPr>
          <p:nvPr>
            <p:ph type="pic" sz="quarter" idx="12"/>
          </p:nvPr>
        </p:nvSpPr>
        <p:spPr>
          <a:xfrm>
            <a:off x="6057550" y="1427613"/>
            <a:ext cx="2395728" cy="2395728"/>
          </a:xfrm>
        </p:spPr>
        <p:txBody>
          <a:bodyPr>
            <a:normAutofit/>
          </a:bodyPr>
          <a:lstStyle>
            <a:lvl1pPr>
              <a:defRPr sz="1400"/>
            </a:lvl1pPr>
          </a:lstStyle>
          <a:p>
            <a:endParaRPr lang="en-US" dirty="0"/>
          </a:p>
        </p:txBody>
      </p:sp>
      <p:sp>
        <p:nvSpPr>
          <p:cNvPr id="34" name="Picture Placeholder 12"/>
          <p:cNvSpPr>
            <a:spLocks noGrp="1" noChangeAspect="1"/>
          </p:cNvSpPr>
          <p:nvPr>
            <p:ph type="pic" sz="quarter" idx="13"/>
          </p:nvPr>
        </p:nvSpPr>
        <p:spPr>
          <a:xfrm>
            <a:off x="8459628" y="1427613"/>
            <a:ext cx="2395728" cy="2395728"/>
          </a:xfrm>
        </p:spPr>
        <p:txBody>
          <a:bodyPr>
            <a:normAutofit/>
          </a:bodyPr>
          <a:lstStyle>
            <a:lvl1pPr>
              <a:defRPr sz="1400"/>
            </a:lvl1pPr>
          </a:lstStyle>
          <a:p>
            <a:endParaRPr lang="en-US" dirty="0"/>
          </a:p>
        </p:txBody>
      </p:sp>
      <p:sp>
        <p:nvSpPr>
          <p:cNvPr id="35" name="Picture Placeholder 12"/>
          <p:cNvSpPr>
            <a:spLocks noGrp="1" noChangeAspect="1"/>
          </p:cNvSpPr>
          <p:nvPr>
            <p:ph type="pic" sz="quarter" idx="14"/>
          </p:nvPr>
        </p:nvSpPr>
        <p:spPr>
          <a:xfrm>
            <a:off x="1253394" y="3833722"/>
            <a:ext cx="2395728" cy="2395728"/>
          </a:xfrm>
        </p:spPr>
        <p:txBody>
          <a:bodyPr>
            <a:normAutofit/>
          </a:bodyPr>
          <a:lstStyle>
            <a:lvl1pPr>
              <a:defRPr sz="1400"/>
            </a:lvl1pPr>
          </a:lstStyle>
          <a:p>
            <a:endParaRPr lang="en-US" dirty="0"/>
          </a:p>
        </p:txBody>
      </p:sp>
      <p:sp>
        <p:nvSpPr>
          <p:cNvPr id="36" name="Picture Placeholder 12"/>
          <p:cNvSpPr>
            <a:spLocks noGrp="1" noChangeAspect="1"/>
          </p:cNvSpPr>
          <p:nvPr>
            <p:ph type="pic" sz="quarter" idx="15"/>
          </p:nvPr>
        </p:nvSpPr>
        <p:spPr>
          <a:xfrm>
            <a:off x="3655472" y="3839778"/>
            <a:ext cx="2395728" cy="2395728"/>
          </a:xfrm>
        </p:spPr>
        <p:txBody>
          <a:bodyPr>
            <a:normAutofit/>
          </a:bodyPr>
          <a:lstStyle>
            <a:lvl1pPr>
              <a:defRPr sz="1400"/>
            </a:lvl1pPr>
          </a:lstStyle>
          <a:p>
            <a:endParaRPr lang="en-US" dirty="0"/>
          </a:p>
        </p:txBody>
      </p:sp>
      <p:sp>
        <p:nvSpPr>
          <p:cNvPr id="37" name="Picture Placeholder 12"/>
          <p:cNvSpPr>
            <a:spLocks noGrp="1" noChangeAspect="1"/>
          </p:cNvSpPr>
          <p:nvPr>
            <p:ph type="pic" sz="quarter" idx="16"/>
          </p:nvPr>
        </p:nvSpPr>
        <p:spPr>
          <a:xfrm>
            <a:off x="6057550" y="3839778"/>
            <a:ext cx="2395728" cy="2395728"/>
          </a:xfrm>
        </p:spPr>
        <p:txBody>
          <a:bodyPr>
            <a:normAutofit/>
          </a:bodyPr>
          <a:lstStyle>
            <a:lvl1pPr>
              <a:defRPr sz="1400"/>
            </a:lvl1pPr>
          </a:lstStyle>
          <a:p>
            <a:endParaRPr lang="en-US" dirty="0"/>
          </a:p>
        </p:txBody>
      </p:sp>
      <p:sp>
        <p:nvSpPr>
          <p:cNvPr id="38" name="Picture Placeholder 12"/>
          <p:cNvSpPr>
            <a:spLocks noGrp="1" noChangeAspect="1"/>
          </p:cNvSpPr>
          <p:nvPr>
            <p:ph type="pic" sz="quarter" idx="17"/>
          </p:nvPr>
        </p:nvSpPr>
        <p:spPr>
          <a:xfrm>
            <a:off x="8459628" y="3839778"/>
            <a:ext cx="2395728" cy="2395728"/>
          </a:xfrm>
        </p:spPr>
        <p:txBody>
          <a:bodyPr>
            <a:normAutofit/>
          </a:bodyPr>
          <a:lstStyle>
            <a:lvl1pPr>
              <a:defRPr sz="1400"/>
            </a:lvl1pPr>
          </a:lstStyle>
          <a:p>
            <a:endParaRPr lang="en-US" dirty="0"/>
          </a:p>
        </p:txBody>
      </p:sp>
    </p:spTree>
    <p:extLst>
      <p:ext uri="{BB962C8B-B14F-4D97-AF65-F5344CB8AC3E}">
        <p14:creationId xmlns:p14="http://schemas.microsoft.com/office/powerpoint/2010/main" val="954943638"/>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Portfolio-5">
    <p:spTree>
      <p:nvGrpSpPr>
        <p:cNvPr id="1" name=""/>
        <p:cNvGrpSpPr/>
        <p:nvPr/>
      </p:nvGrpSpPr>
      <p:grpSpPr>
        <a:xfrm>
          <a:off x="0" y="0"/>
          <a:ext cx="0" cy="0"/>
          <a:chOff x="0" y="0"/>
          <a:chExt cx="0" cy="0"/>
        </a:xfrm>
      </p:grpSpPr>
      <p:sp>
        <p:nvSpPr>
          <p:cNvPr id="22" name="Oval 21"/>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23" name="TextBox 22"/>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4" name="Picture Placeholder 13"/>
          <p:cNvSpPr>
            <a:spLocks noGrp="1" noChangeAspect="1"/>
          </p:cNvSpPr>
          <p:nvPr>
            <p:ph type="pic" sz="quarter" idx="10" hasCustomPrompt="1"/>
          </p:nvPr>
        </p:nvSpPr>
        <p:spPr>
          <a:xfrm>
            <a:off x="1811582" y="1723565"/>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5" name="Picture Placeholder 13"/>
          <p:cNvSpPr>
            <a:spLocks noGrp="1" noChangeAspect="1"/>
          </p:cNvSpPr>
          <p:nvPr>
            <p:ph type="pic" sz="quarter" idx="11" hasCustomPrompt="1"/>
          </p:nvPr>
        </p:nvSpPr>
        <p:spPr>
          <a:xfrm>
            <a:off x="4915403" y="1723565"/>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7" name="Picture Placeholder 13"/>
          <p:cNvSpPr>
            <a:spLocks noGrp="1" noChangeAspect="1"/>
          </p:cNvSpPr>
          <p:nvPr>
            <p:ph type="pic" sz="quarter" idx="12" hasCustomPrompt="1"/>
          </p:nvPr>
        </p:nvSpPr>
        <p:spPr>
          <a:xfrm>
            <a:off x="8019222" y="1723565"/>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3" name="Picture Placeholder 13"/>
          <p:cNvSpPr>
            <a:spLocks noGrp="1" noChangeAspect="1"/>
          </p:cNvSpPr>
          <p:nvPr>
            <p:ph type="pic" sz="quarter" idx="13" hasCustomPrompt="1"/>
          </p:nvPr>
        </p:nvSpPr>
        <p:spPr>
          <a:xfrm>
            <a:off x="3408155" y="3836202"/>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6" name="Picture Placeholder 13"/>
          <p:cNvSpPr>
            <a:spLocks noGrp="1" noChangeAspect="1"/>
          </p:cNvSpPr>
          <p:nvPr>
            <p:ph type="pic" sz="quarter" idx="14" hasCustomPrompt="1"/>
          </p:nvPr>
        </p:nvSpPr>
        <p:spPr>
          <a:xfrm>
            <a:off x="6511974" y="3836202"/>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Tree>
    <p:extLst>
      <p:ext uri="{BB962C8B-B14F-4D97-AF65-F5344CB8AC3E}">
        <p14:creationId xmlns:p14="http://schemas.microsoft.com/office/powerpoint/2010/main" val="1425321903"/>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portfolio-6">
    <p:spTree>
      <p:nvGrpSpPr>
        <p:cNvPr id="1" name=""/>
        <p:cNvGrpSpPr/>
        <p:nvPr/>
      </p:nvGrpSpPr>
      <p:grpSpPr>
        <a:xfrm>
          <a:off x="0" y="0"/>
          <a:ext cx="0" cy="0"/>
          <a:chOff x="0" y="0"/>
          <a:chExt cx="0" cy="0"/>
        </a:xfrm>
      </p:grpSpPr>
      <p:sp>
        <p:nvSpPr>
          <p:cNvPr id="16" name="Oval 1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8" name="TextBox 17"/>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4" name="Picture Placeholder 12"/>
          <p:cNvSpPr>
            <a:spLocks noGrp="1" noChangeAspect="1"/>
          </p:cNvSpPr>
          <p:nvPr>
            <p:ph type="pic" sz="quarter" idx="11"/>
          </p:nvPr>
        </p:nvSpPr>
        <p:spPr>
          <a:xfrm>
            <a:off x="6826316" y="1893450"/>
            <a:ext cx="2147420" cy="3579115"/>
          </a:xfrm>
        </p:spPr>
        <p:txBody>
          <a:bodyPr>
            <a:normAutofit/>
          </a:bodyPr>
          <a:lstStyle>
            <a:lvl1pPr>
              <a:defRPr sz="1400"/>
            </a:lvl1pPr>
          </a:lstStyle>
          <a:p>
            <a:endParaRPr lang="en-US" dirty="0"/>
          </a:p>
        </p:txBody>
      </p:sp>
      <p:sp>
        <p:nvSpPr>
          <p:cNvPr id="17" name="Picture Placeholder 12"/>
          <p:cNvSpPr>
            <a:spLocks noGrp="1" noChangeAspect="1"/>
          </p:cNvSpPr>
          <p:nvPr>
            <p:ph type="pic" sz="quarter" idx="14"/>
          </p:nvPr>
        </p:nvSpPr>
        <p:spPr>
          <a:xfrm>
            <a:off x="4586536" y="1893450"/>
            <a:ext cx="2147420" cy="3579115"/>
          </a:xfrm>
        </p:spPr>
        <p:txBody>
          <a:bodyPr>
            <a:normAutofit/>
          </a:bodyPr>
          <a:lstStyle>
            <a:lvl1pPr>
              <a:defRPr sz="1400"/>
            </a:lvl1pPr>
          </a:lstStyle>
          <a:p>
            <a:endParaRPr lang="en-US" dirty="0"/>
          </a:p>
        </p:txBody>
      </p:sp>
      <p:sp>
        <p:nvSpPr>
          <p:cNvPr id="19" name="Picture Placeholder 12"/>
          <p:cNvSpPr>
            <a:spLocks noGrp="1" noChangeAspect="1"/>
          </p:cNvSpPr>
          <p:nvPr>
            <p:ph type="pic" sz="quarter" idx="16"/>
          </p:nvPr>
        </p:nvSpPr>
        <p:spPr>
          <a:xfrm>
            <a:off x="9066096" y="1893450"/>
            <a:ext cx="2147420" cy="3579115"/>
          </a:xfrm>
        </p:spPr>
        <p:txBody>
          <a:bodyPr>
            <a:normAutofit/>
          </a:bodyPr>
          <a:lstStyle>
            <a:lvl1pPr>
              <a:defRPr sz="1400"/>
            </a:lvl1pPr>
          </a:lstStyle>
          <a:p>
            <a:endParaRPr lang="en-US" dirty="0"/>
          </a:p>
        </p:txBody>
      </p:sp>
    </p:spTree>
    <p:extLst>
      <p:ext uri="{BB962C8B-B14F-4D97-AF65-F5344CB8AC3E}">
        <p14:creationId xmlns:p14="http://schemas.microsoft.com/office/powerpoint/2010/main" val="649353380"/>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4DF4F490-9374-924C-AB42-0481DAFD1653}" type="datetimeFigureOut">
              <a:rPr kumimoji="1" lang="zh-CN" altLang="en-US" smtClean="0"/>
              <a:t>2018/2/6</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6D815F2-DC5C-4B4C-83DE-362A29ED1CC8}" type="slidenum">
              <a:rPr kumimoji="1" lang="zh-CN" altLang="en-US" smtClean="0"/>
              <a:t>‹#›</a:t>
            </a:fld>
            <a:endParaRPr kumimoji="1" lang="zh-CN" altLang="en-US"/>
          </a:p>
        </p:txBody>
      </p:sp>
    </p:spTree>
    <p:extLst>
      <p:ext uri="{BB962C8B-B14F-4D97-AF65-F5344CB8AC3E}">
        <p14:creationId xmlns:p14="http://schemas.microsoft.com/office/powerpoint/2010/main" val="67103575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portfolio-7">
    <p:spTree>
      <p:nvGrpSpPr>
        <p:cNvPr id="1" name=""/>
        <p:cNvGrpSpPr/>
        <p:nvPr/>
      </p:nvGrpSpPr>
      <p:grpSpPr>
        <a:xfrm>
          <a:off x="0" y="0"/>
          <a:ext cx="0" cy="0"/>
          <a:chOff x="0" y="0"/>
          <a:chExt cx="0" cy="0"/>
        </a:xfrm>
      </p:grpSpPr>
      <p:sp>
        <p:nvSpPr>
          <p:cNvPr id="16" name="Oval 1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21" name="TextBox 20"/>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
        <p:nvSpPr>
          <p:cNvPr id="17" name="Picture Placeholder 12"/>
          <p:cNvSpPr>
            <a:spLocks noGrp="1" noChangeAspect="1"/>
          </p:cNvSpPr>
          <p:nvPr>
            <p:ph type="pic" sz="quarter" idx="14"/>
          </p:nvPr>
        </p:nvSpPr>
        <p:spPr>
          <a:xfrm>
            <a:off x="837773" y="2440695"/>
            <a:ext cx="4064678" cy="3824637"/>
          </a:xfrm>
        </p:spPr>
        <p:txBody>
          <a:bodyPr>
            <a:normAutofit/>
          </a:bodyPr>
          <a:lstStyle>
            <a:lvl1pPr>
              <a:defRPr sz="1400"/>
            </a:lvl1pPr>
          </a:lstStyle>
          <a:p>
            <a:endParaRPr lang="en-US" dirty="0"/>
          </a:p>
        </p:txBody>
      </p:sp>
      <p:sp>
        <p:nvSpPr>
          <p:cNvPr id="18" name="Picture Placeholder 12"/>
          <p:cNvSpPr>
            <a:spLocks noGrp="1" noChangeAspect="1"/>
          </p:cNvSpPr>
          <p:nvPr>
            <p:ph type="pic" sz="quarter" idx="15"/>
          </p:nvPr>
        </p:nvSpPr>
        <p:spPr>
          <a:xfrm>
            <a:off x="4898177" y="4353014"/>
            <a:ext cx="2144481" cy="1912319"/>
          </a:xfrm>
        </p:spPr>
        <p:txBody>
          <a:bodyPr>
            <a:normAutofit/>
          </a:bodyPr>
          <a:lstStyle>
            <a:lvl1pPr>
              <a:defRPr sz="1400"/>
            </a:lvl1pPr>
          </a:lstStyle>
          <a:p>
            <a:endParaRPr lang="en-US" dirty="0"/>
          </a:p>
        </p:txBody>
      </p:sp>
      <p:sp>
        <p:nvSpPr>
          <p:cNvPr id="19" name="Picture Placeholder 12"/>
          <p:cNvSpPr>
            <a:spLocks noGrp="1" noChangeAspect="1"/>
          </p:cNvSpPr>
          <p:nvPr>
            <p:ph type="pic" sz="quarter" idx="16"/>
          </p:nvPr>
        </p:nvSpPr>
        <p:spPr>
          <a:xfrm>
            <a:off x="7033110" y="4353014"/>
            <a:ext cx="2144481" cy="1912319"/>
          </a:xfrm>
        </p:spPr>
        <p:txBody>
          <a:bodyPr>
            <a:normAutofit/>
          </a:bodyPr>
          <a:lstStyle>
            <a:lvl1pPr>
              <a:defRPr sz="1400"/>
            </a:lvl1pPr>
          </a:lstStyle>
          <a:p>
            <a:endParaRPr lang="en-US" dirty="0"/>
          </a:p>
        </p:txBody>
      </p:sp>
      <p:sp>
        <p:nvSpPr>
          <p:cNvPr id="20" name="Picture Placeholder 12"/>
          <p:cNvSpPr>
            <a:spLocks noGrp="1" noChangeAspect="1"/>
          </p:cNvSpPr>
          <p:nvPr>
            <p:ph type="pic" sz="quarter" idx="17"/>
          </p:nvPr>
        </p:nvSpPr>
        <p:spPr>
          <a:xfrm>
            <a:off x="9161771" y="4353014"/>
            <a:ext cx="2144481" cy="1912319"/>
          </a:xfrm>
        </p:spPr>
        <p:txBody>
          <a:bodyPr>
            <a:normAutofit/>
          </a:bodyPr>
          <a:lstStyle>
            <a:lvl1pPr>
              <a:defRPr sz="1400"/>
            </a:lvl1pPr>
          </a:lstStyle>
          <a:p>
            <a:endParaRPr lang="en-US" dirty="0"/>
          </a:p>
        </p:txBody>
      </p:sp>
    </p:spTree>
    <p:extLst>
      <p:ext uri="{BB962C8B-B14F-4D97-AF65-F5344CB8AC3E}">
        <p14:creationId xmlns:p14="http://schemas.microsoft.com/office/powerpoint/2010/main" val="1405919793"/>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Our Objectives 2">
    <p:spTree>
      <p:nvGrpSpPr>
        <p:cNvPr id="1" name=""/>
        <p:cNvGrpSpPr/>
        <p:nvPr/>
      </p:nvGrpSpPr>
      <p:grpSpPr>
        <a:xfrm>
          <a:off x="0" y="0"/>
          <a:ext cx="0" cy="0"/>
          <a:chOff x="0" y="0"/>
          <a:chExt cx="0" cy="0"/>
        </a:xfrm>
      </p:grpSpPr>
      <p:sp>
        <p:nvSpPr>
          <p:cNvPr id="11" name="Picture Placeholder 22"/>
          <p:cNvSpPr>
            <a:spLocks noGrp="1" noChangeAspect="1"/>
          </p:cNvSpPr>
          <p:nvPr>
            <p:ph type="pic" sz="quarter" idx="13"/>
          </p:nvPr>
        </p:nvSpPr>
        <p:spPr>
          <a:xfrm>
            <a:off x="0" y="0"/>
            <a:ext cx="5954186" cy="6858000"/>
          </a:xfrm>
        </p:spPr>
        <p:txBody>
          <a:bodyPr>
            <a:normAutofit/>
          </a:bodyPr>
          <a:lstStyle>
            <a:lvl1pPr marL="0" indent="0">
              <a:buNone/>
              <a:defRPr sz="1600">
                <a:latin typeface="Raleway Light"/>
                <a:cs typeface="Raleway Light"/>
              </a:defRPr>
            </a:lvl1pPr>
          </a:lstStyle>
          <a:p>
            <a:endParaRPr lang="id-ID" dirty="0"/>
          </a:p>
        </p:txBody>
      </p:sp>
      <p:sp>
        <p:nvSpPr>
          <p:cNvPr id="10" name="Oval 9"/>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2" name="TextBox 11"/>
          <p:cNvSpPr txBox="1"/>
          <p:nvPr userDrawn="1"/>
        </p:nvSpPr>
        <p:spPr>
          <a:xfrm>
            <a:off x="11532997" y="303535"/>
            <a:ext cx="453899"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Raleway Light"/>
                <a:cs typeface="Raleway Light"/>
              </a:rPr>
              <a:pPr algn="ctr" defTabSz="914217"/>
              <a:t>‹#›</a:t>
            </a:fld>
            <a:endParaRPr lang="id-ID" sz="1400" dirty="0">
              <a:solidFill>
                <a:prstClr val="white"/>
              </a:solidFill>
              <a:latin typeface="Raleway Light"/>
              <a:cs typeface="Raleway Light"/>
            </a:endParaRPr>
          </a:p>
        </p:txBody>
      </p:sp>
    </p:spTree>
    <p:extLst>
      <p:ext uri="{BB962C8B-B14F-4D97-AF65-F5344CB8AC3E}">
        <p14:creationId xmlns:p14="http://schemas.microsoft.com/office/powerpoint/2010/main" val="3151867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ta_clients">
    <p:spTree>
      <p:nvGrpSpPr>
        <p:cNvPr id="1" name=""/>
        <p:cNvGrpSpPr/>
        <p:nvPr/>
      </p:nvGrpSpPr>
      <p:grpSpPr>
        <a:xfrm>
          <a:off x="0" y="0"/>
          <a:ext cx="0" cy="0"/>
          <a:chOff x="0" y="0"/>
          <a:chExt cx="0" cy="0"/>
        </a:xfrm>
      </p:grpSpPr>
      <p:sp>
        <p:nvSpPr>
          <p:cNvPr id="4" name="Picture Placeholder 2"/>
          <p:cNvSpPr>
            <a:spLocks noGrp="1"/>
          </p:cNvSpPr>
          <p:nvPr>
            <p:ph type="pic" sz="quarter" idx="13"/>
          </p:nvPr>
        </p:nvSpPr>
        <p:spPr>
          <a:xfrm>
            <a:off x="-3" y="-1"/>
            <a:ext cx="12192003" cy="4953001"/>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Tree>
    <p:extLst>
      <p:ext uri="{BB962C8B-B14F-4D97-AF65-F5344CB8AC3E}">
        <p14:creationId xmlns:p14="http://schemas.microsoft.com/office/powerpoint/2010/main" val="1601642000"/>
      </p:ext>
    </p:extLst>
  </p:cSld>
  <p:clrMapOvr>
    <a:masterClrMapping/>
  </p:clrMapOvr>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RealState Cat 1">
    <p:spTree>
      <p:nvGrpSpPr>
        <p:cNvPr id="1" name=""/>
        <p:cNvGrpSpPr/>
        <p:nvPr/>
      </p:nvGrpSpPr>
      <p:grpSpPr>
        <a:xfrm>
          <a:off x="0" y="0"/>
          <a:ext cx="0" cy="0"/>
          <a:chOff x="0" y="0"/>
          <a:chExt cx="0" cy="0"/>
        </a:xfrm>
      </p:grpSpPr>
      <p:sp>
        <p:nvSpPr>
          <p:cNvPr id="9" name="Oval 8"/>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0" name="TextBox 9"/>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
        <p:nvSpPr>
          <p:cNvPr id="31" name="Picture Placeholder 2"/>
          <p:cNvSpPr>
            <a:spLocks noGrp="1"/>
          </p:cNvSpPr>
          <p:nvPr>
            <p:ph type="pic" sz="quarter" idx="23"/>
          </p:nvPr>
        </p:nvSpPr>
        <p:spPr>
          <a:xfrm>
            <a:off x="1595339" y="4035041"/>
            <a:ext cx="2986294" cy="2065369"/>
          </a:xfrm>
        </p:spPr>
        <p:txBody>
          <a:bodyPr anchor="t"/>
          <a:lstStyle>
            <a:lvl1pPr marL="0" indent="0" algn="ctr">
              <a:buNone/>
              <a:defRPr/>
            </a:lvl1pPr>
          </a:lstStyle>
          <a:p>
            <a:r>
              <a:rPr lang="en-US" dirty="0" smtClean="0"/>
              <a:t>Drag picture to placeholder or click icon to add</a:t>
            </a:r>
            <a:endParaRPr lang="id-ID" dirty="0"/>
          </a:p>
        </p:txBody>
      </p:sp>
      <p:sp>
        <p:nvSpPr>
          <p:cNvPr id="32" name="Picture Placeholder 2"/>
          <p:cNvSpPr>
            <a:spLocks noGrp="1"/>
          </p:cNvSpPr>
          <p:nvPr>
            <p:ph type="pic" sz="quarter" idx="24"/>
          </p:nvPr>
        </p:nvSpPr>
        <p:spPr>
          <a:xfrm>
            <a:off x="4604299" y="1405566"/>
            <a:ext cx="2984501" cy="2065369"/>
          </a:xfrm>
        </p:spPr>
        <p:txBody>
          <a:bodyPr anchor="t"/>
          <a:lstStyle>
            <a:lvl1pPr marL="0" indent="0" algn="ctr">
              <a:buNone/>
              <a:defRPr/>
            </a:lvl1pPr>
          </a:lstStyle>
          <a:p>
            <a:r>
              <a:rPr lang="en-US" dirty="0" smtClean="0"/>
              <a:t>Drag picture to placeholder or click icon to add</a:t>
            </a:r>
            <a:endParaRPr lang="id-ID"/>
          </a:p>
        </p:txBody>
      </p:sp>
      <p:sp>
        <p:nvSpPr>
          <p:cNvPr id="33" name="Picture Placeholder 2"/>
          <p:cNvSpPr>
            <a:spLocks noGrp="1"/>
          </p:cNvSpPr>
          <p:nvPr>
            <p:ph type="pic" sz="quarter" idx="25"/>
          </p:nvPr>
        </p:nvSpPr>
        <p:spPr>
          <a:xfrm>
            <a:off x="7601740" y="4035041"/>
            <a:ext cx="2986294" cy="2065369"/>
          </a:xfrm>
        </p:spPr>
        <p:txBody>
          <a:bodyPr anchor="t"/>
          <a:lstStyle>
            <a:lvl1pPr marL="0" indent="0" algn="ctr">
              <a:buNone/>
              <a:defRPr/>
            </a:lvl1pPr>
          </a:lstStyle>
          <a:p>
            <a:r>
              <a:rPr lang="en-US" dirty="0" smtClean="0"/>
              <a:t>Drag picture to placeholder or click icon to add</a:t>
            </a:r>
            <a:endParaRPr lang="id-ID"/>
          </a:p>
        </p:txBody>
      </p:sp>
    </p:spTree>
    <p:extLst>
      <p:ext uri="{BB962C8B-B14F-4D97-AF65-F5344CB8AC3E}">
        <p14:creationId xmlns:p14="http://schemas.microsoft.com/office/powerpoint/2010/main" val="3531782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
        <p:nvSpPr>
          <p:cNvPr id="8" name="Oval 7"/>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9" name="TextBox 8"/>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585559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tart-Company">
    <p:spTree>
      <p:nvGrpSpPr>
        <p:cNvPr id="1" name=""/>
        <p:cNvGrpSpPr/>
        <p:nvPr/>
      </p:nvGrpSpPr>
      <p:grpSpPr>
        <a:xfrm>
          <a:off x="0" y="0"/>
          <a:ext cx="0" cy="0"/>
          <a:chOff x="0" y="0"/>
          <a:chExt cx="0" cy="0"/>
        </a:xfrm>
      </p:grpSpPr>
      <p:sp>
        <p:nvSpPr>
          <p:cNvPr id="4" name="Oval 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7" name="TextBox 6"/>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2129987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2283661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chedule overview">
    <p:spTree>
      <p:nvGrpSpPr>
        <p:cNvPr id="1" name=""/>
        <p:cNvGrpSpPr/>
        <p:nvPr/>
      </p:nvGrpSpPr>
      <p:grpSpPr>
        <a:xfrm>
          <a:off x="0" y="0"/>
          <a:ext cx="0" cy="0"/>
          <a:chOff x="0" y="0"/>
          <a:chExt cx="0" cy="0"/>
        </a:xfrm>
      </p:grpSpPr>
      <p:sp>
        <p:nvSpPr>
          <p:cNvPr id="10" name="Picture Placeholder 13"/>
          <p:cNvSpPr>
            <a:spLocks noGrp="1"/>
          </p:cNvSpPr>
          <p:nvPr>
            <p:ph type="pic" sz="quarter" idx="13"/>
          </p:nvPr>
        </p:nvSpPr>
        <p:spPr>
          <a:xfrm>
            <a:off x="-1588" y="1704406"/>
            <a:ext cx="12192001" cy="4021503"/>
          </a:xfrm>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3438194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ig Image Placeholder">
    <p:spTree>
      <p:nvGrpSpPr>
        <p:cNvPr id="1" name=""/>
        <p:cNvGrpSpPr/>
        <p:nvPr/>
      </p:nvGrpSpPr>
      <p:grpSpPr>
        <a:xfrm>
          <a:off x="0" y="0"/>
          <a:ext cx="0" cy="0"/>
          <a:chOff x="0" y="0"/>
          <a:chExt cx="0" cy="0"/>
        </a:xfrm>
      </p:grpSpPr>
      <p:sp>
        <p:nvSpPr>
          <p:cNvPr id="17" name="Picture Placeholder 13"/>
          <p:cNvSpPr>
            <a:spLocks noGrp="1"/>
          </p:cNvSpPr>
          <p:nvPr>
            <p:ph type="pic" sz="quarter" idx="13"/>
          </p:nvPr>
        </p:nvSpPr>
        <p:spPr>
          <a:xfrm>
            <a:off x="-1588" y="0"/>
            <a:ext cx="12192001" cy="6858000"/>
          </a:xfrm>
          <a:effectLst/>
        </p:spPr>
        <p:txBody>
          <a:bodyPr>
            <a:normAutofit/>
          </a:bodyPr>
          <a:lstStyle>
            <a:lvl1pPr marL="0" indent="0">
              <a:buNone/>
              <a:defRPr sz="21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19373827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Laptop Project">
    <p:spTree>
      <p:nvGrpSpPr>
        <p:cNvPr id="1" name=""/>
        <p:cNvGrpSpPr/>
        <p:nvPr/>
      </p:nvGrpSpPr>
      <p:grpSpPr>
        <a:xfrm>
          <a:off x="0" y="0"/>
          <a:ext cx="0" cy="0"/>
          <a:chOff x="0" y="0"/>
          <a:chExt cx="0" cy="0"/>
        </a:xfrm>
      </p:grpSpPr>
      <p:sp>
        <p:nvSpPr>
          <p:cNvPr id="15" name="Picture Placeholder 9"/>
          <p:cNvSpPr>
            <a:spLocks noGrp="1"/>
          </p:cNvSpPr>
          <p:nvPr>
            <p:ph type="pic" sz="quarter" idx="11"/>
          </p:nvPr>
        </p:nvSpPr>
        <p:spPr>
          <a:xfrm>
            <a:off x="7284558" y="2501224"/>
            <a:ext cx="3349748" cy="2085152"/>
          </a:xfrm>
        </p:spPr>
        <p:txBody>
          <a:bodyPr>
            <a:normAutofit/>
          </a:bodyPr>
          <a:lstStyle>
            <a:lvl1pPr marL="0" indent="0">
              <a:buNone/>
              <a:defRPr sz="1000">
                <a:solidFill>
                  <a:schemeClr val="tx1">
                    <a:lumMod val="50000"/>
                    <a:lumOff val="50000"/>
                  </a:schemeClr>
                </a:solidFill>
              </a:defRPr>
            </a:lvl1pPr>
          </a:lstStyle>
          <a:p>
            <a:endParaRPr lang="en-US" dirty="0"/>
          </a:p>
        </p:txBody>
      </p:sp>
      <p:sp>
        <p:nvSpPr>
          <p:cNvPr id="7" name="Oval 6"/>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69037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4DF4F490-9374-924C-AB42-0481DAFD1653}" type="datetimeFigureOut">
              <a:rPr kumimoji="1" lang="zh-CN" altLang="en-US" smtClean="0"/>
              <a:t>2018/2/6</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6D815F2-DC5C-4B4C-83DE-362A29ED1CC8}" type="slidenum">
              <a:rPr kumimoji="1" lang="zh-CN" altLang="en-US" smtClean="0"/>
              <a:t>‹#›</a:t>
            </a:fld>
            <a:endParaRPr kumimoji="1" lang="zh-CN" altLang="en-US"/>
          </a:p>
        </p:txBody>
      </p:sp>
    </p:spTree>
    <p:extLst>
      <p:ext uri="{BB962C8B-B14F-4D97-AF65-F5344CB8AC3E}">
        <p14:creationId xmlns:p14="http://schemas.microsoft.com/office/powerpoint/2010/main" val="166128708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Our Clients">
    <p:spTree>
      <p:nvGrpSpPr>
        <p:cNvPr id="1" name=""/>
        <p:cNvGrpSpPr/>
        <p:nvPr/>
      </p:nvGrpSpPr>
      <p:grpSpPr>
        <a:xfrm>
          <a:off x="0" y="0"/>
          <a:ext cx="0" cy="0"/>
          <a:chOff x="0" y="0"/>
          <a:chExt cx="0" cy="0"/>
        </a:xfrm>
      </p:grpSpPr>
      <p:sp>
        <p:nvSpPr>
          <p:cNvPr id="11" name="Picture Placeholder 2"/>
          <p:cNvSpPr>
            <a:spLocks noGrp="1"/>
          </p:cNvSpPr>
          <p:nvPr>
            <p:ph type="pic" sz="quarter" idx="23"/>
          </p:nvPr>
        </p:nvSpPr>
        <p:spPr>
          <a:xfrm>
            <a:off x="11545" y="2195658"/>
            <a:ext cx="12192000" cy="2125087"/>
          </a:xfrm>
        </p:spPr>
        <p:txBody>
          <a:bodyPr anchor="t"/>
          <a:lstStyle>
            <a:lvl1pPr marL="0" indent="0" algn="ctr">
              <a:buNone/>
              <a:defRPr/>
            </a:lvl1pPr>
          </a:lstStyle>
          <a:p>
            <a:r>
              <a:rPr lang="en-US" dirty="0" smtClean="0"/>
              <a:t>Drag picture to placeholder or click icon to add</a:t>
            </a:r>
            <a:endParaRPr lang="id-ID"/>
          </a:p>
        </p:txBody>
      </p:sp>
      <p:sp>
        <p:nvSpPr>
          <p:cNvPr id="7" name="Oval 6"/>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3272546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App Design 01">
    <p:spTree>
      <p:nvGrpSpPr>
        <p:cNvPr id="1" name=""/>
        <p:cNvGrpSpPr/>
        <p:nvPr/>
      </p:nvGrpSpPr>
      <p:grpSpPr>
        <a:xfrm>
          <a:off x="0" y="0"/>
          <a:ext cx="0" cy="0"/>
          <a:chOff x="0" y="0"/>
          <a:chExt cx="0" cy="0"/>
        </a:xfrm>
      </p:grpSpPr>
      <p:sp>
        <p:nvSpPr>
          <p:cNvPr id="23" name="Picture Placeholder 16"/>
          <p:cNvSpPr>
            <a:spLocks noGrp="1"/>
          </p:cNvSpPr>
          <p:nvPr userDrawn="1">
            <p:ph type="pic" sz="quarter" idx="13"/>
          </p:nvPr>
        </p:nvSpPr>
        <p:spPr>
          <a:xfrm>
            <a:off x="4303918" y="2557197"/>
            <a:ext cx="944871" cy="2572188"/>
          </a:xfrm>
        </p:spPr>
        <p:txBody>
          <a:bodyPr>
            <a:normAutofit/>
          </a:bodyPr>
          <a:lstStyle>
            <a:lvl1pPr marL="0" indent="0">
              <a:buNone/>
              <a:defRPr sz="700"/>
            </a:lvl1pPr>
          </a:lstStyle>
          <a:p>
            <a:endParaRPr lang="en-US" dirty="0"/>
          </a:p>
        </p:txBody>
      </p:sp>
      <p:sp>
        <p:nvSpPr>
          <p:cNvPr id="24" name="Picture Placeholder 16"/>
          <p:cNvSpPr>
            <a:spLocks noGrp="1"/>
          </p:cNvSpPr>
          <p:nvPr userDrawn="1">
            <p:ph type="pic" sz="quarter" idx="14"/>
          </p:nvPr>
        </p:nvSpPr>
        <p:spPr>
          <a:xfrm>
            <a:off x="1165167" y="2550141"/>
            <a:ext cx="896020" cy="2572188"/>
          </a:xfrm>
        </p:spPr>
        <p:txBody>
          <a:bodyPr>
            <a:normAutofit/>
          </a:bodyPr>
          <a:lstStyle>
            <a:lvl1pPr marL="0" indent="0">
              <a:buNone/>
              <a:defRPr sz="700"/>
            </a:lvl1pPr>
          </a:lstStyle>
          <a:p>
            <a:endParaRPr lang="en-US" dirty="0"/>
          </a:p>
        </p:txBody>
      </p:sp>
      <p:sp>
        <p:nvSpPr>
          <p:cNvPr id="25" name="Picture Placeholder 16"/>
          <p:cNvSpPr>
            <a:spLocks noGrp="1"/>
          </p:cNvSpPr>
          <p:nvPr>
            <p:ph type="pic" sz="quarter" idx="10"/>
          </p:nvPr>
        </p:nvSpPr>
        <p:spPr>
          <a:xfrm>
            <a:off x="2252868" y="2267919"/>
            <a:ext cx="1889744" cy="3369467"/>
          </a:xfrm>
        </p:spPr>
        <p:txBody>
          <a:bodyPr>
            <a:normAutofit/>
          </a:bodyPr>
          <a:lstStyle>
            <a:lvl1pPr marL="0" indent="0">
              <a:buNone/>
              <a:defRPr sz="700"/>
            </a:lvl1pPr>
          </a:lstStyle>
          <a:p>
            <a:endParaRPr lang="en-US" dirty="0"/>
          </a:p>
        </p:txBody>
      </p:sp>
      <p:sp>
        <p:nvSpPr>
          <p:cNvPr id="9" name="Oval 8"/>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0" name="TextBox 9"/>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353408169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App Design 04">
    <p:spTree>
      <p:nvGrpSpPr>
        <p:cNvPr id="1" name=""/>
        <p:cNvGrpSpPr/>
        <p:nvPr/>
      </p:nvGrpSpPr>
      <p:grpSpPr>
        <a:xfrm>
          <a:off x="0" y="0"/>
          <a:ext cx="0" cy="0"/>
          <a:chOff x="0" y="0"/>
          <a:chExt cx="0" cy="0"/>
        </a:xfrm>
      </p:grpSpPr>
      <p:sp>
        <p:nvSpPr>
          <p:cNvPr id="18" name="Picture Placeholder 16"/>
          <p:cNvSpPr>
            <a:spLocks noGrp="1"/>
          </p:cNvSpPr>
          <p:nvPr>
            <p:ph type="pic" sz="quarter" idx="14"/>
          </p:nvPr>
        </p:nvSpPr>
        <p:spPr>
          <a:xfrm>
            <a:off x="1733763" y="2716517"/>
            <a:ext cx="740857" cy="2122183"/>
          </a:xfrm>
        </p:spPr>
        <p:txBody>
          <a:bodyPr>
            <a:normAutofit/>
          </a:bodyPr>
          <a:lstStyle>
            <a:lvl1pPr marL="0" indent="0">
              <a:buNone/>
              <a:defRPr sz="700"/>
            </a:lvl1pPr>
          </a:lstStyle>
          <a:p>
            <a:endParaRPr lang="en-US" dirty="0"/>
          </a:p>
        </p:txBody>
      </p:sp>
      <p:sp>
        <p:nvSpPr>
          <p:cNvPr id="15" name="Picture Placeholder 16"/>
          <p:cNvSpPr>
            <a:spLocks noGrp="1"/>
          </p:cNvSpPr>
          <p:nvPr>
            <p:ph type="pic" sz="quarter" idx="13"/>
          </p:nvPr>
        </p:nvSpPr>
        <p:spPr>
          <a:xfrm>
            <a:off x="4303918" y="2716517"/>
            <a:ext cx="783757" cy="2122183"/>
          </a:xfrm>
        </p:spPr>
        <p:txBody>
          <a:bodyPr>
            <a:normAutofit/>
          </a:bodyPr>
          <a:lstStyle>
            <a:lvl1pPr marL="0" indent="0">
              <a:buNone/>
              <a:defRPr sz="700"/>
            </a:lvl1pPr>
          </a:lstStyle>
          <a:p>
            <a:endParaRPr lang="en-US" dirty="0"/>
          </a:p>
        </p:txBody>
      </p:sp>
      <p:sp>
        <p:nvSpPr>
          <p:cNvPr id="17" name="Picture Placeholder 16"/>
          <p:cNvSpPr>
            <a:spLocks noGrp="1"/>
          </p:cNvSpPr>
          <p:nvPr>
            <p:ph type="pic" sz="quarter" idx="10"/>
          </p:nvPr>
        </p:nvSpPr>
        <p:spPr>
          <a:xfrm>
            <a:off x="2645977" y="2485758"/>
            <a:ext cx="1512828" cy="2740293"/>
          </a:xfrm>
        </p:spPr>
        <p:txBody>
          <a:bodyPr>
            <a:normAutofit/>
          </a:bodyPr>
          <a:lstStyle>
            <a:lvl1pPr marL="0" indent="0">
              <a:buNone/>
              <a:defRPr sz="700"/>
            </a:lvl1pPr>
          </a:lstStyle>
          <a:p>
            <a:endParaRPr lang="en-US" dirty="0"/>
          </a:p>
        </p:txBody>
      </p:sp>
      <p:sp>
        <p:nvSpPr>
          <p:cNvPr id="9" name="Oval 8"/>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0" name="TextBox 9"/>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253509657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vices_3_iPhones_vs">
    <p:spTree>
      <p:nvGrpSpPr>
        <p:cNvPr id="1" name=""/>
        <p:cNvGrpSpPr/>
        <p:nvPr/>
      </p:nvGrpSpPr>
      <p:grpSpPr>
        <a:xfrm>
          <a:off x="0" y="0"/>
          <a:ext cx="0" cy="0"/>
          <a:chOff x="0" y="0"/>
          <a:chExt cx="0" cy="0"/>
        </a:xfrm>
      </p:grpSpPr>
      <p:sp>
        <p:nvSpPr>
          <p:cNvPr id="11" name="Picture Placeholder 9"/>
          <p:cNvSpPr>
            <a:spLocks noGrp="1"/>
          </p:cNvSpPr>
          <p:nvPr>
            <p:ph type="pic" sz="quarter" idx="10"/>
          </p:nvPr>
        </p:nvSpPr>
        <p:spPr>
          <a:xfrm>
            <a:off x="1203461" y="2504349"/>
            <a:ext cx="1381750" cy="2452906"/>
          </a:xfrm>
        </p:spPr>
        <p:txBody>
          <a:bodyPr>
            <a:normAutofit/>
          </a:bodyPr>
          <a:lstStyle>
            <a:lvl1pPr marL="0" indent="0">
              <a:buNone/>
              <a:defRPr sz="1100">
                <a:solidFill>
                  <a:schemeClr val="tx1">
                    <a:lumMod val="50000"/>
                    <a:lumOff val="50000"/>
                  </a:schemeClr>
                </a:solidFill>
              </a:defRPr>
            </a:lvl1pPr>
          </a:lstStyle>
          <a:p>
            <a:endParaRPr lang="en-US" dirty="0"/>
          </a:p>
        </p:txBody>
      </p:sp>
      <p:sp>
        <p:nvSpPr>
          <p:cNvPr id="12" name="Picture Placeholder 9"/>
          <p:cNvSpPr>
            <a:spLocks noGrp="1"/>
          </p:cNvSpPr>
          <p:nvPr>
            <p:ph type="pic" sz="quarter" idx="11"/>
          </p:nvPr>
        </p:nvSpPr>
        <p:spPr>
          <a:xfrm>
            <a:off x="4834346" y="2504349"/>
            <a:ext cx="1381750" cy="2452906"/>
          </a:xfrm>
        </p:spPr>
        <p:txBody>
          <a:bodyPr>
            <a:normAutofit/>
          </a:bodyPr>
          <a:lstStyle>
            <a:lvl1pPr marL="0" indent="0">
              <a:buNone/>
              <a:defRPr sz="1100">
                <a:solidFill>
                  <a:schemeClr val="tx1">
                    <a:lumMod val="50000"/>
                    <a:lumOff val="50000"/>
                  </a:schemeClr>
                </a:solidFill>
              </a:defRPr>
            </a:lvl1pPr>
          </a:lstStyle>
          <a:p>
            <a:endParaRPr lang="en-US" dirty="0"/>
          </a:p>
        </p:txBody>
      </p:sp>
      <p:sp>
        <p:nvSpPr>
          <p:cNvPr id="15" name="Picture Placeholder 9"/>
          <p:cNvSpPr>
            <a:spLocks noGrp="1"/>
          </p:cNvSpPr>
          <p:nvPr>
            <p:ph type="pic" sz="quarter" idx="12"/>
          </p:nvPr>
        </p:nvSpPr>
        <p:spPr>
          <a:xfrm>
            <a:off x="8520947" y="2504349"/>
            <a:ext cx="1381750" cy="2452906"/>
          </a:xfrm>
        </p:spPr>
        <p:txBody>
          <a:bodyPr>
            <a:normAutofit/>
          </a:bodyPr>
          <a:lstStyle>
            <a:lvl1pPr marL="0" indent="0">
              <a:buNone/>
              <a:defRPr sz="1100">
                <a:solidFill>
                  <a:schemeClr val="tx1">
                    <a:lumMod val="50000"/>
                    <a:lumOff val="50000"/>
                  </a:schemeClr>
                </a:solidFill>
              </a:defRPr>
            </a:lvl1pPr>
          </a:lstStyle>
          <a:p>
            <a:endParaRPr lang="en-US" dirty="0"/>
          </a:p>
        </p:txBody>
      </p:sp>
      <p:sp>
        <p:nvSpPr>
          <p:cNvPr id="9" name="Oval 8"/>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0" name="TextBox 9"/>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91964579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_Big_Picture_place-holder">
    <p:spTree>
      <p:nvGrpSpPr>
        <p:cNvPr id="1" name=""/>
        <p:cNvGrpSpPr/>
        <p:nvPr/>
      </p:nvGrpSpPr>
      <p:grpSpPr>
        <a:xfrm>
          <a:off x="0" y="0"/>
          <a:ext cx="0" cy="0"/>
          <a:chOff x="0" y="0"/>
          <a:chExt cx="0" cy="0"/>
        </a:xfrm>
      </p:grpSpPr>
      <p:sp>
        <p:nvSpPr>
          <p:cNvPr id="9" name="Picture Placeholder 22"/>
          <p:cNvSpPr>
            <a:spLocks noGrp="1"/>
          </p:cNvSpPr>
          <p:nvPr>
            <p:ph type="pic" sz="quarter" idx="13"/>
          </p:nvPr>
        </p:nvSpPr>
        <p:spPr>
          <a:xfrm>
            <a:off x="0" y="-1"/>
            <a:ext cx="12203143" cy="6858001"/>
          </a:xfrm>
        </p:spPr>
        <p:txBody>
          <a:bodyPr>
            <a:normAutofit/>
          </a:bodyPr>
          <a:lstStyle>
            <a:lvl1pPr marL="0" indent="0">
              <a:buNone/>
              <a:defRPr sz="1600">
                <a:latin typeface="微软雅黑" panose="020B0503020204020204" pitchFamily="34" charset="-122"/>
                <a:cs typeface="Aparajita" panose="020B0604020202020204" pitchFamily="34" charset="0"/>
              </a:defRPr>
            </a:lvl1pPr>
          </a:lstStyle>
          <a:p>
            <a:endParaRPr lang="id-ID" dirty="0"/>
          </a:p>
        </p:txBody>
      </p:sp>
    </p:spTree>
    <p:extLst>
      <p:ext uri="{BB962C8B-B14F-4D97-AF65-F5344CB8AC3E}">
        <p14:creationId xmlns:p14="http://schemas.microsoft.com/office/powerpoint/2010/main" val="3598332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app_features">
    <p:spTree>
      <p:nvGrpSpPr>
        <p:cNvPr id="1" name=""/>
        <p:cNvGrpSpPr/>
        <p:nvPr/>
      </p:nvGrpSpPr>
      <p:grpSpPr>
        <a:xfrm>
          <a:off x="0" y="0"/>
          <a:ext cx="0" cy="0"/>
          <a:chOff x="0" y="0"/>
          <a:chExt cx="0" cy="0"/>
        </a:xfrm>
      </p:grpSpPr>
      <p:sp>
        <p:nvSpPr>
          <p:cNvPr id="27" name="Picture Placeholder 2"/>
          <p:cNvSpPr>
            <a:spLocks noGrp="1"/>
          </p:cNvSpPr>
          <p:nvPr>
            <p:ph type="pic" sz="quarter" idx="13"/>
          </p:nvPr>
        </p:nvSpPr>
        <p:spPr>
          <a:xfrm>
            <a:off x="-3" y="-1"/>
            <a:ext cx="12192003" cy="3230219"/>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31" name="Picture Placeholder 2"/>
          <p:cNvSpPr>
            <a:spLocks noGrp="1" noChangeAspect="1"/>
          </p:cNvSpPr>
          <p:nvPr>
            <p:ph type="pic" sz="quarter" idx="11"/>
          </p:nvPr>
        </p:nvSpPr>
        <p:spPr>
          <a:xfrm>
            <a:off x="1535889" y="1233378"/>
            <a:ext cx="2360858" cy="4225173"/>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Tree>
    <p:extLst>
      <p:ext uri="{BB962C8B-B14F-4D97-AF65-F5344CB8AC3E}">
        <p14:creationId xmlns:p14="http://schemas.microsoft.com/office/powerpoint/2010/main" val="1097489950"/>
      </p:ext>
    </p:extLst>
  </p:cSld>
  <p:clrMapOvr>
    <a:masterClrMapping/>
  </p:clrMapOvr>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Portfolio-2">
    <p:spTree>
      <p:nvGrpSpPr>
        <p:cNvPr id="1" name=""/>
        <p:cNvGrpSpPr/>
        <p:nvPr/>
      </p:nvGrpSpPr>
      <p:grpSpPr>
        <a:xfrm>
          <a:off x="0" y="0"/>
          <a:ext cx="0" cy="0"/>
          <a:chOff x="0" y="0"/>
          <a:chExt cx="0" cy="0"/>
        </a:xfrm>
      </p:grpSpPr>
      <p:sp>
        <p:nvSpPr>
          <p:cNvPr id="15" name="Picture Placeholder 13"/>
          <p:cNvSpPr>
            <a:spLocks noGrp="1"/>
          </p:cNvSpPr>
          <p:nvPr>
            <p:ph type="pic" sz="quarter" idx="11"/>
          </p:nvPr>
        </p:nvSpPr>
        <p:spPr>
          <a:xfrm>
            <a:off x="3785657" y="1625400"/>
            <a:ext cx="2317411" cy="2315293"/>
          </a:xfrm>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17" name="Picture Placeholder 13"/>
          <p:cNvSpPr>
            <a:spLocks noGrp="1"/>
          </p:cNvSpPr>
          <p:nvPr>
            <p:ph type="pic" sz="quarter" idx="13"/>
          </p:nvPr>
        </p:nvSpPr>
        <p:spPr>
          <a:xfrm>
            <a:off x="6169719" y="1614260"/>
            <a:ext cx="4695167" cy="4634299"/>
          </a:xfrm>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13" name="Picture Placeholder 13"/>
          <p:cNvSpPr>
            <a:spLocks noGrp="1"/>
          </p:cNvSpPr>
          <p:nvPr>
            <p:ph type="pic" sz="quarter" idx="16"/>
          </p:nvPr>
        </p:nvSpPr>
        <p:spPr>
          <a:xfrm>
            <a:off x="1397693" y="3933267"/>
            <a:ext cx="2317411" cy="2315295"/>
          </a:xfrm>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8" name="Oval 7"/>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0" name="TextBox 9"/>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291140482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Portfolio-4">
    <p:spTree>
      <p:nvGrpSpPr>
        <p:cNvPr id="1" name=""/>
        <p:cNvGrpSpPr/>
        <p:nvPr/>
      </p:nvGrpSpPr>
      <p:grpSpPr>
        <a:xfrm>
          <a:off x="0" y="0"/>
          <a:ext cx="0" cy="0"/>
          <a:chOff x="0" y="0"/>
          <a:chExt cx="0" cy="0"/>
        </a:xfrm>
      </p:grpSpPr>
      <p:sp>
        <p:nvSpPr>
          <p:cNvPr id="13" name="Picture Placeholder 12"/>
          <p:cNvSpPr>
            <a:spLocks noGrp="1" noChangeAspect="1"/>
          </p:cNvSpPr>
          <p:nvPr>
            <p:ph type="pic" sz="quarter" idx="10"/>
          </p:nvPr>
        </p:nvSpPr>
        <p:spPr>
          <a:xfrm>
            <a:off x="1253394" y="1433102"/>
            <a:ext cx="2395728" cy="2395728"/>
          </a:xfrm>
        </p:spPr>
        <p:txBody>
          <a:bodyPr>
            <a:normAutofit/>
          </a:bodyPr>
          <a:lstStyle>
            <a:lvl1pPr>
              <a:defRPr sz="1400"/>
            </a:lvl1pPr>
          </a:lstStyle>
          <a:p>
            <a:endParaRPr lang="en-US" dirty="0"/>
          </a:p>
        </p:txBody>
      </p:sp>
      <p:sp>
        <p:nvSpPr>
          <p:cNvPr id="32" name="Picture Placeholder 12"/>
          <p:cNvSpPr>
            <a:spLocks noGrp="1" noChangeAspect="1"/>
          </p:cNvSpPr>
          <p:nvPr>
            <p:ph type="pic" sz="quarter" idx="11"/>
          </p:nvPr>
        </p:nvSpPr>
        <p:spPr>
          <a:xfrm>
            <a:off x="3655472" y="1427613"/>
            <a:ext cx="2395728" cy="2395728"/>
          </a:xfrm>
        </p:spPr>
        <p:txBody>
          <a:bodyPr>
            <a:normAutofit/>
          </a:bodyPr>
          <a:lstStyle>
            <a:lvl1pPr>
              <a:defRPr sz="1400"/>
            </a:lvl1pPr>
          </a:lstStyle>
          <a:p>
            <a:endParaRPr lang="en-US" dirty="0"/>
          </a:p>
        </p:txBody>
      </p:sp>
      <p:sp>
        <p:nvSpPr>
          <p:cNvPr id="33" name="Picture Placeholder 12"/>
          <p:cNvSpPr>
            <a:spLocks noGrp="1" noChangeAspect="1"/>
          </p:cNvSpPr>
          <p:nvPr>
            <p:ph type="pic" sz="quarter" idx="12"/>
          </p:nvPr>
        </p:nvSpPr>
        <p:spPr>
          <a:xfrm>
            <a:off x="6057550" y="1427613"/>
            <a:ext cx="2395728" cy="2395728"/>
          </a:xfrm>
        </p:spPr>
        <p:txBody>
          <a:bodyPr>
            <a:normAutofit/>
          </a:bodyPr>
          <a:lstStyle>
            <a:lvl1pPr>
              <a:defRPr sz="1400"/>
            </a:lvl1pPr>
          </a:lstStyle>
          <a:p>
            <a:endParaRPr lang="en-US" dirty="0"/>
          </a:p>
        </p:txBody>
      </p:sp>
      <p:sp>
        <p:nvSpPr>
          <p:cNvPr id="34" name="Picture Placeholder 12"/>
          <p:cNvSpPr>
            <a:spLocks noGrp="1" noChangeAspect="1"/>
          </p:cNvSpPr>
          <p:nvPr>
            <p:ph type="pic" sz="quarter" idx="13"/>
          </p:nvPr>
        </p:nvSpPr>
        <p:spPr>
          <a:xfrm>
            <a:off x="8459628" y="1427613"/>
            <a:ext cx="2395728" cy="2395728"/>
          </a:xfrm>
        </p:spPr>
        <p:txBody>
          <a:bodyPr>
            <a:normAutofit/>
          </a:bodyPr>
          <a:lstStyle>
            <a:lvl1pPr>
              <a:defRPr sz="1400"/>
            </a:lvl1pPr>
          </a:lstStyle>
          <a:p>
            <a:endParaRPr lang="en-US" dirty="0"/>
          </a:p>
        </p:txBody>
      </p:sp>
      <p:sp>
        <p:nvSpPr>
          <p:cNvPr id="35" name="Picture Placeholder 12"/>
          <p:cNvSpPr>
            <a:spLocks noGrp="1" noChangeAspect="1"/>
          </p:cNvSpPr>
          <p:nvPr>
            <p:ph type="pic" sz="quarter" idx="14"/>
          </p:nvPr>
        </p:nvSpPr>
        <p:spPr>
          <a:xfrm>
            <a:off x="1253394" y="3833722"/>
            <a:ext cx="2395728" cy="2395728"/>
          </a:xfrm>
        </p:spPr>
        <p:txBody>
          <a:bodyPr>
            <a:normAutofit/>
          </a:bodyPr>
          <a:lstStyle>
            <a:lvl1pPr>
              <a:defRPr sz="1400"/>
            </a:lvl1pPr>
          </a:lstStyle>
          <a:p>
            <a:endParaRPr lang="en-US" dirty="0"/>
          </a:p>
        </p:txBody>
      </p:sp>
      <p:sp>
        <p:nvSpPr>
          <p:cNvPr id="36" name="Picture Placeholder 12"/>
          <p:cNvSpPr>
            <a:spLocks noGrp="1" noChangeAspect="1"/>
          </p:cNvSpPr>
          <p:nvPr>
            <p:ph type="pic" sz="quarter" idx="15"/>
          </p:nvPr>
        </p:nvSpPr>
        <p:spPr>
          <a:xfrm>
            <a:off x="3655472" y="3839778"/>
            <a:ext cx="2395728" cy="2395728"/>
          </a:xfrm>
        </p:spPr>
        <p:txBody>
          <a:bodyPr>
            <a:normAutofit/>
          </a:bodyPr>
          <a:lstStyle>
            <a:lvl1pPr>
              <a:defRPr sz="1400"/>
            </a:lvl1pPr>
          </a:lstStyle>
          <a:p>
            <a:endParaRPr lang="en-US" dirty="0"/>
          </a:p>
        </p:txBody>
      </p:sp>
      <p:sp>
        <p:nvSpPr>
          <p:cNvPr id="37" name="Picture Placeholder 12"/>
          <p:cNvSpPr>
            <a:spLocks noGrp="1" noChangeAspect="1"/>
          </p:cNvSpPr>
          <p:nvPr>
            <p:ph type="pic" sz="quarter" idx="16"/>
          </p:nvPr>
        </p:nvSpPr>
        <p:spPr>
          <a:xfrm>
            <a:off x="6057550" y="3839778"/>
            <a:ext cx="2395728" cy="2395728"/>
          </a:xfrm>
        </p:spPr>
        <p:txBody>
          <a:bodyPr>
            <a:normAutofit/>
          </a:bodyPr>
          <a:lstStyle>
            <a:lvl1pPr>
              <a:defRPr sz="1400"/>
            </a:lvl1pPr>
          </a:lstStyle>
          <a:p>
            <a:endParaRPr lang="en-US" dirty="0"/>
          </a:p>
        </p:txBody>
      </p:sp>
      <p:sp>
        <p:nvSpPr>
          <p:cNvPr id="38" name="Picture Placeholder 12"/>
          <p:cNvSpPr>
            <a:spLocks noGrp="1" noChangeAspect="1"/>
          </p:cNvSpPr>
          <p:nvPr>
            <p:ph type="pic" sz="quarter" idx="17"/>
          </p:nvPr>
        </p:nvSpPr>
        <p:spPr>
          <a:xfrm>
            <a:off x="8459628" y="3839778"/>
            <a:ext cx="2395728" cy="2395728"/>
          </a:xfrm>
        </p:spPr>
        <p:txBody>
          <a:bodyPr>
            <a:normAutofit/>
          </a:bodyPr>
          <a:lstStyle>
            <a:lvl1pPr>
              <a:defRPr sz="1400"/>
            </a:lvl1pPr>
          </a:lstStyle>
          <a:p>
            <a:endParaRPr lang="en-US" dirty="0"/>
          </a:p>
        </p:txBody>
      </p:sp>
      <p:sp>
        <p:nvSpPr>
          <p:cNvPr id="14" name="Oval 1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8" name="TextBox 1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2001103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Portfolio-5">
    <p:spTree>
      <p:nvGrpSpPr>
        <p:cNvPr id="1" name=""/>
        <p:cNvGrpSpPr/>
        <p:nvPr/>
      </p:nvGrpSpPr>
      <p:grpSpPr>
        <a:xfrm>
          <a:off x="0" y="0"/>
          <a:ext cx="0" cy="0"/>
          <a:chOff x="0" y="0"/>
          <a:chExt cx="0" cy="0"/>
        </a:xfrm>
      </p:grpSpPr>
      <p:sp>
        <p:nvSpPr>
          <p:cNvPr id="14" name="Picture Placeholder 13"/>
          <p:cNvSpPr>
            <a:spLocks noGrp="1"/>
          </p:cNvSpPr>
          <p:nvPr>
            <p:ph type="pic" sz="quarter" idx="10" hasCustomPrompt="1"/>
          </p:nvPr>
        </p:nvSpPr>
        <p:spPr>
          <a:xfrm>
            <a:off x="1811582" y="1723565"/>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5" name="Picture Placeholder 13"/>
          <p:cNvSpPr>
            <a:spLocks noGrp="1"/>
          </p:cNvSpPr>
          <p:nvPr>
            <p:ph type="pic" sz="quarter" idx="11" hasCustomPrompt="1"/>
          </p:nvPr>
        </p:nvSpPr>
        <p:spPr>
          <a:xfrm>
            <a:off x="4915403" y="1723565"/>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7" name="Picture Placeholder 13"/>
          <p:cNvSpPr>
            <a:spLocks noGrp="1"/>
          </p:cNvSpPr>
          <p:nvPr>
            <p:ph type="pic" sz="quarter" idx="12" hasCustomPrompt="1"/>
          </p:nvPr>
        </p:nvSpPr>
        <p:spPr>
          <a:xfrm>
            <a:off x="8019222" y="1723565"/>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3" name="Picture Placeholder 13"/>
          <p:cNvSpPr>
            <a:spLocks noGrp="1"/>
          </p:cNvSpPr>
          <p:nvPr>
            <p:ph type="pic" sz="quarter" idx="13" hasCustomPrompt="1"/>
          </p:nvPr>
        </p:nvSpPr>
        <p:spPr>
          <a:xfrm>
            <a:off x="3408155" y="3836202"/>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6" name="Picture Placeholder 13"/>
          <p:cNvSpPr>
            <a:spLocks noGrp="1"/>
          </p:cNvSpPr>
          <p:nvPr>
            <p:ph type="pic" sz="quarter" idx="14" hasCustomPrompt="1"/>
          </p:nvPr>
        </p:nvSpPr>
        <p:spPr>
          <a:xfrm>
            <a:off x="6511974" y="3836202"/>
            <a:ext cx="2357967" cy="2355851"/>
          </a:xfrm>
          <a:prstGeom prst="ellipse">
            <a:avLst/>
          </a:prstGeom>
        </p:spPr>
        <p:txBody>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n-US" dirty="0" smtClean="0"/>
              <a:t>Drag  Your Picture Here</a:t>
            </a:r>
          </a:p>
          <a:p>
            <a:endParaRPr lang="en-US" dirty="0"/>
          </a:p>
        </p:txBody>
      </p:sp>
      <p:sp>
        <p:nvSpPr>
          <p:cNvPr id="10" name="Oval 9"/>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2" name="TextBox 11"/>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896150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portfolio-7">
    <p:spTree>
      <p:nvGrpSpPr>
        <p:cNvPr id="1" name=""/>
        <p:cNvGrpSpPr/>
        <p:nvPr/>
      </p:nvGrpSpPr>
      <p:grpSpPr>
        <a:xfrm>
          <a:off x="0" y="0"/>
          <a:ext cx="0" cy="0"/>
          <a:chOff x="0" y="0"/>
          <a:chExt cx="0" cy="0"/>
        </a:xfrm>
      </p:grpSpPr>
      <p:sp>
        <p:nvSpPr>
          <p:cNvPr id="17" name="Picture Placeholder 12"/>
          <p:cNvSpPr>
            <a:spLocks noGrp="1"/>
          </p:cNvSpPr>
          <p:nvPr>
            <p:ph type="pic" sz="quarter" idx="14"/>
          </p:nvPr>
        </p:nvSpPr>
        <p:spPr>
          <a:xfrm>
            <a:off x="837773" y="2440695"/>
            <a:ext cx="4064678" cy="3824637"/>
          </a:xfrm>
        </p:spPr>
        <p:txBody>
          <a:bodyPr>
            <a:normAutofit/>
          </a:bodyPr>
          <a:lstStyle>
            <a:lvl1pPr>
              <a:defRPr sz="1400"/>
            </a:lvl1pPr>
          </a:lstStyle>
          <a:p>
            <a:endParaRPr lang="en-US" dirty="0"/>
          </a:p>
        </p:txBody>
      </p:sp>
      <p:sp>
        <p:nvSpPr>
          <p:cNvPr id="18" name="Picture Placeholder 12"/>
          <p:cNvSpPr>
            <a:spLocks noGrp="1"/>
          </p:cNvSpPr>
          <p:nvPr>
            <p:ph type="pic" sz="quarter" idx="15"/>
          </p:nvPr>
        </p:nvSpPr>
        <p:spPr>
          <a:xfrm>
            <a:off x="4898177" y="4353014"/>
            <a:ext cx="2144481" cy="1912319"/>
          </a:xfrm>
        </p:spPr>
        <p:txBody>
          <a:bodyPr>
            <a:normAutofit/>
          </a:bodyPr>
          <a:lstStyle>
            <a:lvl1pPr>
              <a:defRPr sz="1400"/>
            </a:lvl1pPr>
          </a:lstStyle>
          <a:p>
            <a:endParaRPr lang="en-US" dirty="0"/>
          </a:p>
        </p:txBody>
      </p:sp>
      <p:sp>
        <p:nvSpPr>
          <p:cNvPr id="19" name="Picture Placeholder 12"/>
          <p:cNvSpPr>
            <a:spLocks noGrp="1"/>
          </p:cNvSpPr>
          <p:nvPr>
            <p:ph type="pic" sz="quarter" idx="16"/>
          </p:nvPr>
        </p:nvSpPr>
        <p:spPr>
          <a:xfrm>
            <a:off x="7033110" y="4353014"/>
            <a:ext cx="2144481" cy="1912319"/>
          </a:xfrm>
        </p:spPr>
        <p:txBody>
          <a:bodyPr>
            <a:normAutofit/>
          </a:bodyPr>
          <a:lstStyle>
            <a:lvl1pPr>
              <a:defRPr sz="1400"/>
            </a:lvl1pPr>
          </a:lstStyle>
          <a:p>
            <a:endParaRPr lang="en-US" dirty="0"/>
          </a:p>
        </p:txBody>
      </p:sp>
      <p:sp>
        <p:nvSpPr>
          <p:cNvPr id="20" name="Picture Placeholder 12"/>
          <p:cNvSpPr>
            <a:spLocks noGrp="1"/>
          </p:cNvSpPr>
          <p:nvPr>
            <p:ph type="pic" sz="quarter" idx="17"/>
          </p:nvPr>
        </p:nvSpPr>
        <p:spPr>
          <a:xfrm>
            <a:off x="9161771" y="4353014"/>
            <a:ext cx="2144481" cy="1912319"/>
          </a:xfrm>
        </p:spPr>
        <p:txBody>
          <a:bodyPr>
            <a:normAutofit/>
          </a:bodyPr>
          <a:lstStyle>
            <a:lvl1pPr>
              <a:defRPr sz="1400"/>
            </a:lvl1pPr>
          </a:lstStyle>
          <a:p>
            <a:endParaRPr lang="en-US" dirty="0"/>
          </a:p>
        </p:txBody>
      </p:sp>
      <p:sp>
        <p:nvSpPr>
          <p:cNvPr id="9" name="Oval 8"/>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1" name="TextBox 10"/>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4025491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F4F490-9374-924C-AB42-0481DAFD1653}" type="datetimeFigureOut">
              <a:rPr kumimoji="1" lang="zh-CN" altLang="en-US" smtClean="0"/>
              <a:t>2018/2/6</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6D815F2-DC5C-4B4C-83DE-362A29ED1CC8}" type="slidenum">
              <a:rPr kumimoji="1" lang="zh-CN" altLang="en-US" smtClean="0"/>
              <a:t>‹#›</a:t>
            </a:fld>
            <a:endParaRPr kumimoji="1" lang="zh-CN" altLang="en-US"/>
          </a:p>
        </p:txBody>
      </p:sp>
    </p:spTree>
    <p:extLst>
      <p:ext uri="{BB962C8B-B14F-4D97-AF65-F5344CB8AC3E}">
        <p14:creationId xmlns:p14="http://schemas.microsoft.com/office/powerpoint/2010/main" val="181707572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3_Mission_2">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0" y="1993246"/>
            <a:ext cx="4058337" cy="2635316"/>
          </a:xfrm>
        </p:spPr>
      </p:sp>
      <p:sp>
        <p:nvSpPr>
          <p:cNvPr id="4" name="Picture Placeholder 3"/>
          <p:cNvSpPr>
            <a:spLocks noGrp="1"/>
          </p:cNvSpPr>
          <p:nvPr>
            <p:ph type="pic" sz="quarter" idx="11"/>
          </p:nvPr>
        </p:nvSpPr>
        <p:spPr>
          <a:xfrm>
            <a:off x="8116673" y="1993246"/>
            <a:ext cx="4059266" cy="2635316"/>
          </a:xfrm>
        </p:spPr>
      </p:sp>
      <p:sp>
        <p:nvSpPr>
          <p:cNvPr id="8" name="Oval 7"/>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9" name="TextBox 8"/>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333641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losing Slides">
    <p:bg>
      <p:bgPr>
        <a:solidFill>
          <a:srgbClr val="19232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289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hone_vs_app">
    <p:spTree>
      <p:nvGrpSpPr>
        <p:cNvPr id="1" name=""/>
        <p:cNvGrpSpPr/>
        <p:nvPr/>
      </p:nvGrpSpPr>
      <p:grpSpPr>
        <a:xfrm>
          <a:off x="0" y="0"/>
          <a:ext cx="0" cy="0"/>
          <a:chOff x="0" y="0"/>
          <a:chExt cx="0" cy="0"/>
        </a:xfrm>
      </p:grpSpPr>
      <p:sp>
        <p:nvSpPr>
          <p:cNvPr id="8" name="Picture Placeholder 9"/>
          <p:cNvSpPr>
            <a:spLocks noGrp="1"/>
          </p:cNvSpPr>
          <p:nvPr>
            <p:ph type="pic" sz="quarter" idx="10"/>
          </p:nvPr>
        </p:nvSpPr>
        <p:spPr>
          <a:xfrm>
            <a:off x="3998930" y="2028992"/>
            <a:ext cx="1405499" cy="2482667"/>
          </a:xfrm>
        </p:spPr>
        <p:txBody>
          <a:bodyPr>
            <a:normAutofit/>
          </a:bodyPr>
          <a:lstStyle>
            <a:lvl1pPr marL="0" indent="0">
              <a:buNone/>
              <a:defRPr sz="1400">
                <a:solidFill>
                  <a:schemeClr val="tx1">
                    <a:lumMod val="50000"/>
                    <a:lumOff val="50000"/>
                  </a:schemeClr>
                </a:solidFill>
              </a:defRPr>
            </a:lvl1pPr>
          </a:lstStyle>
          <a:p>
            <a:endParaRPr lang="en-US" dirty="0"/>
          </a:p>
        </p:txBody>
      </p:sp>
      <p:sp>
        <p:nvSpPr>
          <p:cNvPr id="9" name="Picture Placeholder 9"/>
          <p:cNvSpPr>
            <a:spLocks noGrp="1"/>
          </p:cNvSpPr>
          <p:nvPr>
            <p:ph type="pic" sz="quarter" idx="11"/>
          </p:nvPr>
        </p:nvSpPr>
        <p:spPr>
          <a:xfrm>
            <a:off x="6818152" y="2051272"/>
            <a:ext cx="1405499" cy="2482667"/>
          </a:xfrm>
        </p:spPr>
        <p:txBody>
          <a:bodyPr>
            <a:normAutofit/>
          </a:bodyPr>
          <a:lstStyle>
            <a:lvl1pPr marL="0" indent="0">
              <a:buNone/>
              <a:defRPr sz="1400">
                <a:solidFill>
                  <a:schemeClr val="tx1">
                    <a:lumMod val="50000"/>
                    <a:lumOff val="50000"/>
                  </a:schemeClr>
                </a:solidFill>
              </a:defRPr>
            </a:lvl1pPr>
          </a:lstStyle>
          <a:p>
            <a:endParaRPr lang="en-US" dirty="0"/>
          </a:p>
        </p:txBody>
      </p:sp>
      <p:sp>
        <p:nvSpPr>
          <p:cNvPr id="7" name="Oval 6"/>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3" name="TextBox 12"/>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330366599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App Design">
    <p:spTree>
      <p:nvGrpSpPr>
        <p:cNvPr id="1" name=""/>
        <p:cNvGrpSpPr/>
        <p:nvPr/>
      </p:nvGrpSpPr>
      <p:grpSpPr>
        <a:xfrm>
          <a:off x="0" y="0"/>
          <a:ext cx="0" cy="0"/>
          <a:chOff x="0" y="0"/>
          <a:chExt cx="0" cy="0"/>
        </a:xfrm>
      </p:grpSpPr>
      <p:sp>
        <p:nvSpPr>
          <p:cNvPr id="7" name="Picture Placeholder 9"/>
          <p:cNvSpPr>
            <a:spLocks noGrp="1"/>
          </p:cNvSpPr>
          <p:nvPr>
            <p:ph type="pic" sz="quarter" idx="10"/>
          </p:nvPr>
        </p:nvSpPr>
        <p:spPr>
          <a:xfrm>
            <a:off x="5269249" y="2328240"/>
            <a:ext cx="1669402" cy="2974353"/>
          </a:xfrm>
        </p:spPr>
        <p:txBody>
          <a:bodyPr>
            <a:normAutofit/>
          </a:bodyPr>
          <a:lstStyle>
            <a:lvl1pPr marL="0" indent="0">
              <a:buNone/>
              <a:defRPr sz="1400">
                <a:solidFill>
                  <a:schemeClr val="tx1">
                    <a:lumMod val="50000"/>
                    <a:lumOff val="50000"/>
                  </a:schemeClr>
                </a:solidFill>
              </a:defRPr>
            </a:lvl1pPr>
          </a:lstStyle>
          <a:p>
            <a:endParaRPr lang="en-US" dirty="0"/>
          </a:p>
        </p:txBody>
      </p:sp>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9" name="TextBox 8"/>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425501057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Portfolio Two">
    <p:spTree>
      <p:nvGrpSpPr>
        <p:cNvPr id="1" name=""/>
        <p:cNvGrpSpPr/>
        <p:nvPr/>
      </p:nvGrpSpPr>
      <p:grpSpPr>
        <a:xfrm>
          <a:off x="0" y="0"/>
          <a:ext cx="0" cy="0"/>
          <a:chOff x="0" y="0"/>
          <a:chExt cx="0" cy="0"/>
        </a:xfrm>
      </p:grpSpPr>
      <p:sp>
        <p:nvSpPr>
          <p:cNvPr id="37" name="Picture Placeholder 13"/>
          <p:cNvSpPr>
            <a:spLocks noGrp="1" noChangeAspect="1"/>
          </p:cNvSpPr>
          <p:nvPr>
            <p:ph type="pic" sz="quarter" idx="15"/>
          </p:nvPr>
        </p:nvSpPr>
        <p:spPr>
          <a:xfrm>
            <a:off x="1159821" y="15240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38" name="Picture Placeholder 13"/>
          <p:cNvSpPr>
            <a:spLocks noGrp="1" noChangeAspect="1"/>
          </p:cNvSpPr>
          <p:nvPr>
            <p:ph type="pic" sz="quarter" idx="16"/>
          </p:nvPr>
        </p:nvSpPr>
        <p:spPr>
          <a:xfrm>
            <a:off x="2322101" y="15240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0" name="Picture Placeholder 13"/>
          <p:cNvSpPr>
            <a:spLocks noGrp="1" noChangeAspect="1"/>
          </p:cNvSpPr>
          <p:nvPr>
            <p:ph type="pic" sz="quarter" idx="18"/>
          </p:nvPr>
        </p:nvSpPr>
        <p:spPr>
          <a:xfrm>
            <a:off x="1159821" y="26852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1" name="Picture Placeholder 13"/>
          <p:cNvSpPr>
            <a:spLocks noGrp="1" noChangeAspect="1"/>
          </p:cNvSpPr>
          <p:nvPr>
            <p:ph type="pic" sz="quarter" idx="19"/>
          </p:nvPr>
        </p:nvSpPr>
        <p:spPr>
          <a:xfrm>
            <a:off x="2322101" y="26852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2" name="Picture Placeholder 13"/>
          <p:cNvSpPr>
            <a:spLocks noGrp="1" noChangeAspect="1"/>
          </p:cNvSpPr>
          <p:nvPr>
            <p:ph type="pic" sz="quarter" idx="20"/>
          </p:nvPr>
        </p:nvSpPr>
        <p:spPr>
          <a:xfrm>
            <a:off x="1155467" y="385332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3" name="Picture Placeholder 13"/>
          <p:cNvSpPr>
            <a:spLocks noGrp="1" noChangeAspect="1"/>
          </p:cNvSpPr>
          <p:nvPr>
            <p:ph type="pic" sz="quarter" idx="21"/>
          </p:nvPr>
        </p:nvSpPr>
        <p:spPr>
          <a:xfrm>
            <a:off x="2322101" y="385332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4" name="Picture Placeholder 13"/>
          <p:cNvSpPr>
            <a:spLocks noGrp="1" noChangeAspect="1"/>
          </p:cNvSpPr>
          <p:nvPr>
            <p:ph type="pic" sz="quarter" idx="22"/>
          </p:nvPr>
        </p:nvSpPr>
        <p:spPr>
          <a:xfrm>
            <a:off x="3484381" y="385332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5" name="Picture Placeholder 13"/>
          <p:cNvSpPr>
            <a:spLocks noGrp="1" noChangeAspect="1"/>
          </p:cNvSpPr>
          <p:nvPr>
            <p:ph type="pic" sz="quarter" idx="23"/>
          </p:nvPr>
        </p:nvSpPr>
        <p:spPr>
          <a:xfrm>
            <a:off x="1155467" y="501455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6" name="Picture Placeholder 13"/>
          <p:cNvSpPr>
            <a:spLocks noGrp="1" noChangeAspect="1"/>
          </p:cNvSpPr>
          <p:nvPr>
            <p:ph type="pic" sz="quarter" idx="24"/>
          </p:nvPr>
        </p:nvSpPr>
        <p:spPr>
          <a:xfrm>
            <a:off x="2322101" y="501455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7" name="Picture Placeholder 13"/>
          <p:cNvSpPr>
            <a:spLocks noGrp="1" noChangeAspect="1"/>
          </p:cNvSpPr>
          <p:nvPr>
            <p:ph type="pic" sz="quarter" idx="25"/>
          </p:nvPr>
        </p:nvSpPr>
        <p:spPr>
          <a:xfrm>
            <a:off x="3484381" y="501455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8" name="Picture Placeholder 13"/>
          <p:cNvSpPr>
            <a:spLocks noGrp="1" noChangeAspect="1"/>
          </p:cNvSpPr>
          <p:nvPr>
            <p:ph type="pic" sz="quarter" idx="26"/>
          </p:nvPr>
        </p:nvSpPr>
        <p:spPr>
          <a:xfrm>
            <a:off x="3482768" y="15240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9" name="Picture Placeholder 13"/>
          <p:cNvSpPr>
            <a:spLocks noGrp="1" noChangeAspect="1"/>
          </p:cNvSpPr>
          <p:nvPr>
            <p:ph type="pic" sz="quarter" idx="27"/>
          </p:nvPr>
        </p:nvSpPr>
        <p:spPr>
          <a:xfrm>
            <a:off x="4649403" y="15240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51" name="Picture Placeholder 13"/>
          <p:cNvSpPr>
            <a:spLocks noGrp="1" noChangeAspect="1"/>
          </p:cNvSpPr>
          <p:nvPr>
            <p:ph type="pic" sz="quarter" idx="29"/>
          </p:nvPr>
        </p:nvSpPr>
        <p:spPr>
          <a:xfrm>
            <a:off x="3482768" y="26852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52" name="Picture Placeholder 13"/>
          <p:cNvSpPr>
            <a:spLocks noGrp="1" noChangeAspect="1"/>
          </p:cNvSpPr>
          <p:nvPr>
            <p:ph type="pic" sz="quarter" idx="30"/>
          </p:nvPr>
        </p:nvSpPr>
        <p:spPr>
          <a:xfrm>
            <a:off x="4649403" y="26852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54" name="Picture Placeholder 13"/>
          <p:cNvSpPr>
            <a:spLocks noGrp="1" noChangeAspect="1"/>
          </p:cNvSpPr>
          <p:nvPr>
            <p:ph type="pic" sz="quarter" idx="32"/>
          </p:nvPr>
        </p:nvSpPr>
        <p:spPr>
          <a:xfrm>
            <a:off x="4645047" y="385332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57" name="Picture Placeholder 13"/>
          <p:cNvSpPr>
            <a:spLocks noGrp="1" noChangeAspect="1"/>
          </p:cNvSpPr>
          <p:nvPr>
            <p:ph type="pic" sz="quarter" idx="35"/>
          </p:nvPr>
        </p:nvSpPr>
        <p:spPr>
          <a:xfrm>
            <a:off x="4645047" y="501455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21" name="Oval 2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23" name="TextBox 22"/>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426402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One Service Sample">
    <p:spTree>
      <p:nvGrpSpPr>
        <p:cNvPr id="1" name=""/>
        <p:cNvGrpSpPr/>
        <p:nvPr/>
      </p:nvGrpSpPr>
      <p:grpSpPr>
        <a:xfrm>
          <a:off x="0" y="0"/>
          <a:ext cx="0" cy="0"/>
          <a:chOff x="0" y="0"/>
          <a:chExt cx="0" cy="0"/>
        </a:xfrm>
      </p:grpSpPr>
      <p:sp>
        <p:nvSpPr>
          <p:cNvPr id="17" name="Picture Placeholder 16"/>
          <p:cNvSpPr>
            <a:spLocks noGrp="1"/>
          </p:cNvSpPr>
          <p:nvPr>
            <p:ph type="pic" sz="quarter" idx="10"/>
          </p:nvPr>
        </p:nvSpPr>
        <p:spPr>
          <a:xfrm>
            <a:off x="4779434" y="4164702"/>
            <a:ext cx="1693333" cy="1693334"/>
          </a:xfrm>
        </p:spPr>
        <p:txBody>
          <a:bodyPr>
            <a:normAutofit/>
          </a:bodyPr>
          <a:lstStyle>
            <a:lvl1pPr marL="0" indent="0">
              <a:buNone/>
              <a:defRPr sz="1200"/>
            </a:lvl1pPr>
          </a:lstStyle>
          <a:p>
            <a:endParaRPr lang="en-US" dirty="0"/>
          </a:p>
        </p:txBody>
      </p:sp>
      <p:sp>
        <p:nvSpPr>
          <p:cNvPr id="18" name="Picture Placeholder 16"/>
          <p:cNvSpPr>
            <a:spLocks noGrp="1"/>
          </p:cNvSpPr>
          <p:nvPr>
            <p:ph type="pic" sz="quarter" idx="11"/>
          </p:nvPr>
        </p:nvSpPr>
        <p:spPr>
          <a:xfrm>
            <a:off x="6622815" y="4164702"/>
            <a:ext cx="1693333" cy="1693334"/>
          </a:xfrm>
        </p:spPr>
        <p:txBody>
          <a:bodyPr>
            <a:normAutofit/>
          </a:bodyPr>
          <a:lstStyle>
            <a:lvl1pPr marL="0" indent="0">
              <a:buNone/>
              <a:defRPr sz="1200"/>
            </a:lvl1pPr>
          </a:lstStyle>
          <a:p>
            <a:endParaRPr lang="en-US" dirty="0"/>
          </a:p>
        </p:txBody>
      </p:sp>
      <p:sp>
        <p:nvSpPr>
          <p:cNvPr id="19" name="Picture Placeholder 16"/>
          <p:cNvSpPr>
            <a:spLocks noGrp="1"/>
          </p:cNvSpPr>
          <p:nvPr>
            <p:ph type="pic" sz="quarter" idx="12"/>
          </p:nvPr>
        </p:nvSpPr>
        <p:spPr>
          <a:xfrm>
            <a:off x="8458039" y="4164702"/>
            <a:ext cx="2680334" cy="1693334"/>
          </a:xfrm>
        </p:spPr>
        <p:txBody>
          <a:bodyPr>
            <a:normAutofit/>
          </a:bodyPr>
          <a:lstStyle>
            <a:lvl1pPr marL="0" indent="0">
              <a:buNone/>
              <a:defRPr sz="1200"/>
            </a:lvl1pPr>
          </a:lstStyle>
          <a:p>
            <a:endParaRPr lang="en-US" dirty="0"/>
          </a:p>
        </p:txBody>
      </p:sp>
      <p:sp>
        <p:nvSpPr>
          <p:cNvPr id="8" name="Oval 7"/>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0" name="TextBox 9"/>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306478193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1_App Design 01">
    <p:spTree>
      <p:nvGrpSpPr>
        <p:cNvPr id="1" name=""/>
        <p:cNvGrpSpPr/>
        <p:nvPr/>
      </p:nvGrpSpPr>
      <p:grpSpPr>
        <a:xfrm>
          <a:off x="0" y="0"/>
          <a:ext cx="0" cy="0"/>
          <a:chOff x="0" y="0"/>
          <a:chExt cx="0" cy="0"/>
        </a:xfrm>
      </p:grpSpPr>
      <p:sp>
        <p:nvSpPr>
          <p:cNvPr id="31" name="Picture Placeholder 2"/>
          <p:cNvSpPr>
            <a:spLocks noGrp="1" noChangeAspect="1"/>
          </p:cNvSpPr>
          <p:nvPr>
            <p:ph type="pic" sz="quarter" idx="11"/>
          </p:nvPr>
        </p:nvSpPr>
        <p:spPr>
          <a:xfrm>
            <a:off x="1813397" y="1961357"/>
            <a:ext cx="2681192" cy="3602831"/>
          </a:xfrm>
        </p:spPr>
        <p:txBody>
          <a:bodyPr>
            <a:normAutofit/>
          </a:bodyPr>
          <a:lstStyle>
            <a:lvl1pPr marL="0" indent="0">
              <a:buNone/>
              <a:defRPr sz="1000">
                <a:latin typeface="微软雅黑" panose="020B0503020204020204" pitchFamily="34" charset="-122"/>
                <a:cs typeface="Aparajita" panose="020B0604020202020204" pitchFamily="34" charset="0"/>
              </a:defRPr>
            </a:lvl1pPr>
          </a:lstStyle>
          <a:p>
            <a:endParaRPr lang="en-US" dirty="0"/>
          </a:p>
        </p:txBody>
      </p:sp>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436928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Devices_Tablet_H">
    <p:spTree>
      <p:nvGrpSpPr>
        <p:cNvPr id="1" name=""/>
        <p:cNvGrpSpPr/>
        <p:nvPr/>
      </p:nvGrpSpPr>
      <p:grpSpPr>
        <a:xfrm>
          <a:off x="0" y="0"/>
          <a:ext cx="0" cy="0"/>
          <a:chOff x="0" y="0"/>
          <a:chExt cx="0" cy="0"/>
        </a:xfrm>
      </p:grpSpPr>
      <p:sp>
        <p:nvSpPr>
          <p:cNvPr id="34" name="Picture Placeholder 2"/>
          <p:cNvSpPr>
            <a:spLocks noGrp="1" noChangeAspect="1"/>
          </p:cNvSpPr>
          <p:nvPr>
            <p:ph type="pic" sz="quarter" idx="11"/>
          </p:nvPr>
        </p:nvSpPr>
        <p:spPr>
          <a:xfrm>
            <a:off x="3979370" y="2813511"/>
            <a:ext cx="4179946" cy="3114171"/>
          </a:xfrm>
        </p:spPr>
        <p:txBody>
          <a:bodyPr>
            <a:normAutofit/>
          </a:bodyPr>
          <a:lstStyle>
            <a:lvl1pPr marL="0" indent="0">
              <a:buNone/>
              <a:defRPr sz="1000">
                <a:latin typeface="微软雅黑" panose="020B0503020204020204" pitchFamily="34" charset="-122"/>
                <a:cs typeface="Aparajita" panose="020B0604020202020204" pitchFamily="34" charset="0"/>
              </a:defRPr>
            </a:lvl1pPr>
          </a:lstStyle>
          <a:p>
            <a:endParaRPr lang="en-US" dirty="0"/>
          </a:p>
        </p:txBody>
      </p:sp>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1327075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tablet-mockup">
    <p:spTree>
      <p:nvGrpSpPr>
        <p:cNvPr id="1" name=""/>
        <p:cNvGrpSpPr/>
        <p:nvPr/>
      </p:nvGrpSpPr>
      <p:grpSpPr>
        <a:xfrm>
          <a:off x="0" y="0"/>
          <a:ext cx="0" cy="0"/>
          <a:chOff x="0" y="0"/>
          <a:chExt cx="0" cy="0"/>
        </a:xfrm>
      </p:grpSpPr>
      <p:sp>
        <p:nvSpPr>
          <p:cNvPr id="26" name="Picture Placeholder 9"/>
          <p:cNvSpPr>
            <a:spLocks noGrp="1" noChangeAspect="1"/>
          </p:cNvSpPr>
          <p:nvPr>
            <p:ph type="pic" sz="quarter" idx="10"/>
          </p:nvPr>
        </p:nvSpPr>
        <p:spPr>
          <a:xfrm>
            <a:off x="2157946" y="2113523"/>
            <a:ext cx="2023339" cy="2719319"/>
          </a:xfrm>
        </p:spPr>
        <p:txBody>
          <a:bodyPr>
            <a:normAutofit/>
          </a:bodyPr>
          <a:lstStyle>
            <a:lvl1pPr marL="0" indent="0">
              <a:buNone/>
              <a:defRPr sz="1100">
                <a:solidFill>
                  <a:schemeClr val="tx1">
                    <a:lumMod val="50000"/>
                    <a:lumOff val="50000"/>
                  </a:schemeClr>
                </a:solidFill>
              </a:defRPr>
            </a:lvl1pPr>
          </a:lstStyle>
          <a:p>
            <a:endParaRPr lang="en-US" dirty="0"/>
          </a:p>
        </p:txBody>
      </p:sp>
      <p:sp>
        <p:nvSpPr>
          <p:cNvPr id="69" name="Picture Placeholder 9"/>
          <p:cNvSpPr>
            <a:spLocks noGrp="1" noChangeAspect="1"/>
          </p:cNvSpPr>
          <p:nvPr>
            <p:ph type="pic" sz="quarter" idx="11"/>
          </p:nvPr>
        </p:nvSpPr>
        <p:spPr>
          <a:xfrm>
            <a:off x="5084512" y="2115536"/>
            <a:ext cx="2020987" cy="2705568"/>
          </a:xfrm>
        </p:spPr>
        <p:txBody>
          <a:bodyPr>
            <a:normAutofit/>
          </a:bodyPr>
          <a:lstStyle>
            <a:lvl1pPr marL="0" indent="0">
              <a:buNone/>
              <a:defRPr sz="1000">
                <a:solidFill>
                  <a:schemeClr val="tx1">
                    <a:lumMod val="50000"/>
                    <a:lumOff val="50000"/>
                  </a:schemeClr>
                </a:solidFill>
              </a:defRPr>
            </a:lvl1pPr>
          </a:lstStyle>
          <a:p>
            <a:endParaRPr lang="en-US" dirty="0"/>
          </a:p>
        </p:txBody>
      </p:sp>
      <p:sp>
        <p:nvSpPr>
          <p:cNvPr id="70" name="Picture Placeholder 9"/>
          <p:cNvSpPr>
            <a:spLocks noGrp="1" noChangeAspect="1"/>
          </p:cNvSpPr>
          <p:nvPr>
            <p:ph type="pic" sz="quarter" idx="12"/>
          </p:nvPr>
        </p:nvSpPr>
        <p:spPr>
          <a:xfrm>
            <a:off x="7940439" y="2115536"/>
            <a:ext cx="2024936" cy="2705568"/>
          </a:xfrm>
        </p:spPr>
        <p:txBody>
          <a:bodyPr>
            <a:normAutofit/>
          </a:bodyPr>
          <a:lstStyle>
            <a:lvl1pPr marL="0" indent="0">
              <a:buNone/>
              <a:defRPr sz="1100">
                <a:solidFill>
                  <a:schemeClr val="tx1">
                    <a:lumMod val="50000"/>
                    <a:lumOff val="50000"/>
                  </a:schemeClr>
                </a:solidFill>
                <a:latin typeface="微软雅黑" panose="020B0503020204020204" pitchFamily="34" charset="-122"/>
                <a:cs typeface="Aparajita" panose="020B0604020202020204" pitchFamily="34" charset="0"/>
              </a:defRPr>
            </a:lvl1pPr>
          </a:lstStyle>
          <a:p>
            <a:endParaRPr lang="en-US" dirty="0"/>
          </a:p>
        </p:txBody>
      </p:sp>
      <p:sp>
        <p:nvSpPr>
          <p:cNvPr id="8" name="Oval 7"/>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0" name="TextBox 9"/>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95465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37_Title Slide">
    <p:spTree>
      <p:nvGrpSpPr>
        <p:cNvPr id="1" name=""/>
        <p:cNvGrpSpPr/>
        <p:nvPr/>
      </p:nvGrpSpPr>
      <p:grpSpPr>
        <a:xfrm>
          <a:off x="0" y="0"/>
          <a:ext cx="0" cy="0"/>
          <a:chOff x="0" y="0"/>
          <a:chExt cx="0" cy="0"/>
        </a:xfrm>
      </p:grpSpPr>
      <p:sp>
        <p:nvSpPr>
          <p:cNvPr id="9" name="Picture Placeholder 2"/>
          <p:cNvSpPr>
            <a:spLocks noGrp="1" noChangeAspect="1"/>
          </p:cNvSpPr>
          <p:nvPr>
            <p:ph type="pic" sz="quarter" idx="25"/>
          </p:nvPr>
        </p:nvSpPr>
        <p:spPr>
          <a:xfrm>
            <a:off x="4218185" y="2054290"/>
            <a:ext cx="3340603" cy="1892739"/>
          </a:xfrm>
        </p:spPr>
        <p:txBody>
          <a:bodyPr anchor="t">
            <a:normAutofit/>
          </a:bodyPr>
          <a:lstStyle>
            <a:lvl1pPr marL="0" indent="0" algn="ctr">
              <a:buNone/>
              <a:defRPr sz="1100">
                <a:latin typeface="微软雅黑" panose="020B0503020204020204" pitchFamily="34" charset="-122"/>
                <a:cs typeface="Aparajita" panose="020B0604020202020204" pitchFamily="34" charset="0"/>
              </a:defRPr>
            </a:lvl1pPr>
          </a:lstStyle>
          <a:p>
            <a:endParaRPr lang="id-ID" dirty="0"/>
          </a:p>
        </p:txBody>
      </p:sp>
      <p:sp>
        <p:nvSpPr>
          <p:cNvPr id="17" name="Picture Placeholder 2"/>
          <p:cNvSpPr>
            <a:spLocks noGrp="1" noChangeAspect="1"/>
          </p:cNvSpPr>
          <p:nvPr>
            <p:ph type="pic" sz="quarter" idx="22"/>
          </p:nvPr>
        </p:nvSpPr>
        <p:spPr>
          <a:xfrm>
            <a:off x="2684333" y="3930189"/>
            <a:ext cx="458889" cy="818462"/>
          </a:xfrm>
        </p:spPr>
        <p:txBody>
          <a:bodyPr anchor="t">
            <a:normAutofit/>
          </a:bodyPr>
          <a:lstStyle>
            <a:lvl1pPr marL="0" indent="0" algn="ctr">
              <a:lnSpc>
                <a:spcPct val="50000"/>
              </a:lnSpc>
              <a:buNone/>
              <a:defRPr sz="525">
                <a:latin typeface="微软雅黑" panose="020B0503020204020204" pitchFamily="34" charset="-122"/>
                <a:cs typeface="Aparajita" panose="020B0604020202020204" pitchFamily="34" charset="0"/>
              </a:defRPr>
            </a:lvl1pPr>
          </a:lstStyle>
          <a:p>
            <a:endParaRPr lang="id-ID" dirty="0" smtClean="0"/>
          </a:p>
        </p:txBody>
      </p:sp>
      <p:sp>
        <p:nvSpPr>
          <p:cNvPr id="10" name="Picture Placeholder 2"/>
          <p:cNvSpPr>
            <a:spLocks noGrp="1" noChangeAspect="1"/>
          </p:cNvSpPr>
          <p:nvPr>
            <p:ph type="pic" sz="quarter" idx="26"/>
          </p:nvPr>
        </p:nvSpPr>
        <p:spPr>
          <a:xfrm>
            <a:off x="7080920" y="3356090"/>
            <a:ext cx="2127998" cy="1356225"/>
          </a:xfrm>
        </p:spPr>
        <p:txBody>
          <a:bodyPr anchor="t">
            <a:normAutofit/>
          </a:bodyPr>
          <a:lstStyle>
            <a:lvl1pPr marL="0" indent="0" algn="ctr">
              <a:buNone/>
              <a:defRPr sz="1000">
                <a:latin typeface="微软雅黑" panose="020B0503020204020204" pitchFamily="34" charset="-122"/>
                <a:cs typeface="Aparajita" panose="020B0604020202020204" pitchFamily="34" charset="0"/>
              </a:defRPr>
            </a:lvl1pPr>
          </a:lstStyle>
          <a:p>
            <a:endParaRPr lang="id-ID" dirty="0"/>
          </a:p>
        </p:txBody>
      </p:sp>
      <p:sp>
        <p:nvSpPr>
          <p:cNvPr id="8" name="Picture Placeholder 2"/>
          <p:cNvSpPr>
            <a:spLocks noGrp="1" noChangeAspect="1"/>
          </p:cNvSpPr>
          <p:nvPr>
            <p:ph type="pic" sz="quarter" idx="24"/>
          </p:nvPr>
        </p:nvSpPr>
        <p:spPr>
          <a:xfrm>
            <a:off x="3321915" y="3279088"/>
            <a:ext cx="1127325" cy="1451271"/>
          </a:xfrm>
        </p:spPr>
        <p:txBody>
          <a:bodyPr anchor="t">
            <a:normAutofit/>
          </a:bodyPr>
          <a:lstStyle>
            <a:lvl1pPr marL="0" indent="0" algn="ctr">
              <a:buNone/>
              <a:defRPr sz="1000">
                <a:latin typeface="微软雅黑" panose="020B0503020204020204" pitchFamily="34" charset="-122"/>
                <a:cs typeface="Aparajita" panose="020B0604020202020204" pitchFamily="34" charset="0"/>
              </a:defRPr>
            </a:lvl1pPr>
          </a:lstStyle>
          <a:p>
            <a:endParaRPr lang="id-ID" dirty="0"/>
          </a:p>
        </p:txBody>
      </p:sp>
      <p:sp>
        <p:nvSpPr>
          <p:cNvPr id="11" name="Oval 1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3" name="TextBox 12"/>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3505933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4DF4F490-9374-924C-AB42-0481DAFD1653}" type="datetimeFigureOut">
              <a:rPr kumimoji="1" lang="zh-CN" altLang="en-US" smtClean="0"/>
              <a:t>2018/2/6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6D815F2-DC5C-4B4C-83DE-362A29ED1CC8}" type="slidenum">
              <a:rPr kumimoji="1" lang="zh-CN" altLang="en-US" smtClean="0"/>
              <a:t>‹#›</a:t>
            </a:fld>
            <a:endParaRPr kumimoji="1" lang="zh-CN" altLang="en-US"/>
          </a:p>
        </p:txBody>
      </p:sp>
    </p:spTree>
    <p:extLst>
      <p:ext uri="{BB962C8B-B14F-4D97-AF65-F5344CB8AC3E}">
        <p14:creationId xmlns:p14="http://schemas.microsoft.com/office/powerpoint/2010/main" val="22668205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Devices_laptop_project">
    <p:spTree>
      <p:nvGrpSpPr>
        <p:cNvPr id="1" name=""/>
        <p:cNvGrpSpPr/>
        <p:nvPr/>
      </p:nvGrpSpPr>
      <p:grpSpPr>
        <a:xfrm>
          <a:off x="0" y="0"/>
          <a:ext cx="0" cy="0"/>
          <a:chOff x="0" y="0"/>
          <a:chExt cx="0" cy="0"/>
        </a:xfrm>
      </p:grpSpPr>
      <p:sp>
        <p:nvSpPr>
          <p:cNvPr id="23" name="Picture Placeholder 2"/>
          <p:cNvSpPr>
            <a:spLocks noGrp="1" noChangeAspect="1"/>
          </p:cNvSpPr>
          <p:nvPr>
            <p:ph type="pic" sz="quarter" idx="11"/>
          </p:nvPr>
        </p:nvSpPr>
        <p:spPr>
          <a:xfrm>
            <a:off x="1093775" y="2489880"/>
            <a:ext cx="2996028" cy="1855005"/>
          </a:xfrm>
        </p:spPr>
        <p:txBody>
          <a:bodyPr>
            <a:normAutofit/>
          </a:bodyPr>
          <a:lstStyle>
            <a:lvl1pPr marL="0" indent="0">
              <a:buNone/>
              <a:defRPr sz="1000">
                <a:latin typeface="微软雅黑" panose="020B0503020204020204" pitchFamily="34" charset="-122"/>
                <a:cs typeface="Aparajita" panose="020B0604020202020204" pitchFamily="34" charset="0"/>
              </a:defRPr>
            </a:lvl1pPr>
          </a:lstStyle>
          <a:p>
            <a:endParaRPr lang="en-US" dirty="0"/>
          </a:p>
        </p:txBody>
      </p:sp>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556761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Devices_laptop2_project">
    <p:spTree>
      <p:nvGrpSpPr>
        <p:cNvPr id="1" name=""/>
        <p:cNvGrpSpPr/>
        <p:nvPr/>
      </p:nvGrpSpPr>
      <p:grpSpPr>
        <a:xfrm>
          <a:off x="0" y="0"/>
          <a:ext cx="0" cy="0"/>
          <a:chOff x="0" y="0"/>
          <a:chExt cx="0" cy="0"/>
        </a:xfrm>
      </p:grpSpPr>
      <p:sp>
        <p:nvSpPr>
          <p:cNvPr id="9" name="Picture Placeholder 2"/>
          <p:cNvSpPr>
            <a:spLocks noGrp="1" noChangeAspect="1"/>
          </p:cNvSpPr>
          <p:nvPr>
            <p:ph type="pic" sz="quarter" idx="11"/>
          </p:nvPr>
        </p:nvSpPr>
        <p:spPr>
          <a:xfrm>
            <a:off x="4548154" y="3102839"/>
            <a:ext cx="2996028" cy="1855005"/>
          </a:xfrm>
        </p:spPr>
        <p:txBody>
          <a:bodyPr>
            <a:normAutofit/>
          </a:bodyPr>
          <a:lstStyle>
            <a:lvl1pPr marL="0" indent="0">
              <a:buNone/>
              <a:defRPr sz="1000">
                <a:latin typeface="微软雅黑" panose="020B0503020204020204" pitchFamily="34" charset="-122"/>
                <a:cs typeface="Aparajita" panose="020B0604020202020204" pitchFamily="34" charset="0"/>
              </a:defRPr>
            </a:lvl1pPr>
          </a:lstStyle>
          <a:p>
            <a:endParaRPr lang="en-US" dirty="0"/>
          </a:p>
        </p:txBody>
      </p:sp>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287170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Portfolio Three">
    <p:spTree>
      <p:nvGrpSpPr>
        <p:cNvPr id="1" name=""/>
        <p:cNvGrpSpPr/>
        <p:nvPr/>
      </p:nvGrpSpPr>
      <p:grpSpPr>
        <a:xfrm>
          <a:off x="0" y="0"/>
          <a:ext cx="0" cy="0"/>
          <a:chOff x="0" y="0"/>
          <a:chExt cx="0" cy="0"/>
        </a:xfrm>
      </p:grpSpPr>
      <p:sp>
        <p:nvSpPr>
          <p:cNvPr id="37" name="Picture Placeholder 13"/>
          <p:cNvSpPr>
            <a:spLocks noGrp="1" noChangeAspect="1"/>
          </p:cNvSpPr>
          <p:nvPr>
            <p:ph type="pic" sz="quarter" idx="15"/>
          </p:nvPr>
        </p:nvSpPr>
        <p:spPr>
          <a:xfrm>
            <a:off x="1403896" y="14683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38" name="Picture Placeholder 13"/>
          <p:cNvSpPr>
            <a:spLocks noGrp="1" noChangeAspect="1"/>
          </p:cNvSpPr>
          <p:nvPr>
            <p:ph type="pic" sz="quarter" idx="16"/>
          </p:nvPr>
        </p:nvSpPr>
        <p:spPr>
          <a:xfrm>
            <a:off x="2566176" y="14683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0" name="Picture Placeholder 13"/>
          <p:cNvSpPr>
            <a:spLocks noGrp="1" noChangeAspect="1"/>
          </p:cNvSpPr>
          <p:nvPr>
            <p:ph type="pic" sz="quarter" idx="18"/>
          </p:nvPr>
        </p:nvSpPr>
        <p:spPr>
          <a:xfrm>
            <a:off x="1403896" y="26295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1" name="Picture Placeholder 13"/>
          <p:cNvSpPr>
            <a:spLocks noGrp="1" noChangeAspect="1"/>
          </p:cNvSpPr>
          <p:nvPr>
            <p:ph type="pic" sz="quarter" idx="19"/>
          </p:nvPr>
        </p:nvSpPr>
        <p:spPr>
          <a:xfrm>
            <a:off x="2566176" y="26295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2" name="Picture Placeholder 13"/>
          <p:cNvSpPr>
            <a:spLocks noGrp="1" noChangeAspect="1"/>
          </p:cNvSpPr>
          <p:nvPr>
            <p:ph type="pic" sz="quarter" idx="20"/>
          </p:nvPr>
        </p:nvSpPr>
        <p:spPr>
          <a:xfrm>
            <a:off x="7218037" y="146518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3" name="Picture Placeholder 13"/>
          <p:cNvSpPr>
            <a:spLocks noGrp="1" noChangeAspect="1"/>
          </p:cNvSpPr>
          <p:nvPr>
            <p:ph type="pic" sz="quarter" idx="21"/>
          </p:nvPr>
        </p:nvSpPr>
        <p:spPr>
          <a:xfrm>
            <a:off x="8384673" y="146518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4" name="Picture Placeholder 13"/>
          <p:cNvSpPr>
            <a:spLocks noGrp="1" noChangeAspect="1"/>
          </p:cNvSpPr>
          <p:nvPr>
            <p:ph type="pic" sz="quarter" idx="22"/>
          </p:nvPr>
        </p:nvSpPr>
        <p:spPr>
          <a:xfrm>
            <a:off x="9546952" y="146518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5" name="Picture Placeholder 13"/>
          <p:cNvSpPr>
            <a:spLocks noGrp="1" noChangeAspect="1"/>
          </p:cNvSpPr>
          <p:nvPr>
            <p:ph type="pic" sz="quarter" idx="23"/>
          </p:nvPr>
        </p:nvSpPr>
        <p:spPr>
          <a:xfrm>
            <a:off x="7218037" y="262641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6" name="Picture Placeholder 13"/>
          <p:cNvSpPr>
            <a:spLocks noGrp="1" noChangeAspect="1"/>
          </p:cNvSpPr>
          <p:nvPr>
            <p:ph type="pic" sz="quarter" idx="24"/>
          </p:nvPr>
        </p:nvSpPr>
        <p:spPr>
          <a:xfrm>
            <a:off x="8384673" y="262641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7" name="Picture Placeholder 13"/>
          <p:cNvSpPr>
            <a:spLocks noGrp="1" noChangeAspect="1"/>
          </p:cNvSpPr>
          <p:nvPr>
            <p:ph type="pic" sz="quarter" idx="25"/>
          </p:nvPr>
        </p:nvSpPr>
        <p:spPr>
          <a:xfrm>
            <a:off x="9546952" y="262641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8" name="Picture Placeholder 13"/>
          <p:cNvSpPr>
            <a:spLocks noGrp="1" noChangeAspect="1"/>
          </p:cNvSpPr>
          <p:nvPr>
            <p:ph type="pic" sz="quarter" idx="26"/>
          </p:nvPr>
        </p:nvSpPr>
        <p:spPr>
          <a:xfrm>
            <a:off x="3726843" y="14683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49" name="Picture Placeholder 13"/>
          <p:cNvSpPr>
            <a:spLocks noGrp="1" noChangeAspect="1"/>
          </p:cNvSpPr>
          <p:nvPr>
            <p:ph type="pic" sz="quarter" idx="27"/>
          </p:nvPr>
        </p:nvSpPr>
        <p:spPr>
          <a:xfrm>
            <a:off x="4893478" y="14683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50" name="Picture Placeholder 13"/>
          <p:cNvSpPr>
            <a:spLocks noGrp="1" noChangeAspect="1"/>
          </p:cNvSpPr>
          <p:nvPr>
            <p:ph type="pic" sz="quarter" idx="28"/>
          </p:nvPr>
        </p:nvSpPr>
        <p:spPr>
          <a:xfrm>
            <a:off x="6055758" y="1468301"/>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51" name="Picture Placeholder 13"/>
          <p:cNvSpPr>
            <a:spLocks noGrp="1" noChangeAspect="1"/>
          </p:cNvSpPr>
          <p:nvPr>
            <p:ph type="pic" sz="quarter" idx="29"/>
          </p:nvPr>
        </p:nvSpPr>
        <p:spPr>
          <a:xfrm>
            <a:off x="3726843" y="26295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52" name="Picture Placeholder 13"/>
          <p:cNvSpPr>
            <a:spLocks noGrp="1" noChangeAspect="1"/>
          </p:cNvSpPr>
          <p:nvPr>
            <p:ph type="pic" sz="quarter" idx="30"/>
          </p:nvPr>
        </p:nvSpPr>
        <p:spPr>
          <a:xfrm>
            <a:off x="4893478" y="26295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53" name="Picture Placeholder 13"/>
          <p:cNvSpPr>
            <a:spLocks noGrp="1" noChangeAspect="1"/>
          </p:cNvSpPr>
          <p:nvPr>
            <p:ph type="pic" sz="quarter" idx="31"/>
          </p:nvPr>
        </p:nvSpPr>
        <p:spPr>
          <a:xfrm>
            <a:off x="6055758" y="2629534"/>
            <a:ext cx="1146153" cy="1145107"/>
          </a:xfrm>
          <a:effectLst/>
        </p:spPr>
        <p:txBody>
          <a:bodyPr rtlCol="0">
            <a:normAutofit/>
          </a:bodyPr>
          <a:lstStyle>
            <a:lvl1pPr marL="0" indent="0">
              <a:buNone/>
              <a:defRPr sz="700">
                <a:ln>
                  <a:noFill/>
                </a:ln>
                <a:solidFill>
                  <a:schemeClr val="bg1">
                    <a:lumMod val="85000"/>
                  </a:schemeClr>
                </a:solidFill>
              </a:defRPr>
            </a:lvl1pPr>
          </a:lstStyle>
          <a:p>
            <a:pPr lvl="0"/>
            <a:endParaRPr lang="en-US" noProof="0" dirty="0"/>
          </a:p>
        </p:txBody>
      </p:sp>
      <p:sp>
        <p:nvSpPr>
          <p:cNvPr id="21" name="Oval 20"/>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23" name="TextBox 22"/>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4251705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4_placeholder to table products">
    <p:spTree>
      <p:nvGrpSpPr>
        <p:cNvPr id="1" name=""/>
        <p:cNvGrpSpPr/>
        <p:nvPr/>
      </p:nvGrpSpPr>
      <p:grpSpPr>
        <a:xfrm>
          <a:off x="0" y="0"/>
          <a:ext cx="0" cy="0"/>
          <a:chOff x="0" y="0"/>
          <a:chExt cx="0" cy="0"/>
        </a:xfrm>
      </p:grpSpPr>
      <p:sp>
        <p:nvSpPr>
          <p:cNvPr id="12" name="Picture Placeholder 2"/>
          <p:cNvSpPr>
            <a:spLocks noGrp="1" noChangeAspect="1"/>
          </p:cNvSpPr>
          <p:nvPr>
            <p:ph type="pic" sz="quarter" idx="11"/>
          </p:nvPr>
        </p:nvSpPr>
        <p:spPr>
          <a:xfrm>
            <a:off x="3499716" y="1551964"/>
            <a:ext cx="631100" cy="630936"/>
          </a:xfrm>
        </p:spPr>
        <p:txBody>
          <a:bodyPr>
            <a:normAutofit/>
          </a:bodyPr>
          <a:lstStyle>
            <a:lvl1pPr marL="0" indent="0">
              <a:buNone/>
              <a:defRPr sz="600">
                <a:latin typeface="微软雅黑" panose="020B0503020204020204" pitchFamily="34" charset="-122"/>
                <a:cs typeface="Aparajita" panose="020B0604020202020204" pitchFamily="34" charset="0"/>
              </a:defRPr>
            </a:lvl1pPr>
          </a:lstStyle>
          <a:p>
            <a:endParaRPr lang="en-US" dirty="0"/>
          </a:p>
        </p:txBody>
      </p:sp>
      <p:sp>
        <p:nvSpPr>
          <p:cNvPr id="14" name="Picture Placeholder 2"/>
          <p:cNvSpPr>
            <a:spLocks noGrp="1" noChangeAspect="1"/>
          </p:cNvSpPr>
          <p:nvPr>
            <p:ph type="pic" sz="quarter" idx="12"/>
          </p:nvPr>
        </p:nvSpPr>
        <p:spPr>
          <a:xfrm>
            <a:off x="5294137" y="1549660"/>
            <a:ext cx="631100" cy="630936"/>
          </a:xfrm>
        </p:spPr>
        <p:txBody>
          <a:bodyPr>
            <a:normAutofit/>
          </a:bodyPr>
          <a:lstStyle>
            <a:lvl1pPr marL="0" indent="0">
              <a:buNone/>
              <a:defRPr sz="600">
                <a:latin typeface="微软雅黑" panose="020B0503020204020204" pitchFamily="34" charset="-122"/>
                <a:cs typeface="Aparajita" panose="020B0604020202020204" pitchFamily="34" charset="0"/>
              </a:defRPr>
            </a:lvl1pPr>
          </a:lstStyle>
          <a:p>
            <a:endParaRPr lang="en-US" dirty="0"/>
          </a:p>
        </p:txBody>
      </p:sp>
      <p:sp>
        <p:nvSpPr>
          <p:cNvPr id="18" name="Picture Placeholder 2"/>
          <p:cNvSpPr>
            <a:spLocks noGrp="1" noChangeAspect="1"/>
          </p:cNvSpPr>
          <p:nvPr>
            <p:ph type="pic" sz="quarter" idx="13"/>
          </p:nvPr>
        </p:nvSpPr>
        <p:spPr>
          <a:xfrm>
            <a:off x="6890925" y="1551964"/>
            <a:ext cx="631100" cy="630936"/>
          </a:xfrm>
        </p:spPr>
        <p:txBody>
          <a:bodyPr>
            <a:normAutofit/>
          </a:bodyPr>
          <a:lstStyle>
            <a:lvl1pPr marL="0" indent="0">
              <a:buNone/>
              <a:defRPr sz="600">
                <a:latin typeface="微软雅黑" panose="020B0503020204020204" pitchFamily="34" charset="-122"/>
                <a:cs typeface="Aparajita" panose="020B0604020202020204" pitchFamily="34" charset="0"/>
              </a:defRPr>
            </a:lvl1pPr>
          </a:lstStyle>
          <a:p>
            <a:endParaRPr lang="en-US" dirty="0"/>
          </a:p>
        </p:txBody>
      </p:sp>
      <p:sp>
        <p:nvSpPr>
          <p:cNvPr id="19" name="Picture Placeholder 2"/>
          <p:cNvSpPr>
            <a:spLocks noGrp="1" noChangeAspect="1"/>
          </p:cNvSpPr>
          <p:nvPr>
            <p:ph type="pic" sz="quarter" idx="14"/>
          </p:nvPr>
        </p:nvSpPr>
        <p:spPr>
          <a:xfrm>
            <a:off x="8446508" y="1549660"/>
            <a:ext cx="631100" cy="630936"/>
          </a:xfrm>
        </p:spPr>
        <p:txBody>
          <a:bodyPr>
            <a:normAutofit/>
          </a:bodyPr>
          <a:lstStyle>
            <a:lvl1pPr marL="0" indent="0">
              <a:buNone/>
              <a:defRPr sz="600">
                <a:latin typeface="微软雅黑" panose="020B0503020204020204" pitchFamily="34" charset="-122"/>
                <a:cs typeface="Aparajita" panose="020B0604020202020204" pitchFamily="34" charset="0"/>
              </a:defRPr>
            </a:lvl1pPr>
          </a:lstStyle>
          <a:p>
            <a:endParaRPr lang="en-US" dirty="0"/>
          </a:p>
        </p:txBody>
      </p:sp>
      <p:sp>
        <p:nvSpPr>
          <p:cNvPr id="20" name="Picture Placeholder 2"/>
          <p:cNvSpPr>
            <a:spLocks noGrp="1" noChangeAspect="1"/>
          </p:cNvSpPr>
          <p:nvPr>
            <p:ph type="pic" sz="quarter" idx="15"/>
          </p:nvPr>
        </p:nvSpPr>
        <p:spPr>
          <a:xfrm>
            <a:off x="9899557" y="1551964"/>
            <a:ext cx="631100" cy="630936"/>
          </a:xfrm>
        </p:spPr>
        <p:txBody>
          <a:bodyPr>
            <a:normAutofit/>
          </a:bodyPr>
          <a:lstStyle>
            <a:lvl1pPr marL="0" indent="0">
              <a:buNone/>
              <a:defRPr sz="600">
                <a:latin typeface="微软雅黑" panose="020B0503020204020204" pitchFamily="34" charset="-122"/>
                <a:cs typeface="Aparajita" panose="020B0604020202020204" pitchFamily="34" charset="0"/>
              </a:defRPr>
            </a:lvl1pPr>
          </a:lstStyle>
          <a:p>
            <a:endParaRPr lang="en-US" dirty="0"/>
          </a:p>
        </p:txBody>
      </p:sp>
      <p:sp>
        <p:nvSpPr>
          <p:cNvPr id="10" name="Oval 9"/>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3" name="TextBox 12"/>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333812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4_laptop">
    <p:spTree>
      <p:nvGrpSpPr>
        <p:cNvPr id="1" name=""/>
        <p:cNvGrpSpPr/>
        <p:nvPr/>
      </p:nvGrpSpPr>
      <p:grpSpPr>
        <a:xfrm>
          <a:off x="0" y="0"/>
          <a:ext cx="0" cy="0"/>
          <a:chOff x="0" y="0"/>
          <a:chExt cx="0" cy="0"/>
        </a:xfrm>
      </p:grpSpPr>
      <p:sp>
        <p:nvSpPr>
          <p:cNvPr id="13" name="Picture Placeholder 2"/>
          <p:cNvSpPr>
            <a:spLocks noGrp="1"/>
          </p:cNvSpPr>
          <p:nvPr>
            <p:ph type="pic" sz="quarter" idx="13"/>
          </p:nvPr>
        </p:nvSpPr>
        <p:spPr>
          <a:xfrm>
            <a:off x="-3" y="-1"/>
            <a:ext cx="12192003" cy="3674270"/>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26" name="Picture Placeholder 2"/>
          <p:cNvSpPr>
            <a:spLocks noGrp="1"/>
          </p:cNvSpPr>
          <p:nvPr>
            <p:ph type="pic" sz="quarter" idx="11"/>
          </p:nvPr>
        </p:nvSpPr>
        <p:spPr>
          <a:xfrm>
            <a:off x="4192613" y="936448"/>
            <a:ext cx="3836072" cy="2391773"/>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27" name="Picture Placeholder 2"/>
          <p:cNvSpPr>
            <a:spLocks noGrp="1"/>
          </p:cNvSpPr>
          <p:nvPr>
            <p:ph type="pic" sz="quarter" idx="14"/>
          </p:nvPr>
        </p:nvSpPr>
        <p:spPr>
          <a:xfrm>
            <a:off x="2512991" y="1121921"/>
            <a:ext cx="1570386" cy="1882418"/>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28" name="Picture Placeholder 2"/>
          <p:cNvSpPr>
            <a:spLocks noGrp="1"/>
          </p:cNvSpPr>
          <p:nvPr>
            <p:ph type="pic" sz="quarter" idx="15"/>
          </p:nvPr>
        </p:nvSpPr>
        <p:spPr>
          <a:xfrm>
            <a:off x="8195316" y="1110581"/>
            <a:ext cx="1604415" cy="1882418"/>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Tree>
    <p:extLst>
      <p:ext uri="{BB962C8B-B14F-4D97-AF65-F5344CB8AC3E}">
        <p14:creationId xmlns:p14="http://schemas.microsoft.com/office/powerpoint/2010/main" val="546726887"/>
      </p:ext>
    </p:extLst>
  </p:cSld>
  <p:clrMapOvr>
    <a:masterClrMapping/>
  </p:clrMapOvr>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Text-with-picture">
    <p:spTree>
      <p:nvGrpSpPr>
        <p:cNvPr id="1" name=""/>
        <p:cNvGrpSpPr/>
        <p:nvPr/>
      </p:nvGrpSpPr>
      <p:grpSpPr>
        <a:xfrm>
          <a:off x="0" y="0"/>
          <a:ext cx="0" cy="0"/>
          <a:chOff x="0" y="0"/>
          <a:chExt cx="0" cy="0"/>
        </a:xfrm>
      </p:grpSpPr>
      <p:sp>
        <p:nvSpPr>
          <p:cNvPr id="23" name="Picture Placeholder 22"/>
          <p:cNvSpPr>
            <a:spLocks noGrp="1"/>
          </p:cNvSpPr>
          <p:nvPr>
            <p:ph type="pic" sz="quarter" idx="13"/>
          </p:nvPr>
        </p:nvSpPr>
        <p:spPr>
          <a:xfrm>
            <a:off x="864160" y="1968041"/>
            <a:ext cx="5050818" cy="3609515"/>
          </a:xfrm>
        </p:spPr>
        <p:txBody>
          <a:bodyPr>
            <a:normAutofit/>
          </a:bodyPr>
          <a:lstStyle>
            <a:lvl1pPr marL="0" indent="0">
              <a:buNone/>
              <a:defRPr sz="1600">
                <a:latin typeface="微软雅黑" panose="020B0503020204020204" pitchFamily="34" charset="-122"/>
                <a:cs typeface="Aparajita" panose="020B0604020202020204" pitchFamily="34" charset="0"/>
              </a:defRPr>
            </a:lvl1pPr>
          </a:lstStyle>
          <a:p>
            <a:endParaRPr lang="id-ID" dirty="0"/>
          </a:p>
        </p:txBody>
      </p:sp>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727829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Break">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92000" cy="4114800"/>
          </a:xfrm>
        </p:spPr>
        <p:txBody>
          <a:bodyPr>
            <a:normAutofit/>
          </a:bodyPr>
          <a:lstStyle>
            <a:lvl1pPr>
              <a:defRPr sz="1800"/>
            </a:lvl1pPr>
          </a:lstStyle>
          <a:p>
            <a:endParaRPr lang="en-US" dirty="0"/>
          </a:p>
        </p:txBody>
      </p:sp>
    </p:spTree>
    <p:extLst>
      <p:ext uri="{BB962C8B-B14F-4D97-AF65-F5344CB8AC3E}">
        <p14:creationId xmlns:p14="http://schemas.microsoft.com/office/powerpoint/2010/main" val="2319864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2_Big_Picture_team-skills">
    <p:spTree>
      <p:nvGrpSpPr>
        <p:cNvPr id="1" name=""/>
        <p:cNvGrpSpPr/>
        <p:nvPr/>
      </p:nvGrpSpPr>
      <p:grpSpPr>
        <a:xfrm>
          <a:off x="0" y="0"/>
          <a:ext cx="0" cy="0"/>
          <a:chOff x="0" y="0"/>
          <a:chExt cx="0" cy="0"/>
        </a:xfrm>
      </p:grpSpPr>
      <p:sp>
        <p:nvSpPr>
          <p:cNvPr id="9" name="Picture Placeholder 22"/>
          <p:cNvSpPr>
            <a:spLocks noGrp="1"/>
          </p:cNvSpPr>
          <p:nvPr>
            <p:ph type="pic" sz="quarter" idx="13"/>
          </p:nvPr>
        </p:nvSpPr>
        <p:spPr>
          <a:xfrm>
            <a:off x="0" y="-1"/>
            <a:ext cx="12203143" cy="6858001"/>
          </a:xfrm>
        </p:spPr>
        <p:txBody>
          <a:bodyPr>
            <a:normAutofit/>
          </a:bodyPr>
          <a:lstStyle>
            <a:lvl1pPr marL="0" indent="0">
              <a:buNone/>
              <a:defRPr sz="1600">
                <a:latin typeface="微软雅黑" panose="020B0503020204020204" pitchFamily="34" charset="-122"/>
                <a:cs typeface="Aparajita" panose="020B0604020202020204" pitchFamily="34" charset="0"/>
              </a:defRPr>
            </a:lvl1pPr>
          </a:lstStyle>
          <a:p>
            <a:endParaRPr lang="id-ID" dirty="0"/>
          </a:p>
        </p:txBody>
      </p:sp>
      <p:sp>
        <p:nvSpPr>
          <p:cNvPr id="5" name="Picture Placeholder 22"/>
          <p:cNvSpPr>
            <a:spLocks noGrp="1"/>
          </p:cNvSpPr>
          <p:nvPr>
            <p:ph type="pic" sz="quarter" idx="14"/>
          </p:nvPr>
        </p:nvSpPr>
        <p:spPr>
          <a:xfrm>
            <a:off x="1573819" y="2261400"/>
            <a:ext cx="1641346" cy="1775114"/>
          </a:xfrm>
        </p:spPr>
        <p:txBody>
          <a:bodyPr>
            <a:normAutofit/>
          </a:bodyPr>
          <a:lstStyle>
            <a:lvl1pPr marL="0" indent="0">
              <a:buNone/>
              <a:defRPr sz="1600">
                <a:solidFill>
                  <a:schemeClr val="bg1"/>
                </a:solidFill>
                <a:latin typeface="微软雅黑" panose="020B0503020204020204" pitchFamily="34" charset="-122"/>
                <a:cs typeface="Aparajita" panose="020B0604020202020204" pitchFamily="34" charset="0"/>
              </a:defRPr>
            </a:lvl1pPr>
          </a:lstStyle>
          <a:p>
            <a:endParaRPr lang="id-ID" dirty="0"/>
          </a:p>
        </p:txBody>
      </p:sp>
    </p:spTree>
    <p:extLst>
      <p:ext uri="{BB962C8B-B14F-4D97-AF65-F5344CB8AC3E}">
        <p14:creationId xmlns:p14="http://schemas.microsoft.com/office/powerpoint/2010/main" val="2591007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3 Iphones Mockup">
    <p:spTree>
      <p:nvGrpSpPr>
        <p:cNvPr id="1" name=""/>
        <p:cNvGrpSpPr/>
        <p:nvPr/>
      </p:nvGrpSpPr>
      <p:grpSpPr>
        <a:xfrm>
          <a:off x="0" y="0"/>
          <a:ext cx="0" cy="0"/>
          <a:chOff x="0" y="0"/>
          <a:chExt cx="0" cy="0"/>
        </a:xfrm>
      </p:grpSpPr>
      <p:sp>
        <p:nvSpPr>
          <p:cNvPr id="24" name="Picture Placeholder 2"/>
          <p:cNvSpPr>
            <a:spLocks noGrp="1"/>
          </p:cNvSpPr>
          <p:nvPr>
            <p:ph type="pic" sz="quarter" idx="13"/>
          </p:nvPr>
        </p:nvSpPr>
        <p:spPr>
          <a:xfrm>
            <a:off x="-3" y="-1"/>
            <a:ext cx="12192003" cy="4248101"/>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21" name="Picture Placeholder 2"/>
          <p:cNvSpPr>
            <a:spLocks noGrp="1" noChangeAspect="1"/>
          </p:cNvSpPr>
          <p:nvPr>
            <p:ph type="pic" sz="quarter" idx="10"/>
          </p:nvPr>
        </p:nvSpPr>
        <p:spPr>
          <a:xfrm>
            <a:off x="744844" y="1784818"/>
            <a:ext cx="752671" cy="2139950"/>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22" name="Picture Placeholder 2"/>
          <p:cNvSpPr>
            <a:spLocks noGrp="1" noChangeAspect="1"/>
          </p:cNvSpPr>
          <p:nvPr>
            <p:ph type="pic" sz="quarter" idx="12"/>
          </p:nvPr>
        </p:nvSpPr>
        <p:spPr>
          <a:xfrm>
            <a:off x="3320753" y="1784818"/>
            <a:ext cx="751282" cy="2133600"/>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23" name="Picture Placeholder 2"/>
          <p:cNvSpPr>
            <a:spLocks noGrp="1" noChangeAspect="1"/>
          </p:cNvSpPr>
          <p:nvPr>
            <p:ph type="pic" sz="quarter" idx="11"/>
          </p:nvPr>
        </p:nvSpPr>
        <p:spPr>
          <a:xfrm>
            <a:off x="1651059" y="1553611"/>
            <a:ext cx="1524902" cy="2744087"/>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Tree>
    <p:extLst>
      <p:ext uri="{BB962C8B-B14F-4D97-AF65-F5344CB8AC3E}">
        <p14:creationId xmlns:p14="http://schemas.microsoft.com/office/powerpoint/2010/main" val="1507884883"/>
      </p:ext>
    </p:extLst>
  </p:cSld>
  <p:clrMapOvr>
    <a:masterClrMapping/>
  </p:clrMapOvr>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Mockup-device1">
    <p:spTree>
      <p:nvGrpSpPr>
        <p:cNvPr id="1" name=""/>
        <p:cNvGrpSpPr/>
        <p:nvPr/>
      </p:nvGrpSpPr>
      <p:grpSpPr>
        <a:xfrm>
          <a:off x="0" y="0"/>
          <a:ext cx="0" cy="0"/>
          <a:chOff x="0" y="0"/>
          <a:chExt cx="0" cy="0"/>
        </a:xfrm>
      </p:grpSpPr>
      <p:sp>
        <p:nvSpPr>
          <p:cNvPr id="21" name="Picture Placeholder 22"/>
          <p:cNvSpPr>
            <a:spLocks noGrp="1"/>
          </p:cNvSpPr>
          <p:nvPr>
            <p:ph type="pic" sz="quarter" idx="13"/>
          </p:nvPr>
        </p:nvSpPr>
        <p:spPr>
          <a:xfrm>
            <a:off x="-11544" y="-34642"/>
            <a:ext cx="12211914" cy="5311720"/>
          </a:xfrm>
        </p:spPr>
        <p:txBody>
          <a:bodyPr>
            <a:normAutofit/>
          </a:bodyPr>
          <a:lstStyle>
            <a:lvl1pPr marL="0" indent="0">
              <a:buNone/>
              <a:defRPr sz="1600">
                <a:latin typeface="微软雅黑" panose="020B0503020204020204" pitchFamily="34" charset="-122"/>
                <a:cs typeface="Aparajita" panose="020B0604020202020204" pitchFamily="34" charset="0"/>
              </a:defRPr>
            </a:lvl1pPr>
          </a:lstStyle>
          <a:p>
            <a:endParaRPr lang="id-ID" dirty="0"/>
          </a:p>
        </p:txBody>
      </p:sp>
      <p:sp>
        <p:nvSpPr>
          <p:cNvPr id="3" name="Picture Placeholder 2"/>
          <p:cNvSpPr>
            <a:spLocks noGrp="1"/>
          </p:cNvSpPr>
          <p:nvPr>
            <p:ph type="pic" sz="quarter" idx="15"/>
          </p:nvPr>
        </p:nvSpPr>
        <p:spPr>
          <a:xfrm>
            <a:off x="5168481" y="2327763"/>
            <a:ext cx="1895377" cy="3354619"/>
          </a:xfrm>
        </p:spPr>
        <p:txBody>
          <a:bodyPr>
            <a:normAutofit/>
          </a:bodyPr>
          <a:lstStyle>
            <a:lvl1pPr>
              <a:defRPr sz="1600"/>
            </a:lvl1pPr>
          </a:lstStyle>
          <a:p>
            <a:endParaRPr lang="en-US" dirty="0"/>
          </a:p>
        </p:txBody>
      </p:sp>
    </p:spTree>
    <p:extLst>
      <p:ext uri="{BB962C8B-B14F-4D97-AF65-F5344CB8AC3E}">
        <p14:creationId xmlns:p14="http://schemas.microsoft.com/office/powerpoint/2010/main" val="238994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4DF4F490-9374-924C-AB42-0481DAFD1653}" type="datetimeFigureOut">
              <a:rPr kumimoji="1" lang="zh-CN" altLang="en-US" smtClean="0"/>
              <a:t>2018/2/6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6D815F2-DC5C-4B4C-83DE-362A29ED1CC8}" type="slidenum">
              <a:rPr kumimoji="1" lang="zh-CN" altLang="en-US" smtClean="0"/>
              <a:t>‹#›</a:t>
            </a:fld>
            <a:endParaRPr kumimoji="1" lang="zh-CN" altLang="en-US"/>
          </a:p>
        </p:txBody>
      </p:sp>
    </p:spTree>
    <p:extLst>
      <p:ext uri="{BB962C8B-B14F-4D97-AF65-F5344CB8AC3E}">
        <p14:creationId xmlns:p14="http://schemas.microsoft.com/office/powerpoint/2010/main" val="20927499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03_app">
    <p:spTree>
      <p:nvGrpSpPr>
        <p:cNvPr id="1" name=""/>
        <p:cNvGrpSpPr/>
        <p:nvPr/>
      </p:nvGrpSpPr>
      <p:grpSpPr>
        <a:xfrm>
          <a:off x="0" y="0"/>
          <a:ext cx="0" cy="0"/>
          <a:chOff x="0" y="0"/>
          <a:chExt cx="0" cy="0"/>
        </a:xfrm>
      </p:grpSpPr>
      <p:sp>
        <p:nvSpPr>
          <p:cNvPr id="27" name="Picture Placeholder 2"/>
          <p:cNvSpPr>
            <a:spLocks noGrp="1"/>
          </p:cNvSpPr>
          <p:nvPr>
            <p:ph type="pic" sz="quarter" idx="13"/>
          </p:nvPr>
        </p:nvSpPr>
        <p:spPr>
          <a:xfrm>
            <a:off x="-3" y="-1"/>
            <a:ext cx="12192003" cy="3230219"/>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3" name="Picture Placeholder 2"/>
          <p:cNvSpPr>
            <a:spLocks noGrp="1" noChangeAspect="1"/>
          </p:cNvSpPr>
          <p:nvPr>
            <p:ph type="pic" sz="quarter" idx="10"/>
          </p:nvPr>
        </p:nvSpPr>
        <p:spPr>
          <a:xfrm>
            <a:off x="997398" y="1188270"/>
            <a:ext cx="752671" cy="2139950"/>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32" name="Picture Placeholder 2"/>
          <p:cNvSpPr>
            <a:spLocks noGrp="1" noChangeAspect="1"/>
          </p:cNvSpPr>
          <p:nvPr>
            <p:ph type="pic" sz="quarter" idx="12"/>
          </p:nvPr>
        </p:nvSpPr>
        <p:spPr>
          <a:xfrm>
            <a:off x="3573307" y="1188270"/>
            <a:ext cx="803171" cy="2133600"/>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
        <p:nvSpPr>
          <p:cNvPr id="31" name="Picture Placeholder 2"/>
          <p:cNvSpPr>
            <a:spLocks noGrp="1" noChangeAspect="1"/>
          </p:cNvSpPr>
          <p:nvPr>
            <p:ph type="pic" sz="quarter" idx="11"/>
          </p:nvPr>
        </p:nvSpPr>
        <p:spPr>
          <a:xfrm>
            <a:off x="1903613" y="966020"/>
            <a:ext cx="1558227" cy="2755900"/>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Tree>
    <p:extLst>
      <p:ext uri="{BB962C8B-B14F-4D97-AF65-F5344CB8AC3E}">
        <p14:creationId xmlns:p14="http://schemas.microsoft.com/office/powerpoint/2010/main" val="4085622548"/>
      </p:ext>
    </p:extLst>
  </p:cSld>
  <p:clrMapOvr>
    <a:masterClrMapping/>
  </p:clrMapOvr>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Team-Support">
    <p:spTree>
      <p:nvGrpSpPr>
        <p:cNvPr id="1" name=""/>
        <p:cNvGrpSpPr/>
        <p:nvPr/>
      </p:nvGrpSpPr>
      <p:grpSpPr>
        <a:xfrm>
          <a:off x="0" y="0"/>
          <a:ext cx="0" cy="0"/>
          <a:chOff x="0" y="0"/>
          <a:chExt cx="0" cy="0"/>
        </a:xfrm>
      </p:grpSpPr>
      <p:sp>
        <p:nvSpPr>
          <p:cNvPr id="14" name="Picture Placeholder 13"/>
          <p:cNvSpPr>
            <a:spLocks noGrp="1" noChangeAspect="1"/>
          </p:cNvSpPr>
          <p:nvPr>
            <p:ph type="pic" sz="quarter" idx="10" hasCustomPrompt="1"/>
          </p:nvPr>
        </p:nvSpPr>
        <p:spPr>
          <a:xfrm>
            <a:off x="1368165" y="1603015"/>
            <a:ext cx="1259942" cy="1258811"/>
          </a:xfrm>
          <a:prstGeom prst="ellipse">
            <a:avLst/>
          </a:prstGeom>
        </p:spPr>
        <p:txBody>
          <a:bodyPr>
            <a:noAutofit/>
          </a:bodyPr>
          <a:lstStyle>
            <a:lvl1pPr marL="0" indent="0">
              <a:lnSpc>
                <a:spcPct val="130000"/>
              </a:lnSpc>
              <a:buNone/>
              <a:defRPr sz="1200" baseline="0"/>
            </a:lvl1pPr>
          </a:lstStyle>
          <a:p>
            <a:r>
              <a:rPr lang="en-US" dirty="0" smtClean="0"/>
              <a:t>Drag  Your Picture Here</a:t>
            </a:r>
            <a:endParaRPr lang="en-US" dirty="0"/>
          </a:p>
        </p:txBody>
      </p:sp>
      <p:sp>
        <p:nvSpPr>
          <p:cNvPr id="75" name="Picture Placeholder 13"/>
          <p:cNvSpPr>
            <a:spLocks noGrp="1" noChangeAspect="1"/>
          </p:cNvSpPr>
          <p:nvPr>
            <p:ph type="pic" sz="quarter" idx="11" hasCustomPrompt="1"/>
          </p:nvPr>
        </p:nvSpPr>
        <p:spPr>
          <a:xfrm>
            <a:off x="4134531" y="1592554"/>
            <a:ext cx="1259942" cy="1258811"/>
          </a:xfrm>
          <a:prstGeom prst="ellipse">
            <a:avLst/>
          </a:prstGeom>
        </p:spPr>
        <p:txBody>
          <a:bodyPr>
            <a:normAutofit/>
          </a:bodyPr>
          <a:lstStyle>
            <a:lvl1pPr marL="0" indent="0">
              <a:lnSpc>
                <a:spcPct val="130000"/>
              </a:lnSpc>
              <a:buNone/>
              <a:defRPr sz="1200"/>
            </a:lvl1pPr>
          </a:lstStyle>
          <a:p>
            <a:r>
              <a:rPr lang="en-US" dirty="0" smtClean="0"/>
              <a:t>Drag  Your Picture Here</a:t>
            </a:r>
            <a:endParaRPr lang="en-US" dirty="0"/>
          </a:p>
        </p:txBody>
      </p:sp>
      <p:sp>
        <p:nvSpPr>
          <p:cNvPr id="76" name="Picture Placeholder 13"/>
          <p:cNvSpPr>
            <a:spLocks noGrp="1" noChangeAspect="1"/>
          </p:cNvSpPr>
          <p:nvPr>
            <p:ph type="pic" sz="quarter" idx="12" hasCustomPrompt="1"/>
          </p:nvPr>
        </p:nvSpPr>
        <p:spPr>
          <a:xfrm>
            <a:off x="6839987" y="1609007"/>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
        <p:nvSpPr>
          <p:cNvPr id="77" name="Picture Placeholder 13"/>
          <p:cNvSpPr>
            <a:spLocks noGrp="1" noChangeAspect="1"/>
          </p:cNvSpPr>
          <p:nvPr>
            <p:ph type="pic" sz="quarter" idx="13" hasCustomPrompt="1"/>
          </p:nvPr>
        </p:nvSpPr>
        <p:spPr>
          <a:xfrm>
            <a:off x="9564327" y="1609007"/>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
        <p:nvSpPr>
          <p:cNvPr id="78" name="Picture Placeholder 13"/>
          <p:cNvSpPr>
            <a:spLocks noGrp="1" noChangeAspect="1"/>
          </p:cNvSpPr>
          <p:nvPr>
            <p:ph type="pic" sz="quarter" idx="14" hasCustomPrompt="1"/>
          </p:nvPr>
        </p:nvSpPr>
        <p:spPr>
          <a:xfrm>
            <a:off x="8214258" y="4054258"/>
            <a:ext cx="1259942" cy="1258811"/>
          </a:xfrm>
          <a:prstGeom prst="ellipse">
            <a:avLst/>
          </a:prstGeom>
        </p:spPr>
        <p:txBody>
          <a:bodyPr>
            <a:normAutofit/>
          </a:bodyPr>
          <a:lstStyle>
            <a:lvl1pPr>
              <a:lnSpc>
                <a:spcPct val="130000"/>
              </a:lnSpc>
              <a:defRPr sz="1200"/>
            </a:lvl1pPr>
          </a:lstStyle>
          <a:p>
            <a:r>
              <a:rPr lang="en-US" dirty="0" smtClean="0"/>
              <a:t>Drag  Your Picture Here</a:t>
            </a:r>
            <a:endParaRPr lang="en-US" dirty="0"/>
          </a:p>
        </p:txBody>
      </p:sp>
      <p:sp>
        <p:nvSpPr>
          <p:cNvPr id="79" name="Picture Placeholder 13"/>
          <p:cNvSpPr>
            <a:spLocks noGrp="1" noChangeAspect="1"/>
          </p:cNvSpPr>
          <p:nvPr>
            <p:ph type="pic" sz="quarter" idx="15" hasCustomPrompt="1"/>
          </p:nvPr>
        </p:nvSpPr>
        <p:spPr>
          <a:xfrm>
            <a:off x="5499535" y="4054258"/>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
        <p:nvSpPr>
          <p:cNvPr id="80" name="Picture Placeholder 13"/>
          <p:cNvSpPr>
            <a:spLocks noGrp="1" noChangeAspect="1"/>
          </p:cNvSpPr>
          <p:nvPr>
            <p:ph type="pic" sz="quarter" idx="16" hasCustomPrompt="1"/>
          </p:nvPr>
        </p:nvSpPr>
        <p:spPr>
          <a:xfrm>
            <a:off x="2756072" y="4040047"/>
            <a:ext cx="1259942" cy="1258811"/>
          </a:xfrm>
          <a:prstGeom prst="ellipse">
            <a:avLst/>
          </a:prstGeom>
        </p:spPr>
        <p:txBody>
          <a:bodyPr>
            <a:normAutofit/>
          </a:bodyPr>
          <a:lstStyle>
            <a:lvl1pPr marL="0" marR="0" indent="0" algn="l" defTabSz="914217" rtl="0" eaLnBrk="1" fontAlgn="auto" latinLnBrk="0" hangingPunct="1">
              <a:lnSpc>
                <a:spcPct val="130000"/>
              </a:lnSpc>
              <a:spcBef>
                <a:spcPts val="1000"/>
              </a:spcBef>
              <a:spcAft>
                <a:spcPts val="0"/>
              </a:spcAft>
              <a:buClrTx/>
              <a:buSzTx/>
              <a:buFont typeface="Arial" panose="020B0604020202020204" pitchFamily="34" charset="0"/>
              <a:buNone/>
              <a:tabLst/>
              <a:defRPr sz="1200"/>
            </a:lvl1pPr>
          </a:lstStyle>
          <a:p>
            <a:r>
              <a:rPr lang="en-US" dirty="0" smtClean="0"/>
              <a:t>Drag  Your Picture Here</a:t>
            </a:r>
          </a:p>
          <a:p>
            <a:endParaRPr lang="en-US" dirty="0"/>
          </a:p>
        </p:txBody>
      </p:sp>
      <p:sp>
        <p:nvSpPr>
          <p:cNvPr id="12" name="Oval 11"/>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3" name="TextBox 12"/>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155877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ta_clients">
    <p:spTree>
      <p:nvGrpSpPr>
        <p:cNvPr id="1" name=""/>
        <p:cNvGrpSpPr/>
        <p:nvPr/>
      </p:nvGrpSpPr>
      <p:grpSpPr>
        <a:xfrm>
          <a:off x="0" y="0"/>
          <a:ext cx="0" cy="0"/>
          <a:chOff x="0" y="0"/>
          <a:chExt cx="0" cy="0"/>
        </a:xfrm>
      </p:grpSpPr>
      <p:sp>
        <p:nvSpPr>
          <p:cNvPr id="4" name="Picture Placeholder 2"/>
          <p:cNvSpPr>
            <a:spLocks noGrp="1"/>
          </p:cNvSpPr>
          <p:nvPr>
            <p:ph type="pic" sz="quarter" idx="13"/>
          </p:nvPr>
        </p:nvSpPr>
        <p:spPr>
          <a:xfrm>
            <a:off x="-3" y="-1"/>
            <a:ext cx="12192003" cy="4953001"/>
          </a:xfrm>
        </p:spPr>
        <p:txBody>
          <a:bodyPr rtlCol="0">
            <a:normAutofit/>
          </a:bodyPr>
          <a:lstStyle>
            <a:lvl1pPr marL="0" indent="0">
              <a:buNone/>
              <a:defRPr sz="1000">
                <a:latin typeface="微软雅黑" panose="020B0503020204020204" pitchFamily="34" charset="-122"/>
                <a:cs typeface="Aparajita" panose="020B0604020202020204" pitchFamily="34" charset="0"/>
              </a:defRPr>
            </a:lvl1pPr>
          </a:lstStyle>
          <a:p>
            <a:pPr lvl="0"/>
            <a:endParaRPr lang="en-US" noProof="0" dirty="0"/>
          </a:p>
        </p:txBody>
      </p:sp>
    </p:spTree>
    <p:extLst>
      <p:ext uri="{BB962C8B-B14F-4D97-AF65-F5344CB8AC3E}">
        <p14:creationId xmlns:p14="http://schemas.microsoft.com/office/powerpoint/2010/main" val="287670780"/>
      </p:ext>
    </p:extLst>
  </p:cSld>
  <p:clrMapOvr>
    <a:masterClrMapping/>
  </p:clrMapOvr>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RealState Cat 1">
    <p:spTree>
      <p:nvGrpSpPr>
        <p:cNvPr id="1" name=""/>
        <p:cNvGrpSpPr/>
        <p:nvPr/>
      </p:nvGrpSpPr>
      <p:grpSpPr>
        <a:xfrm>
          <a:off x="0" y="0"/>
          <a:ext cx="0" cy="0"/>
          <a:chOff x="0" y="0"/>
          <a:chExt cx="0" cy="0"/>
        </a:xfrm>
      </p:grpSpPr>
      <p:sp>
        <p:nvSpPr>
          <p:cNvPr id="9" name="Oval 8"/>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10" name="TextBox 9"/>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
        <p:nvSpPr>
          <p:cNvPr id="31" name="Picture Placeholder 2"/>
          <p:cNvSpPr>
            <a:spLocks noGrp="1"/>
          </p:cNvSpPr>
          <p:nvPr>
            <p:ph type="pic" sz="quarter" idx="23"/>
          </p:nvPr>
        </p:nvSpPr>
        <p:spPr>
          <a:xfrm>
            <a:off x="1595339" y="4035041"/>
            <a:ext cx="2986294" cy="2065369"/>
          </a:xfrm>
        </p:spPr>
        <p:txBody>
          <a:bodyPr anchor="t"/>
          <a:lstStyle>
            <a:lvl1pPr marL="0" indent="0" algn="ctr">
              <a:buNone/>
              <a:defRPr/>
            </a:lvl1pPr>
          </a:lstStyle>
          <a:p>
            <a:r>
              <a:rPr lang="en-US" dirty="0" smtClean="0"/>
              <a:t>Drag picture to placeholder or click icon to add</a:t>
            </a:r>
            <a:endParaRPr lang="id-ID" dirty="0"/>
          </a:p>
        </p:txBody>
      </p:sp>
      <p:sp>
        <p:nvSpPr>
          <p:cNvPr id="32" name="Picture Placeholder 2"/>
          <p:cNvSpPr>
            <a:spLocks noGrp="1"/>
          </p:cNvSpPr>
          <p:nvPr>
            <p:ph type="pic" sz="quarter" idx="24"/>
          </p:nvPr>
        </p:nvSpPr>
        <p:spPr>
          <a:xfrm>
            <a:off x="4604299" y="1405566"/>
            <a:ext cx="2984501" cy="2065369"/>
          </a:xfrm>
        </p:spPr>
        <p:txBody>
          <a:bodyPr anchor="t"/>
          <a:lstStyle>
            <a:lvl1pPr marL="0" indent="0" algn="ctr">
              <a:buNone/>
              <a:defRPr/>
            </a:lvl1pPr>
          </a:lstStyle>
          <a:p>
            <a:r>
              <a:rPr lang="en-US" dirty="0" smtClean="0"/>
              <a:t>Drag picture to placeholder or click icon to add</a:t>
            </a:r>
            <a:endParaRPr lang="id-ID"/>
          </a:p>
        </p:txBody>
      </p:sp>
      <p:sp>
        <p:nvSpPr>
          <p:cNvPr id="33" name="Picture Placeholder 2"/>
          <p:cNvSpPr>
            <a:spLocks noGrp="1"/>
          </p:cNvSpPr>
          <p:nvPr>
            <p:ph type="pic" sz="quarter" idx="25"/>
          </p:nvPr>
        </p:nvSpPr>
        <p:spPr>
          <a:xfrm>
            <a:off x="7601740" y="4035041"/>
            <a:ext cx="2986294" cy="2065369"/>
          </a:xfrm>
        </p:spPr>
        <p:txBody>
          <a:bodyPr anchor="t"/>
          <a:lstStyle>
            <a:lvl1pPr marL="0" indent="0" algn="ctr">
              <a:buNone/>
              <a:defRPr/>
            </a:lvl1pPr>
          </a:lstStyle>
          <a:p>
            <a:r>
              <a:rPr lang="en-US" dirty="0" smtClean="0"/>
              <a:t>Drag picture to placeholder or click icon to add</a:t>
            </a:r>
            <a:endParaRPr lang="id-ID"/>
          </a:p>
        </p:txBody>
      </p:sp>
    </p:spTree>
    <p:extLst>
      <p:ext uri="{BB962C8B-B14F-4D97-AF65-F5344CB8AC3E}">
        <p14:creationId xmlns:p14="http://schemas.microsoft.com/office/powerpoint/2010/main" val="2009602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Master Slide 1">
    <p:spTree>
      <p:nvGrpSpPr>
        <p:cNvPr id="1" name=""/>
        <p:cNvGrpSpPr/>
        <p:nvPr/>
      </p:nvGrpSpPr>
      <p:grpSpPr>
        <a:xfrm>
          <a:off x="0" y="0"/>
          <a:ext cx="0" cy="0"/>
          <a:chOff x="0" y="0"/>
          <a:chExt cx="0" cy="0"/>
        </a:xfrm>
      </p:grpSpPr>
      <p:sp>
        <p:nvSpPr>
          <p:cNvPr id="8" name="Oval 7"/>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9" name="TextBox 8"/>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596042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Start-Company">
    <p:spTree>
      <p:nvGrpSpPr>
        <p:cNvPr id="1" name=""/>
        <p:cNvGrpSpPr/>
        <p:nvPr/>
      </p:nvGrpSpPr>
      <p:grpSpPr>
        <a:xfrm>
          <a:off x="0" y="0"/>
          <a:ext cx="0" cy="0"/>
          <a:chOff x="0" y="0"/>
          <a:chExt cx="0" cy="0"/>
        </a:xfrm>
      </p:grpSpPr>
      <p:sp>
        <p:nvSpPr>
          <p:cNvPr id="4" name="Oval 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7" name="TextBox 6"/>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1550752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846968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chedule overview">
    <p:spTree>
      <p:nvGrpSpPr>
        <p:cNvPr id="1" name=""/>
        <p:cNvGrpSpPr/>
        <p:nvPr/>
      </p:nvGrpSpPr>
      <p:grpSpPr>
        <a:xfrm>
          <a:off x="0" y="0"/>
          <a:ext cx="0" cy="0"/>
          <a:chOff x="0" y="0"/>
          <a:chExt cx="0" cy="0"/>
        </a:xfrm>
      </p:grpSpPr>
      <p:sp>
        <p:nvSpPr>
          <p:cNvPr id="10" name="Picture Placeholder 13"/>
          <p:cNvSpPr>
            <a:spLocks noGrp="1"/>
          </p:cNvSpPr>
          <p:nvPr>
            <p:ph type="pic" sz="quarter" idx="13"/>
          </p:nvPr>
        </p:nvSpPr>
        <p:spPr>
          <a:xfrm>
            <a:off x="-1588" y="1704406"/>
            <a:ext cx="12192001" cy="4021503"/>
          </a:xfrm>
          <a:effectLst/>
        </p:spPr>
        <p:txBody>
          <a:bodyPr>
            <a:normAutofit/>
          </a:bodyPr>
          <a:lstStyle>
            <a:lvl1pPr marL="0" indent="0">
              <a:buNone/>
              <a:defRPr sz="2100">
                <a:ln>
                  <a:noFill/>
                </a:ln>
                <a:solidFill>
                  <a:schemeClr val="bg1">
                    <a:lumMod val="85000"/>
                  </a:schemeClr>
                </a:solidFill>
              </a:defRPr>
            </a:lvl1pPr>
          </a:lstStyle>
          <a:p>
            <a:endParaRPr lang="en-US" dirty="0"/>
          </a:p>
        </p:txBody>
      </p:sp>
      <p:sp>
        <p:nvSpPr>
          <p:cNvPr id="6" name="Oval 5"/>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2110314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ig Image Placeholder">
    <p:spTree>
      <p:nvGrpSpPr>
        <p:cNvPr id="1" name=""/>
        <p:cNvGrpSpPr/>
        <p:nvPr/>
      </p:nvGrpSpPr>
      <p:grpSpPr>
        <a:xfrm>
          <a:off x="0" y="0"/>
          <a:ext cx="0" cy="0"/>
          <a:chOff x="0" y="0"/>
          <a:chExt cx="0" cy="0"/>
        </a:xfrm>
      </p:grpSpPr>
      <p:sp>
        <p:nvSpPr>
          <p:cNvPr id="17" name="Picture Placeholder 13"/>
          <p:cNvSpPr>
            <a:spLocks noGrp="1"/>
          </p:cNvSpPr>
          <p:nvPr>
            <p:ph type="pic" sz="quarter" idx="13"/>
          </p:nvPr>
        </p:nvSpPr>
        <p:spPr>
          <a:xfrm>
            <a:off x="-1588" y="0"/>
            <a:ext cx="12192001" cy="6858000"/>
          </a:xfrm>
          <a:effectLst/>
        </p:spPr>
        <p:txBody>
          <a:bodyPr>
            <a:normAutofit/>
          </a:bodyPr>
          <a:lstStyle>
            <a:lvl1pPr marL="0" indent="0">
              <a:buNone/>
              <a:defRPr sz="21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72713684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Laptop Project">
    <p:spTree>
      <p:nvGrpSpPr>
        <p:cNvPr id="1" name=""/>
        <p:cNvGrpSpPr/>
        <p:nvPr/>
      </p:nvGrpSpPr>
      <p:grpSpPr>
        <a:xfrm>
          <a:off x="0" y="0"/>
          <a:ext cx="0" cy="0"/>
          <a:chOff x="0" y="0"/>
          <a:chExt cx="0" cy="0"/>
        </a:xfrm>
      </p:grpSpPr>
      <p:sp>
        <p:nvSpPr>
          <p:cNvPr id="15" name="Picture Placeholder 9"/>
          <p:cNvSpPr>
            <a:spLocks noGrp="1"/>
          </p:cNvSpPr>
          <p:nvPr>
            <p:ph type="pic" sz="quarter" idx="11"/>
          </p:nvPr>
        </p:nvSpPr>
        <p:spPr>
          <a:xfrm>
            <a:off x="7284558" y="2501224"/>
            <a:ext cx="3349748" cy="2085152"/>
          </a:xfrm>
        </p:spPr>
        <p:txBody>
          <a:bodyPr>
            <a:normAutofit/>
          </a:bodyPr>
          <a:lstStyle>
            <a:lvl1pPr marL="0" indent="0">
              <a:buNone/>
              <a:defRPr sz="1000">
                <a:solidFill>
                  <a:schemeClr val="tx1">
                    <a:lumMod val="50000"/>
                    <a:lumOff val="50000"/>
                  </a:schemeClr>
                </a:solidFill>
              </a:defRPr>
            </a:lvl1pPr>
          </a:lstStyle>
          <a:p>
            <a:endParaRPr lang="en-US" dirty="0"/>
          </a:p>
        </p:txBody>
      </p:sp>
      <p:sp>
        <p:nvSpPr>
          <p:cNvPr id="7" name="Oval 6"/>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defTabSz="914217"/>
            <a:endParaRPr lang="en-US" sz="1800" dirty="0">
              <a:solidFill>
                <a:prstClr val="white"/>
              </a:solidFill>
              <a:latin typeface="微软雅黑" panose="020B0503020204020204" pitchFamily="34" charset="-122"/>
            </a:endParaRPr>
          </a:p>
        </p:txBody>
      </p:sp>
      <p:sp>
        <p:nvSpPr>
          <p:cNvPr id="8" name="TextBox 7"/>
          <p:cNvSpPr txBox="1"/>
          <p:nvPr userDrawn="1"/>
        </p:nvSpPr>
        <p:spPr>
          <a:xfrm>
            <a:off x="11544218" y="303535"/>
            <a:ext cx="431456" cy="307740"/>
          </a:xfrm>
          <a:prstGeom prst="rect">
            <a:avLst/>
          </a:prstGeom>
          <a:noFill/>
        </p:spPr>
        <p:txBody>
          <a:bodyPr wrap="none" lIns="91404" tIns="45702" rIns="91404" bIns="45702" rtlCol="0">
            <a:spAutoFit/>
          </a:bodyPr>
          <a:lstStyle/>
          <a:p>
            <a:pPr algn="ctr" defTabSz="914217"/>
            <a:fld id="{260E2A6B-A809-4840-BF14-8648BC0BDF87}" type="slidenum">
              <a:rPr lang="id-ID" sz="1400" b="1" smtClean="0">
                <a:solidFill>
                  <a:prstClr val="white"/>
                </a:solidFill>
                <a:latin typeface="微软雅黑" panose="020B0503020204020204" pitchFamily="34" charset="-122"/>
                <a:cs typeface="Aparajita" panose="020B0604020202020204" pitchFamily="34" charset="0"/>
              </a:rPr>
              <a:pPr algn="ctr" defTabSz="914217"/>
              <a:t>‹#›</a:t>
            </a:fld>
            <a:endParaRPr lang="id-ID" sz="1400" dirty="0">
              <a:solidFill>
                <a:prstClr val="white"/>
              </a:solidFill>
              <a:latin typeface="微软雅黑" panose="020B0503020204020204" pitchFamily="34" charset="-122"/>
              <a:cs typeface="Aparajita" panose="020B0604020202020204" pitchFamily="34" charset="0"/>
            </a:endParaRPr>
          </a:p>
        </p:txBody>
      </p:sp>
    </p:spTree>
    <p:extLst>
      <p:ext uri="{BB962C8B-B14F-4D97-AF65-F5344CB8AC3E}">
        <p14:creationId xmlns:p14="http://schemas.microsoft.com/office/powerpoint/2010/main" val="2132626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9" Type="http://schemas.openxmlformats.org/officeDocument/2006/relationships/slideLayout" Target="../slideLayouts/slideLayout90.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34" Type="http://schemas.openxmlformats.org/officeDocument/2006/relationships/slideLayout" Target="../slideLayouts/slideLayout85.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33" Type="http://schemas.openxmlformats.org/officeDocument/2006/relationships/slideLayout" Target="../slideLayouts/slideLayout84.xml"/><Relationship Id="rId38" Type="http://schemas.openxmlformats.org/officeDocument/2006/relationships/slideLayout" Target="../slideLayouts/slideLayout89.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slideLayout" Target="../slideLayouts/slideLayout80.xml"/><Relationship Id="rId41" Type="http://schemas.openxmlformats.org/officeDocument/2006/relationships/theme" Target="../theme/theme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slideLayout" Target="../slideLayouts/slideLayout83.xml"/><Relationship Id="rId37" Type="http://schemas.openxmlformats.org/officeDocument/2006/relationships/slideLayout" Target="../slideLayouts/slideLayout88.xml"/><Relationship Id="rId40" Type="http://schemas.openxmlformats.org/officeDocument/2006/relationships/slideLayout" Target="../slideLayouts/slideLayout91.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36" Type="http://schemas.openxmlformats.org/officeDocument/2006/relationships/slideLayout" Target="../slideLayouts/slideLayout87.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slideLayout" Target="../slideLayouts/slideLayout82.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slideLayout" Target="../slideLayouts/slideLayout81.xml"/><Relationship Id="rId35" Type="http://schemas.openxmlformats.org/officeDocument/2006/relationships/slideLayout" Target="../slideLayouts/slideLayout8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slideLayout" Target="../slideLayouts/slideLayout104.xml"/><Relationship Id="rId18" Type="http://schemas.openxmlformats.org/officeDocument/2006/relationships/slideLayout" Target="../slideLayouts/slideLayout109.xml"/><Relationship Id="rId26" Type="http://schemas.openxmlformats.org/officeDocument/2006/relationships/slideLayout" Target="../slideLayouts/slideLayout117.xml"/><Relationship Id="rId39" Type="http://schemas.openxmlformats.org/officeDocument/2006/relationships/slideLayout" Target="../slideLayouts/slideLayout130.xml"/><Relationship Id="rId3" Type="http://schemas.openxmlformats.org/officeDocument/2006/relationships/slideLayout" Target="../slideLayouts/slideLayout94.xml"/><Relationship Id="rId21" Type="http://schemas.openxmlformats.org/officeDocument/2006/relationships/slideLayout" Target="../slideLayouts/slideLayout112.xml"/><Relationship Id="rId34" Type="http://schemas.openxmlformats.org/officeDocument/2006/relationships/slideLayout" Target="../slideLayouts/slideLayout125.xml"/><Relationship Id="rId7" Type="http://schemas.openxmlformats.org/officeDocument/2006/relationships/slideLayout" Target="../slideLayouts/slideLayout98.xml"/><Relationship Id="rId12" Type="http://schemas.openxmlformats.org/officeDocument/2006/relationships/slideLayout" Target="../slideLayouts/slideLayout103.xml"/><Relationship Id="rId17" Type="http://schemas.openxmlformats.org/officeDocument/2006/relationships/slideLayout" Target="../slideLayouts/slideLayout108.xml"/><Relationship Id="rId25" Type="http://schemas.openxmlformats.org/officeDocument/2006/relationships/slideLayout" Target="../slideLayouts/slideLayout116.xml"/><Relationship Id="rId33" Type="http://schemas.openxmlformats.org/officeDocument/2006/relationships/slideLayout" Target="../slideLayouts/slideLayout124.xml"/><Relationship Id="rId38" Type="http://schemas.openxmlformats.org/officeDocument/2006/relationships/slideLayout" Target="../slideLayouts/slideLayout129.xml"/><Relationship Id="rId2" Type="http://schemas.openxmlformats.org/officeDocument/2006/relationships/slideLayout" Target="../slideLayouts/slideLayout93.xml"/><Relationship Id="rId16" Type="http://schemas.openxmlformats.org/officeDocument/2006/relationships/slideLayout" Target="../slideLayouts/slideLayout107.xml"/><Relationship Id="rId20" Type="http://schemas.openxmlformats.org/officeDocument/2006/relationships/slideLayout" Target="../slideLayouts/slideLayout111.xml"/><Relationship Id="rId29" Type="http://schemas.openxmlformats.org/officeDocument/2006/relationships/slideLayout" Target="../slideLayouts/slideLayout120.xml"/><Relationship Id="rId41" Type="http://schemas.openxmlformats.org/officeDocument/2006/relationships/theme" Target="../theme/theme4.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24" Type="http://schemas.openxmlformats.org/officeDocument/2006/relationships/slideLayout" Target="../slideLayouts/slideLayout115.xml"/><Relationship Id="rId32" Type="http://schemas.openxmlformats.org/officeDocument/2006/relationships/slideLayout" Target="../slideLayouts/slideLayout123.xml"/><Relationship Id="rId37" Type="http://schemas.openxmlformats.org/officeDocument/2006/relationships/slideLayout" Target="../slideLayouts/slideLayout128.xml"/><Relationship Id="rId40" Type="http://schemas.openxmlformats.org/officeDocument/2006/relationships/slideLayout" Target="../slideLayouts/slideLayout131.xml"/><Relationship Id="rId5" Type="http://schemas.openxmlformats.org/officeDocument/2006/relationships/slideLayout" Target="../slideLayouts/slideLayout96.xml"/><Relationship Id="rId15" Type="http://schemas.openxmlformats.org/officeDocument/2006/relationships/slideLayout" Target="../slideLayouts/slideLayout106.xml"/><Relationship Id="rId23" Type="http://schemas.openxmlformats.org/officeDocument/2006/relationships/slideLayout" Target="../slideLayouts/slideLayout114.xml"/><Relationship Id="rId28" Type="http://schemas.openxmlformats.org/officeDocument/2006/relationships/slideLayout" Target="../slideLayouts/slideLayout119.xml"/><Relationship Id="rId36" Type="http://schemas.openxmlformats.org/officeDocument/2006/relationships/slideLayout" Target="../slideLayouts/slideLayout127.xml"/><Relationship Id="rId10" Type="http://schemas.openxmlformats.org/officeDocument/2006/relationships/slideLayout" Target="../slideLayouts/slideLayout101.xml"/><Relationship Id="rId19" Type="http://schemas.openxmlformats.org/officeDocument/2006/relationships/slideLayout" Target="../slideLayouts/slideLayout110.xml"/><Relationship Id="rId31" Type="http://schemas.openxmlformats.org/officeDocument/2006/relationships/slideLayout" Target="../slideLayouts/slideLayout122.xml"/><Relationship Id="rId4" Type="http://schemas.openxmlformats.org/officeDocument/2006/relationships/slideLayout" Target="../slideLayouts/slideLayout95.xml"/><Relationship Id="rId9" Type="http://schemas.openxmlformats.org/officeDocument/2006/relationships/slideLayout" Target="../slideLayouts/slideLayout100.xml"/><Relationship Id="rId14" Type="http://schemas.openxmlformats.org/officeDocument/2006/relationships/slideLayout" Target="../slideLayouts/slideLayout105.xml"/><Relationship Id="rId22" Type="http://schemas.openxmlformats.org/officeDocument/2006/relationships/slideLayout" Target="../slideLayouts/slideLayout113.xml"/><Relationship Id="rId27" Type="http://schemas.openxmlformats.org/officeDocument/2006/relationships/slideLayout" Target="../slideLayouts/slideLayout118.xml"/><Relationship Id="rId30" Type="http://schemas.openxmlformats.org/officeDocument/2006/relationships/slideLayout" Target="../slideLayouts/slideLayout121.xml"/><Relationship Id="rId35" Type="http://schemas.openxmlformats.org/officeDocument/2006/relationships/slideLayout" Target="../slideLayouts/slideLayout12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39.xml"/><Relationship Id="rId13" Type="http://schemas.openxmlformats.org/officeDocument/2006/relationships/slideLayout" Target="../slideLayouts/slideLayout144.xml"/><Relationship Id="rId18" Type="http://schemas.openxmlformats.org/officeDocument/2006/relationships/theme" Target="../theme/theme5.xml"/><Relationship Id="rId3" Type="http://schemas.openxmlformats.org/officeDocument/2006/relationships/slideLayout" Target="../slideLayouts/slideLayout134.xml"/><Relationship Id="rId7" Type="http://schemas.openxmlformats.org/officeDocument/2006/relationships/slideLayout" Target="../slideLayouts/slideLayout138.xml"/><Relationship Id="rId12" Type="http://schemas.openxmlformats.org/officeDocument/2006/relationships/slideLayout" Target="../slideLayouts/slideLayout143.xml"/><Relationship Id="rId17" Type="http://schemas.openxmlformats.org/officeDocument/2006/relationships/slideLayout" Target="../slideLayouts/slideLayout148.xml"/><Relationship Id="rId2" Type="http://schemas.openxmlformats.org/officeDocument/2006/relationships/slideLayout" Target="../slideLayouts/slideLayout133.xml"/><Relationship Id="rId16" Type="http://schemas.openxmlformats.org/officeDocument/2006/relationships/slideLayout" Target="../slideLayouts/slideLayout147.xml"/><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slideLayout" Target="../slideLayouts/slideLayout142.xml"/><Relationship Id="rId5" Type="http://schemas.openxmlformats.org/officeDocument/2006/relationships/slideLayout" Target="../slideLayouts/slideLayout136.xml"/><Relationship Id="rId15" Type="http://schemas.openxmlformats.org/officeDocument/2006/relationships/slideLayout" Target="../slideLayouts/slideLayout146.xml"/><Relationship Id="rId10" Type="http://schemas.openxmlformats.org/officeDocument/2006/relationships/slideLayout" Target="../slideLayouts/slideLayout141.xml"/><Relationship Id="rId4" Type="http://schemas.openxmlformats.org/officeDocument/2006/relationships/slideLayout" Target="../slideLayouts/slideLayout135.xml"/><Relationship Id="rId9" Type="http://schemas.openxmlformats.org/officeDocument/2006/relationships/slideLayout" Target="../slideLayouts/slideLayout140.xml"/><Relationship Id="rId14" Type="http://schemas.openxmlformats.org/officeDocument/2006/relationships/slideLayout" Target="../slideLayouts/slideLayout14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56.xml"/><Relationship Id="rId13" Type="http://schemas.openxmlformats.org/officeDocument/2006/relationships/slideLayout" Target="../slideLayouts/slideLayout161.xml"/><Relationship Id="rId18" Type="http://schemas.openxmlformats.org/officeDocument/2006/relationships/slideLayout" Target="../slideLayouts/slideLayout166.xml"/><Relationship Id="rId26" Type="http://schemas.openxmlformats.org/officeDocument/2006/relationships/slideLayout" Target="../slideLayouts/slideLayout174.xml"/><Relationship Id="rId39" Type="http://schemas.openxmlformats.org/officeDocument/2006/relationships/slideLayout" Target="../slideLayouts/slideLayout187.xml"/><Relationship Id="rId3" Type="http://schemas.openxmlformats.org/officeDocument/2006/relationships/slideLayout" Target="../slideLayouts/slideLayout151.xml"/><Relationship Id="rId21" Type="http://schemas.openxmlformats.org/officeDocument/2006/relationships/slideLayout" Target="../slideLayouts/slideLayout169.xml"/><Relationship Id="rId34" Type="http://schemas.openxmlformats.org/officeDocument/2006/relationships/slideLayout" Target="../slideLayouts/slideLayout182.xml"/><Relationship Id="rId42" Type="http://schemas.openxmlformats.org/officeDocument/2006/relationships/theme" Target="../theme/theme6.xml"/><Relationship Id="rId7" Type="http://schemas.openxmlformats.org/officeDocument/2006/relationships/slideLayout" Target="../slideLayouts/slideLayout155.xml"/><Relationship Id="rId12" Type="http://schemas.openxmlformats.org/officeDocument/2006/relationships/slideLayout" Target="../slideLayouts/slideLayout160.xml"/><Relationship Id="rId17" Type="http://schemas.openxmlformats.org/officeDocument/2006/relationships/slideLayout" Target="../slideLayouts/slideLayout165.xml"/><Relationship Id="rId25" Type="http://schemas.openxmlformats.org/officeDocument/2006/relationships/slideLayout" Target="../slideLayouts/slideLayout173.xml"/><Relationship Id="rId33" Type="http://schemas.openxmlformats.org/officeDocument/2006/relationships/slideLayout" Target="../slideLayouts/slideLayout181.xml"/><Relationship Id="rId38" Type="http://schemas.openxmlformats.org/officeDocument/2006/relationships/slideLayout" Target="../slideLayouts/slideLayout186.xml"/><Relationship Id="rId2" Type="http://schemas.openxmlformats.org/officeDocument/2006/relationships/slideLayout" Target="../slideLayouts/slideLayout150.xml"/><Relationship Id="rId16" Type="http://schemas.openxmlformats.org/officeDocument/2006/relationships/slideLayout" Target="../slideLayouts/slideLayout164.xml"/><Relationship Id="rId20" Type="http://schemas.openxmlformats.org/officeDocument/2006/relationships/slideLayout" Target="../slideLayouts/slideLayout168.xml"/><Relationship Id="rId29" Type="http://schemas.openxmlformats.org/officeDocument/2006/relationships/slideLayout" Target="../slideLayouts/slideLayout177.xml"/><Relationship Id="rId41" Type="http://schemas.openxmlformats.org/officeDocument/2006/relationships/slideLayout" Target="../slideLayouts/slideLayout189.xml"/><Relationship Id="rId1" Type="http://schemas.openxmlformats.org/officeDocument/2006/relationships/slideLayout" Target="../slideLayouts/slideLayout149.xml"/><Relationship Id="rId6" Type="http://schemas.openxmlformats.org/officeDocument/2006/relationships/slideLayout" Target="../slideLayouts/slideLayout154.xml"/><Relationship Id="rId11" Type="http://schemas.openxmlformats.org/officeDocument/2006/relationships/slideLayout" Target="../slideLayouts/slideLayout159.xml"/><Relationship Id="rId24" Type="http://schemas.openxmlformats.org/officeDocument/2006/relationships/slideLayout" Target="../slideLayouts/slideLayout172.xml"/><Relationship Id="rId32" Type="http://schemas.openxmlformats.org/officeDocument/2006/relationships/slideLayout" Target="../slideLayouts/slideLayout180.xml"/><Relationship Id="rId37" Type="http://schemas.openxmlformats.org/officeDocument/2006/relationships/slideLayout" Target="../slideLayouts/slideLayout185.xml"/><Relationship Id="rId40" Type="http://schemas.openxmlformats.org/officeDocument/2006/relationships/slideLayout" Target="../slideLayouts/slideLayout188.xml"/><Relationship Id="rId5" Type="http://schemas.openxmlformats.org/officeDocument/2006/relationships/slideLayout" Target="../slideLayouts/slideLayout153.xml"/><Relationship Id="rId15" Type="http://schemas.openxmlformats.org/officeDocument/2006/relationships/slideLayout" Target="../slideLayouts/slideLayout163.xml"/><Relationship Id="rId23" Type="http://schemas.openxmlformats.org/officeDocument/2006/relationships/slideLayout" Target="../slideLayouts/slideLayout171.xml"/><Relationship Id="rId28" Type="http://schemas.openxmlformats.org/officeDocument/2006/relationships/slideLayout" Target="../slideLayouts/slideLayout176.xml"/><Relationship Id="rId36" Type="http://schemas.openxmlformats.org/officeDocument/2006/relationships/slideLayout" Target="../slideLayouts/slideLayout184.xml"/><Relationship Id="rId10" Type="http://schemas.openxmlformats.org/officeDocument/2006/relationships/slideLayout" Target="../slideLayouts/slideLayout158.xml"/><Relationship Id="rId19" Type="http://schemas.openxmlformats.org/officeDocument/2006/relationships/slideLayout" Target="../slideLayouts/slideLayout167.xml"/><Relationship Id="rId31" Type="http://schemas.openxmlformats.org/officeDocument/2006/relationships/slideLayout" Target="../slideLayouts/slideLayout179.xml"/><Relationship Id="rId4" Type="http://schemas.openxmlformats.org/officeDocument/2006/relationships/slideLayout" Target="../slideLayouts/slideLayout152.xml"/><Relationship Id="rId9" Type="http://schemas.openxmlformats.org/officeDocument/2006/relationships/slideLayout" Target="../slideLayouts/slideLayout157.xml"/><Relationship Id="rId14" Type="http://schemas.openxmlformats.org/officeDocument/2006/relationships/slideLayout" Target="../slideLayouts/slideLayout162.xml"/><Relationship Id="rId22" Type="http://schemas.openxmlformats.org/officeDocument/2006/relationships/slideLayout" Target="../slideLayouts/slideLayout170.xml"/><Relationship Id="rId27" Type="http://schemas.openxmlformats.org/officeDocument/2006/relationships/slideLayout" Target="../slideLayouts/slideLayout175.xml"/><Relationship Id="rId30" Type="http://schemas.openxmlformats.org/officeDocument/2006/relationships/slideLayout" Target="../slideLayouts/slideLayout178.xml"/><Relationship Id="rId35" Type="http://schemas.openxmlformats.org/officeDocument/2006/relationships/slideLayout" Target="../slideLayouts/slideLayout18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97.xml"/><Relationship Id="rId13" Type="http://schemas.openxmlformats.org/officeDocument/2006/relationships/slideLayout" Target="../slideLayouts/slideLayout202.xml"/><Relationship Id="rId18" Type="http://schemas.openxmlformats.org/officeDocument/2006/relationships/slideLayout" Target="../slideLayouts/slideLayout207.xml"/><Relationship Id="rId26" Type="http://schemas.openxmlformats.org/officeDocument/2006/relationships/slideLayout" Target="../slideLayouts/slideLayout215.xml"/><Relationship Id="rId39" Type="http://schemas.openxmlformats.org/officeDocument/2006/relationships/slideLayout" Target="../slideLayouts/slideLayout228.xml"/><Relationship Id="rId3" Type="http://schemas.openxmlformats.org/officeDocument/2006/relationships/slideLayout" Target="../slideLayouts/slideLayout192.xml"/><Relationship Id="rId21" Type="http://schemas.openxmlformats.org/officeDocument/2006/relationships/slideLayout" Target="../slideLayouts/slideLayout210.xml"/><Relationship Id="rId34" Type="http://schemas.openxmlformats.org/officeDocument/2006/relationships/slideLayout" Target="../slideLayouts/slideLayout223.xml"/><Relationship Id="rId7" Type="http://schemas.openxmlformats.org/officeDocument/2006/relationships/slideLayout" Target="../slideLayouts/slideLayout196.xml"/><Relationship Id="rId12" Type="http://schemas.openxmlformats.org/officeDocument/2006/relationships/slideLayout" Target="../slideLayouts/slideLayout201.xml"/><Relationship Id="rId17" Type="http://schemas.openxmlformats.org/officeDocument/2006/relationships/slideLayout" Target="../slideLayouts/slideLayout206.xml"/><Relationship Id="rId25" Type="http://schemas.openxmlformats.org/officeDocument/2006/relationships/slideLayout" Target="../slideLayouts/slideLayout214.xml"/><Relationship Id="rId33" Type="http://schemas.openxmlformats.org/officeDocument/2006/relationships/slideLayout" Target="../slideLayouts/slideLayout222.xml"/><Relationship Id="rId38" Type="http://schemas.openxmlformats.org/officeDocument/2006/relationships/slideLayout" Target="../slideLayouts/slideLayout227.xml"/><Relationship Id="rId2" Type="http://schemas.openxmlformats.org/officeDocument/2006/relationships/slideLayout" Target="../slideLayouts/slideLayout191.xml"/><Relationship Id="rId16" Type="http://schemas.openxmlformats.org/officeDocument/2006/relationships/slideLayout" Target="../slideLayouts/slideLayout205.xml"/><Relationship Id="rId20" Type="http://schemas.openxmlformats.org/officeDocument/2006/relationships/slideLayout" Target="../slideLayouts/slideLayout209.xml"/><Relationship Id="rId29" Type="http://schemas.openxmlformats.org/officeDocument/2006/relationships/slideLayout" Target="../slideLayouts/slideLayout218.xml"/><Relationship Id="rId41" Type="http://schemas.openxmlformats.org/officeDocument/2006/relationships/theme" Target="../theme/theme7.xml"/><Relationship Id="rId1" Type="http://schemas.openxmlformats.org/officeDocument/2006/relationships/slideLayout" Target="../slideLayouts/slideLayout190.xml"/><Relationship Id="rId6" Type="http://schemas.openxmlformats.org/officeDocument/2006/relationships/slideLayout" Target="../slideLayouts/slideLayout195.xml"/><Relationship Id="rId11" Type="http://schemas.openxmlformats.org/officeDocument/2006/relationships/slideLayout" Target="../slideLayouts/slideLayout200.xml"/><Relationship Id="rId24" Type="http://schemas.openxmlformats.org/officeDocument/2006/relationships/slideLayout" Target="../slideLayouts/slideLayout213.xml"/><Relationship Id="rId32" Type="http://schemas.openxmlformats.org/officeDocument/2006/relationships/slideLayout" Target="../slideLayouts/slideLayout221.xml"/><Relationship Id="rId37" Type="http://schemas.openxmlformats.org/officeDocument/2006/relationships/slideLayout" Target="../slideLayouts/slideLayout226.xml"/><Relationship Id="rId40" Type="http://schemas.openxmlformats.org/officeDocument/2006/relationships/slideLayout" Target="../slideLayouts/slideLayout229.xml"/><Relationship Id="rId5" Type="http://schemas.openxmlformats.org/officeDocument/2006/relationships/slideLayout" Target="../slideLayouts/slideLayout194.xml"/><Relationship Id="rId15" Type="http://schemas.openxmlformats.org/officeDocument/2006/relationships/slideLayout" Target="../slideLayouts/slideLayout204.xml"/><Relationship Id="rId23" Type="http://schemas.openxmlformats.org/officeDocument/2006/relationships/slideLayout" Target="../slideLayouts/slideLayout212.xml"/><Relationship Id="rId28" Type="http://schemas.openxmlformats.org/officeDocument/2006/relationships/slideLayout" Target="../slideLayouts/slideLayout217.xml"/><Relationship Id="rId36" Type="http://schemas.openxmlformats.org/officeDocument/2006/relationships/slideLayout" Target="../slideLayouts/slideLayout225.xml"/><Relationship Id="rId10" Type="http://schemas.openxmlformats.org/officeDocument/2006/relationships/slideLayout" Target="../slideLayouts/slideLayout199.xml"/><Relationship Id="rId19" Type="http://schemas.openxmlformats.org/officeDocument/2006/relationships/slideLayout" Target="../slideLayouts/slideLayout208.xml"/><Relationship Id="rId31" Type="http://schemas.openxmlformats.org/officeDocument/2006/relationships/slideLayout" Target="../slideLayouts/slideLayout220.xml"/><Relationship Id="rId4" Type="http://schemas.openxmlformats.org/officeDocument/2006/relationships/slideLayout" Target="../slideLayouts/slideLayout193.xml"/><Relationship Id="rId9" Type="http://schemas.openxmlformats.org/officeDocument/2006/relationships/slideLayout" Target="../slideLayouts/slideLayout198.xml"/><Relationship Id="rId14" Type="http://schemas.openxmlformats.org/officeDocument/2006/relationships/slideLayout" Target="../slideLayouts/slideLayout203.xml"/><Relationship Id="rId22" Type="http://schemas.openxmlformats.org/officeDocument/2006/relationships/slideLayout" Target="../slideLayouts/slideLayout211.xml"/><Relationship Id="rId27" Type="http://schemas.openxmlformats.org/officeDocument/2006/relationships/slideLayout" Target="../slideLayouts/slideLayout216.xml"/><Relationship Id="rId30" Type="http://schemas.openxmlformats.org/officeDocument/2006/relationships/slideLayout" Target="../slideLayouts/slideLayout219.xml"/><Relationship Id="rId35" Type="http://schemas.openxmlformats.org/officeDocument/2006/relationships/slideLayout" Target="../slideLayouts/slideLayout224.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237.xml"/><Relationship Id="rId13" Type="http://schemas.openxmlformats.org/officeDocument/2006/relationships/slideLayout" Target="../slideLayouts/slideLayout242.xml"/><Relationship Id="rId18" Type="http://schemas.openxmlformats.org/officeDocument/2006/relationships/slideLayout" Target="../slideLayouts/slideLayout247.xml"/><Relationship Id="rId26" Type="http://schemas.openxmlformats.org/officeDocument/2006/relationships/slideLayout" Target="../slideLayouts/slideLayout255.xml"/><Relationship Id="rId39" Type="http://schemas.openxmlformats.org/officeDocument/2006/relationships/slideLayout" Target="../slideLayouts/slideLayout268.xml"/><Relationship Id="rId3" Type="http://schemas.openxmlformats.org/officeDocument/2006/relationships/slideLayout" Target="../slideLayouts/slideLayout232.xml"/><Relationship Id="rId21" Type="http://schemas.openxmlformats.org/officeDocument/2006/relationships/slideLayout" Target="../slideLayouts/slideLayout250.xml"/><Relationship Id="rId34" Type="http://schemas.openxmlformats.org/officeDocument/2006/relationships/slideLayout" Target="../slideLayouts/slideLayout263.xml"/><Relationship Id="rId7" Type="http://schemas.openxmlformats.org/officeDocument/2006/relationships/slideLayout" Target="../slideLayouts/slideLayout236.xml"/><Relationship Id="rId12" Type="http://schemas.openxmlformats.org/officeDocument/2006/relationships/slideLayout" Target="../slideLayouts/slideLayout241.xml"/><Relationship Id="rId17" Type="http://schemas.openxmlformats.org/officeDocument/2006/relationships/slideLayout" Target="../slideLayouts/slideLayout246.xml"/><Relationship Id="rId25" Type="http://schemas.openxmlformats.org/officeDocument/2006/relationships/slideLayout" Target="../slideLayouts/slideLayout254.xml"/><Relationship Id="rId33" Type="http://schemas.openxmlformats.org/officeDocument/2006/relationships/slideLayout" Target="../slideLayouts/slideLayout262.xml"/><Relationship Id="rId38" Type="http://schemas.openxmlformats.org/officeDocument/2006/relationships/slideLayout" Target="../slideLayouts/slideLayout267.xml"/><Relationship Id="rId2" Type="http://schemas.openxmlformats.org/officeDocument/2006/relationships/slideLayout" Target="../slideLayouts/slideLayout231.xml"/><Relationship Id="rId16" Type="http://schemas.openxmlformats.org/officeDocument/2006/relationships/slideLayout" Target="../slideLayouts/slideLayout245.xml"/><Relationship Id="rId20" Type="http://schemas.openxmlformats.org/officeDocument/2006/relationships/slideLayout" Target="../slideLayouts/slideLayout249.xml"/><Relationship Id="rId29" Type="http://schemas.openxmlformats.org/officeDocument/2006/relationships/slideLayout" Target="../slideLayouts/slideLayout258.xml"/><Relationship Id="rId41" Type="http://schemas.openxmlformats.org/officeDocument/2006/relationships/theme" Target="../theme/theme8.xml"/><Relationship Id="rId1" Type="http://schemas.openxmlformats.org/officeDocument/2006/relationships/slideLayout" Target="../slideLayouts/slideLayout230.xml"/><Relationship Id="rId6" Type="http://schemas.openxmlformats.org/officeDocument/2006/relationships/slideLayout" Target="../slideLayouts/slideLayout235.xml"/><Relationship Id="rId11" Type="http://schemas.openxmlformats.org/officeDocument/2006/relationships/slideLayout" Target="../slideLayouts/slideLayout240.xml"/><Relationship Id="rId24" Type="http://schemas.openxmlformats.org/officeDocument/2006/relationships/slideLayout" Target="../slideLayouts/slideLayout253.xml"/><Relationship Id="rId32" Type="http://schemas.openxmlformats.org/officeDocument/2006/relationships/slideLayout" Target="../slideLayouts/slideLayout261.xml"/><Relationship Id="rId37" Type="http://schemas.openxmlformats.org/officeDocument/2006/relationships/slideLayout" Target="../slideLayouts/slideLayout266.xml"/><Relationship Id="rId40" Type="http://schemas.openxmlformats.org/officeDocument/2006/relationships/slideLayout" Target="../slideLayouts/slideLayout269.xml"/><Relationship Id="rId5" Type="http://schemas.openxmlformats.org/officeDocument/2006/relationships/slideLayout" Target="../slideLayouts/slideLayout234.xml"/><Relationship Id="rId15" Type="http://schemas.openxmlformats.org/officeDocument/2006/relationships/slideLayout" Target="../slideLayouts/slideLayout244.xml"/><Relationship Id="rId23" Type="http://schemas.openxmlformats.org/officeDocument/2006/relationships/slideLayout" Target="../slideLayouts/slideLayout252.xml"/><Relationship Id="rId28" Type="http://schemas.openxmlformats.org/officeDocument/2006/relationships/slideLayout" Target="../slideLayouts/slideLayout257.xml"/><Relationship Id="rId36" Type="http://schemas.openxmlformats.org/officeDocument/2006/relationships/slideLayout" Target="../slideLayouts/slideLayout265.xml"/><Relationship Id="rId10" Type="http://schemas.openxmlformats.org/officeDocument/2006/relationships/slideLayout" Target="../slideLayouts/slideLayout239.xml"/><Relationship Id="rId19" Type="http://schemas.openxmlformats.org/officeDocument/2006/relationships/slideLayout" Target="../slideLayouts/slideLayout248.xml"/><Relationship Id="rId31" Type="http://schemas.openxmlformats.org/officeDocument/2006/relationships/slideLayout" Target="../slideLayouts/slideLayout260.xml"/><Relationship Id="rId4" Type="http://schemas.openxmlformats.org/officeDocument/2006/relationships/slideLayout" Target="../slideLayouts/slideLayout233.xml"/><Relationship Id="rId9" Type="http://schemas.openxmlformats.org/officeDocument/2006/relationships/slideLayout" Target="../slideLayouts/slideLayout238.xml"/><Relationship Id="rId14" Type="http://schemas.openxmlformats.org/officeDocument/2006/relationships/slideLayout" Target="../slideLayouts/slideLayout243.xml"/><Relationship Id="rId22" Type="http://schemas.openxmlformats.org/officeDocument/2006/relationships/slideLayout" Target="../slideLayouts/slideLayout251.xml"/><Relationship Id="rId27" Type="http://schemas.openxmlformats.org/officeDocument/2006/relationships/slideLayout" Target="../slideLayouts/slideLayout256.xml"/><Relationship Id="rId30" Type="http://schemas.openxmlformats.org/officeDocument/2006/relationships/slideLayout" Target="../slideLayouts/slideLayout259.xml"/><Relationship Id="rId35" Type="http://schemas.openxmlformats.org/officeDocument/2006/relationships/slideLayout" Target="../slideLayouts/slideLayout2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F4F490-9374-924C-AB42-0481DAFD1653}" type="datetimeFigureOut">
              <a:rPr kumimoji="1" lang="zh-CN" altLang="en-US" smtClean="0"/>
              <a:t>2018/2/6</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D815F2-DC5C-4B4C-83DE-362A29ED1CC8}" type="slidenum">
              <a:rPr kumimoji="1" lang="zh-CN" altLang="en-US" smtClean="0"/>
              <a:t>‹#›</a:t>
            </a:fld>
            <a:endParaRPr kumimoji="1" lang="zh-CN" altLang="en-US"/>
          </a:p>
        </p:txBody>
      </p:sp>
    </p:spTree>
    <p:extLst>
      <p:ext uri="{BB962C8B-B14F-4D97-AF65-F5344CB8AC3E}">
        <p14:creationId xmlns:p14="http://schemas.microsoft.com/office/powerpoint/2010/main" val="819908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9"/>
            <a:ext cx="10515600" cy="1325563"/>
          </a:xfrm>
          <a:prstGeom prst="rect">
            <a:avLst/>
          </a:prstGeom>
        </p:spPr>
        <p:txBody>
          <a:bodyPr vert="horz" lIns="182843" tIns="91422" rIns="182843" bIns="91422"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182843" tIns="91422" rIns="182843" bIns="91422"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5"/>
            <a:ext cx="2743200" cy="365125"/>
          </a:xfrm>
          <a:prstGeom prst="rect">
            <a:avLst/>
          </a:prstGeom>
        </p:spPr>
        <p:txBody>
          <a:bodyPr vert="horz" lIns="182843" tIns="91422" rIns="182843" bIns="91422" rtlCol="0" anchor="ctr"/>
          <a:lstStyle>
            <a:lvl1pPr algn="l">
              <a:defRPr sz="1200">
                <a:solidFill>
                  <a:schemeClr val="tx1">
                    <a:tint val="75000"/>
                  </a:schemeClr>
                </a:solidFill>
                <a:latin typeface="微软雅黑" panose="020B0503020204020204" pitchFamily="34" charset="-122"/>
              </a:defRPr>
            </a:lvl1pPr>
          </a:lstStyle>
          <a:p>
            <a:pPr defTabSz="914217"/>
            <a:endParaRPr lang="en-US" dirty="0">
              <a:solidFill>
                <a:srgbClr val="445469">
                  <a:tint val="75000"/>
                </a:srgbClr>
              </a:solidFill>
            </a:endParaRPr>
          </a:p>
        </p:txBody>
      </p:sp>
      <p:sp>
        <p:nvSpPr>
          <p:cNvPr id="5" name="Footer Placeholder 4"/>
          <p:cNvSpPr>
            <a:spLocks noGrp="1"/>
          </p:cNvSpPr>
          <p:nvPr>
            <p:ph type="ftr" sz="quarter" idx="3"/>
          </p:nvPr>
        </p:nvSpPr>
        <p:spPr>
          <a:xfrm>
            <a:off x="4038601" y="6356355"/>
            <a:ext cx="4114800" cy="365125"/>
          </a:xfrm>
          <a:prstGeom prst="rect">
            <a:avLst/>
          </a:prstGeom>
        </p:spPr>
        <p:txBody>
          <a:bodyPr vert="horz" lIns="182843" tIns="91422" rIns="182843" bIns="91422" rtlCol="0" anchor="ctr"/>
          <a:lstStyle>
            <a:lvl1pPr algn="ctr">
              <a:defRPr sz="1200">
                <a:solidFill>
                  <a:schemeClr val="tx1">
                    <a:tint val="75000"/>
                  </a:schemeClr>
                </a:solidFill>
                <a:latin typeface="微软雅黑" panose="020B0503020204020204" pitchFamily="34" charset="-122"/>
              </a:defRPr>
            </a:lvl1pPr>
          </a:lstStyle>
          <a:p>
            <a:pPr defTabSz="914217"/>
            <a:endParaRPr lang="en-US" dirty="0">
              <a:solidFill>
                <a:srgbClr val="445469">
                  <a:tint val="75000"/>
                </a:srgbClr>
              </a:solidFill>
            </a:endParaRPr>
          </a:p>
        </p:txBody>
      </p:sp>
      <p:sp>
        <p:nvSpPr>
          <p:cNvPr id="6" name="Slide Number Placeholder 5"/>
          <p:cNvSpPr>
            <a:spLocks noGrp="1"/>
          </p:cNvSpPr>
          <p:nvPr>
            <p:ph type="sldNum" sz="quarter" idx="4"/>
          </p:nvPr>
        </p:nvSpPr>
        <p:spPr>
          <a:xfrm>
            <a:off x="8610600" y="6356355"/>
            <a:ext cx="2743200" cy="365125"/>
          </a:xfrm>
          <a:prstGeom prst="rect">
            <a:avLst/>
          </a:prstGeom>
        </p:spPr>
        <p:txBody>
          <a:bodyPr vert="horz" lIns="182843" tIns="91422" rIns="182843" bIns="91422" rtlCol="0" anchor="ctr"/>
          <a:lstStyle>
            <a:lvl1pPr algn="r">
              <a:defRPr sz="1200">
                <a:solidFill>
                  <a:schemeClr val="tx1">
                    <a:tint val="75000"/>
                  </a:schemeClr>
                </a:solidFill>
                <a:latin typeface="微软雅黑" panose="020B0503020204020204" pitchFamily="34" charset="-122"/>
              </a:defRPr>
            </a:lvl1pPr>
          </a:lstStyle>
          <a:p>
            <a:pPr defTabSz="914217"/>
            <a:fld id="{FCEE2C88-6C8F-484D-AF69-578F576B1F44}" type="slidenum">
              <a:rPr lang="en-US" smtClean="0">
                <a:solidFill>
                  <a:srgbClr val="445469">
                    <a:tint val="75000"/>
                  </a:srgbClr>
                </a:solidFill>
              </a:rPr>
              <a:pPr defTabSz="914217"/>
              <a:t>‹#›</a:t>
            </a:fld>
            <a:endParaRPr lang="en-US" dirty="0">
              <a:solidFill>
                <a:srgbClr val="445469">
                  <a:tint val="75000"/>
                </a:srgbClr>
              </a:solidFill>
            </a:endParaRPr>
          </a:p>
        </p:txBody>
      </p:sp>
    </p:spTree>
    <p:extLst>
      <p:ext uri="{BB962C8B-B14F-4D97-AF65-F5344CB8AC3E}">
        <p14:creationId xmlns:p14="http://schemas.microsoft.com/office/powerpoint/2010/main" val="4273646540"/>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62" r:id="rId20"/>
    <p:sldLayoutId id="2147483763" r:id="rId21"/>
    <p:sldLayoutId id="2147483764" r:id="rId22"/>
    <p:sldLayoutId id="2147483765" r:id="rId23"/>
    <p:sldLayoutId id="2147483766" r:id="rId24"/>
    <p:sldLayoutId id="2147483767" r:id="rId25"/>
    <p:sldLayoutId id="2147483768" r:id="rId26"/>
    <p:sldLayoutId id="2147483769" r:id="rId27"/>
    <p:sldLayoutId id="2147483770" r:id="rId28"/>
    <p:sldLayoutId id="2147483771" r:id="rId29"/>
    <p:sldLayoutId id="2147483772" r:id="rId30"/>
    <p:sldLayoutId id="2147483773" r:id="rId31"/>
    <p:sldLayoutId id="2147483774" r:id="rId32"/>
    <p:sldLayoutId id="2147483775" r:id="rId33"/>
    <p:sldLayoutId id="2147483776" r:id="rId34"/>
    <p:sldLayoutId id="2147483777" r:id="rId35"/>
    <p:sldLayoutId id="2147483778" r:id="rId36"/>
    <p:sldLayoutId id="2147483779" r:id="rId37"/>
    <p:sldLayoutId id="2147483780" r:id="rId38"/>
    <p:sldLayoutId id="2147483781" r:id="rId39"/>
    <p:sldLayoutId id="2147483782" r:id="rId40"/>
  </p:sldLayoutIdLst>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hf hdr="0" ftr="0" dt="0"/>
  <p:txStyles>
    <p:titleStyle>
      <a:lvl1pPr algn="l" defTabSz="914217" rtl="0" eaLnBrk="1" latinLnBrk="0" hangingPunct="1">
        <a:lnSpc>
          <a:spcPct val="90000"/>
        </a:lnSpc>
        <a:spcBef>
          <a:spcPct val="0"/>
        </a:spcBef>
        <a:buNone/>
        <a:defRPr lang="en-US" sz="3000" kern="1200">
          <a:solidFill>
            <a:schemeClr val="tx1"/>
          </a:solidFill>
          <a:latin typeface="微软雅黑" panose="020B0503020204020204" pitchFamily="34" charset="-122"/>
          <a:ea typeface="+mj-ea"/>
          <a:cs typeface="+mj-cs"/>
        </a:defRPr>
      </a:lvl1pPr>
    </p:titleStyle>
    <p:bodyStyle>
      <a:lvl1pPr marL="228555" indent="-228555" algn="l" defTabSz="914217"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微软雅黑" panose="020B0503020204020204" pitchFamily="34" charset="-122"/>
          <a:ea typeface="+mn-ea"/>
          <a:cs typeface="+mn-cs"/>
        </a:defRPr>
      </a:lvl1pPr>
      <a:lvl2pPr marL="685663" indent="-228555" algn="l" defTabSz="914217"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微软雅黑" panose="020B0503020204020204" pitchFamily="34" charset="-122"/>
          <a:ea typeface="+mn-ea"/>
          <a:cs typeface="+mn-cs"/>
        </a:defRPr>
      </a:lvl2pPr>
      <a:lvl3pPr marL="1142772" indent="-228555" algn="l" defTabSz="914217"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微软雅黑" panose="020B0503020204020204" pitchFamily="34" charset="-122"/>
          <a:ea typeface="+mn-ea"/>
          <a:cs typeface="+mn-cs"/>
        </a:defRPr>
      </a:lvl3pPr>
      <a:lvl4pPr marL="1599880" indent="-228555" algn="l" defTabSz="914217"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微软雅黑" panose="020B0503020204020204" pitchFamily="34" charset="-122"/>
          <a:ea typeface="+mn-ea"/>
          <a:cs typeface="+mn-cs"/>
        </a:defRPr>
      </a:lvl4pPr>
      <a:lvl5pPr marL="2056989" indent="-228555" algn="l" defTabSz="914217"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微软雅黑" panose="020B0503020204020204" pitchFamily="34" charset="-122"/>
          <a:ea typeface="+mn-ea"/>
          <a:cs typeface="+mn-cs"/>
        </a:defRPr>
      </a:lvl5pPr>
      <a:lvl6pPr marL="2514097"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9"/>
            <a:ext cx="10515600" cy="1325563"/>
          </a:xfrm>
          <a:prstGeom prst="rect">
            <a:avLst/>
          </a:prstGeom>
        </p:spPr>
        <p:txBody>
          <a:bodyPr vert="horz" lIns="182843" tIns="91422" rIns="182843" bIns="91422"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182843" tIns="91422" rIns="182843" bIns="9142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5"/>
            <a:ext cx="2743200" cy="365125"/>
          </a:xfrm>
          <a:prstGeom prst="rect">
            <a:avLst/>
          </a:prstGeom>
        </p:spPr>
        <p:txBody>
          <a:bodyPr vert="horz" lIns="182843" tIns="91422" rIns="182843" bIns="91422" rtlCol="0" anchor="ctr"/>
          <a:lstStyle>
            <a:lvl1pPr algn="l">
              <a:defRPr sz="1200">
                <a:solidFill>
                  <a:schemeClr val="tx1">
                    <a:tint val="75000"/>
                  </a:schemeClr>
                </a:solidFill>
                <a:latin typeface="微软雅黑" panose="020B0503020204020204" pitchFamily="34" charset="-122"/>
              </a:defRPr>
            </a:lvl1pPr>
          </a:lstStyle>
          <a:p>
            <a:pPr defTabSz="914217"/>
            <a:endParaRPr lang="en-US" dirty="0">
              <a:solidFill>
                <a:srgbClr val="445469">
                  <a:tint val="75000"/>
                </a:srgbClr>
              </a:solidFill>
            </a:endParaRPr>
          </a:p>
        </p:txBody>
      </p:sp>
      <p:sp>
        <p:nvSpPr>
          <p:cNvPr id="5" name="Footer Placeholder 4"/>
          <p:cNvSpPr>
            <a:spLocks noGrp="1"/>
          </p:cNvSpPr>
          <p:nvPr>
            <p:ph type="ftr" sz="quarter" idx="3"/>
          </p:nvPr>
        </p:nvSpPr>
        <p:spPr>
          <a:xfrm>
            <a:off x="4038601" y="6356355"/>
            <a:ext cx="4114800" cy="365125"/>
          </a:xfrm>
          <a:prstGeom prst="rect">
            <a:avLst/>
          </a:prstGeom>
        </p:spPr>
        <p:txBody>
          <a:bodyPr vert="horz" lIns="182843" tIns="91422" rIns="182843" bIns="91422" rtlCol="0" anchor="ctr"/>
          <a:lstStyle>
            <a:lvl1pPr algn="ctr">
              <a:defRPr sz="1200">
                <a:solidFill>
                  <a:schemeClr val="tx1">
                    <a:tint val="75000"/>
                  </a:schemeClr>
                </a:solidFill>
                <a:latin typeface="微软雅黑" panose="020B0503020204020204" pitchFamily="34" charset="-122"/>
              </a:defRPr>
            </a:lvl1pPr>
          </a:lstStyle>
          <a:p>
            <a:pPr defTabSz="914217"/>
            <a:endParaRPr lang="en-US" dirty="0">
              <a:solidFill>
                <a:srgbClr val="445469">
                  <a:tint val="75000"/>
                </a:srgbClr>
              </a:solidFill>
            </a:endParaRPr>
          </a:p>
        </p:txBody>
      </p:sp>
      <p:sp>
        <p:nvSpPr>
          <p:cNvPr id="6" name="Slide Number Placeholder 5"/>
          <p:cNvSpPr>
            <a:spLocks noGrp="1"/>
          </p:cNvSpPr>
          <p:nvPr>
            <p:ph type="sldNum" sz="quarter" idx="4"/>
          </p:nvPr>
        </p:nvSpPr>
        <p:spPr>
          <a:xfrm>
            <a:off x="8610600" y="6356355"/>
            <a:ext cx="2743200" cy="365125"/>
          </a:xfrm>
          <a:prstGeom prst="rect">
            <a:avLst/>
          </a:prstGeom>
        </p:spPr>
        <p:txBody>
          <a:bodyPr vert="horz" lIns="182843" tIns="91422" rIns="182843" bIns="91422" rtlCol="0" anchor="ctr"/>
          <a:lstStyle>
            <a:lvl1pPr algn="r">
              <a:defRPr sz="1200">
                <a:solidFill>
                  <a:schemeClr val="tx1">
                    <a:tint val="75000"/>
                  </a:schemeClr>
                </a:solidFill>
                <a:latin typeface="微软雅黑" panose="020B0503020204020204" pitchFamily="34" charset="-122"/>
              </a:defRPr>
            </a:lvl1pPr>
          </a:lstStyle>
          <a:p>
            <a:pPr defTabSz="914217"/>
            <a:fld id="{FCEE2C88-6C8F-484D-AF69-578F576B1F44}" type="slidenum">
              <a:rPr lang="en-US" smtClean="0">
                <a:solidFill>
                  <a:srgbClr val="445469">
                    <a:tint val="75000"/>
                  </a:srgbClr>
                </a:solidFill>
              </a:rPr>
              <a:pPr defTabSz="914217"/>
              <a:t>‹#›</a:t>
            </a:fld>
            <a:endParaRPr lang="en-US" dirty="0">
              <a:solidFill>
                <a:srgbClr val="445469">
                  <a:tint val="75000"/>
                </a:srgbClr>
              </a:solidFill>
            </a:endParaRPr>
          </a:p>
        </p:txBody>
      </p:sp>
    </p:spTree>
    <p:extLst>
      <p:ext uri="{BB962C8B-B14F-4D97-AF65-F5344CB8AC3E}">
        <p14:creationId xmlns:p14="http://schemas.microsoft.com/office/powerpoint/2010/main" val="3406377979"/>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 id="2147483838" r:id="rId14"/>
    <p:sldLayoutId id="2147483839" r:id="rId15"/>
    <p:sldLayoutId id="2147483840" r:id="rId16"/>
    <p:sldLayoutId id="2147483841" r:id="rId17"/>
    <p:sldLayoutId id="2147483842" r:id="rId18"/>
    <p:sldLayoutId id="2147483843" r:id="rId19"/>
    <p:sldLayoutId id="2147483844" r:id="rId20"/>
    <p:sldLayoutId id="2147483845" r:id="rId21"/>
    <p:sldLayoutId id="2147483846" r:id="rId22"/>
    <p:sldLayoutId id="2147483847" r:id="rId23"/>
    <p:sldLayoutId id="2147483848" r:id="rId24"/>
    <p:sldLayoutId id="2147483849" r:id="rId25"/>
    <p:sldLayoutId id="2147483850" r:id="rId26"/>
    <p:sldLayoutId id="2147483851" r:id="rId27"/>
    <p:sldLayoutId id="2147483852" r:id="rId28"/>
    <p:sldLayoutId id="2147483853" r:id="rId29"/>
    <p:sldLayoutId id="2147483854" r:id="rId30"/>
    <p:sldLayoutId id="2147483855" r:id="rId31"/>
    <p:sldLayoutId id="2147483856" r:id="rId32"/>
    <p:sldLayoutId id="2147483857" r:id="rId33"/>
    <p:sldLayoutId id="2147483858" r:id="rId34"/>
    <p:sldLayoutId id="2147483859" r:id="rId35"/>
    <p:sldLayoutId id="2147483860" r:id="rId36"/>
    <p:sldLayoutId id="2147483861" r:id="rId37"/>
    <p:sldLayoutId id="2147483862" r:id="rId38"/>
    <p:sldLayoutId id="2147483863" r:id="rId39"/>
    <p:sldLayoutId id="2147483864" r:id="rId40"/>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217"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555" indent="-228555" algn="l" defTabSz="914217"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663" indent="-228555" algn="l" defTabSz="914217"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2772" indent="-228555" algn="l" defTabSz="914217"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599880" indent="-228555" algn="l" defTabSz="914217"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6989" indent="-228555" algn="l" defTabSz="914217"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097"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9"/>
            <a:ext cx="10515600" cy="1325563"/>
          </a:xfrm>
          <a:prstGeom prst="rect">
            <a:avLst/>
          </a:prstGeom>
        </p:spPr>
        <p:txBody>
          <a:bodyPr vert="horz" lIns="182843" tIns="91422" rIns="182843" bIns="91422"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182843" tIns="91422" rIns="182843" bIns="9142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5"/>
            <a:ext cx="2743200" cy="365125"/>
          </a:xfrm>
          <a:prstGeom prst="rect">
            <a:avLst/>
          </a:prstGeom>
        </p:spPr>
        <p:txBody>
          <a:bodyPr vert="horz" lIns="182843" tIns="91422" rIns="182843" bIns="91422" rtlCol="0" anchor="ctr"/>
          <a:lstStyle>
            <a:lvl1pPr algn="l">
              <a:defRPr sz="1200">
                <a:solidFill>
                  <a:schemeClr val="tx1">
                    <a:tint val="75000"/>
                  </a:schemeClr>
                </a:solidFill>
                <a:latin typeface="微软雅黑" panose="020B0503020204020204" pitchFamily="34" charset="-122"/>
              </a:defRPr>
            </a:lvl1pPr>
          </a:lstStyle>
          <a:p>
            <a:pPr defTabSz="914217"/>
            <a:endParaRPr lang="en-US" dirty="0">
              <a:solidFill>
                <a:srgbClr val="445469">
                  <a:tint val="75000"/>
                </a:srgbClr>
              </a:solidFill>
            </a:endParaRPr>
          </a:p>
        </p:txBody>
      </p:sp>
      <p:sp>
        <p:nvSpPr>
          <p:cNvPr id="5" name="Footer Placeholder 4"/>
          <p:cNvSpPr>
            <a:spLocks noGrp="1"/>
          </p:cNvSpPr>
          <p:nvPr>
            <p:ph type="ftr" sz="quarter" idx="3"/>
          </p:nvPr>
        </p:nvSpPr>
        <p:spPr>
          <a:xfrm>
            <a:off x="4038601" y="6356355"/>
            <a:ext cx="4114800" cy="365125"/>
          </a:xfrm>
          <a:prstGeom prst="rect">
            <a:avLst/>
          </a:prstGeom>
        </p:spPr>
        <p:txBody>
          <a:bodyPr vert="horz" lIns="182843" tIns="91422" rIns="182843" bIns="91422" rtlCol="0" anchor="ctr"/>
          <a:lstStyle>
            <a:lvl1pPr algn="ctr">
              <a:defRPr sz="1200">
                <a:solidFill>
                  <a:schemeClr val="tx1">
                    <a:tint val="75000"/>
                  </a:schemeClr>
                </a:solidFill>
                <a:latin typeface="微软雅黑" panose="020B0503020204020204" pitchFamily="34" charset="-122"/>
              </a:defRPr>
            </a:lvl1pPr>
          </a:lstStyle>
          <a:p>
            <a:pPr defTabSz="914217"/>
            <a:endParaRPr lang="en-US" dirty="0">
              <a:solidFill>
                <a:srgbClr val="445469">
                  <a:tint val="75000"/>
                </a:srgbClr>
              </a:solidFill>
            </a:endParaRPr>
          </a:p>
        </p:txBody>
      </p:sp>
      <p:sp>
        <p:nvSpPr>
          <p:cNvPr id="6" name="Slide Number Placeholder 5"/>
          <p:cNvSpPr>
            <a:spLocks noGrp="1"/>
          </p:cNvSpPr>
          <p:nvPr>
            <p:ph type="sldNum" sz="quarter" idx="4"/>
          </p:nvPr>
        </p:nvSpPr>
        <p:spPr>
          <a:xfrm>
            <a:off x="8610600" y="6356355"/>
            <a:ext cx="2743200" cy="365125"/>
          </a:xfrm>
          <a:prstGeom prst="rect">
            <a:avLst/>
          </a:prstGeom>
        </p:spPr>
        <p:txBody>
          <a:bodyPr vert="horz" lIns="182843" tIns="91422" rIns="182843" bIns="91422" rtlCol="0" anchor="ctr"/>
          <a:lstStyle>
            <a:lvl1pPr algn="r">
              <a:defRPr sz="1200">
                <a:solidFill>
                  <a:schemeClr val="tx1">
                    <a:tint val="75000"/>
                  </a:schemeClr>
                </a:solidFill>
                <a:latin typeface="微软雅黑" panose="020B0503020204020204" pitchFamily="34" charset="-122"/>
              </a:defRPr>
            </a:lvl1pPr>
          </a:lstStyle>
          <a:p>
            <a:pPr defTabSz="914217"/>
            <a:fld id="{FCEE2C88-6C8F-484D-AF69-578F576B1F44}" type="slidenum">
              <a:rPr lang="en-US" smtClean="0">
                <a:solidFill>
                  <a:srgbClr val="445469">
                    <a:tint val="75000"/>
                  </a:srgbClr>
                </a:solidFill>
              </a:rPr>
              <a:pPr defTabSz="914217"/>
              <a:t>‹#›</a:t>
            </a:fld>
            <a:endParaRPr lang="en-US" dirty="0">
              <a:solidFill>
                <a:srgbClr val="445469">
                  <a:tint val="75000"/>
                </a:srgbClr>
              </a:solidFill>
            </a:endParaRPr>
          </a:p>
        </p:txBody>
      </p:sp>
    </p:spTree>
    <p:extLst>
      <p:ext uri="{BB962C8B-B14F-4D97-AF65-F5344CB8AC3E}">
        <p14:creationId xmlns:p14="http://schemas.microsoft.com/office/powerpoint/2010/main" val="370486110"/>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80" r:id="rId15"/>
    <p:sldLayoutId id="2147483881" r:id="rId16"/>
    <p:sldLayoutId id="2147483882" r:id="rId17"/>
    <p:sldLayoutId id="2147483883" r:id="rId18"/>
    <p:sldLayoutId id="2147483884" r:id="rId19"/>
    <p:sldLayoutId id="2147483885" r:id="rId20"/>
    <p:sldLayoutId id="2147483886" r:id="rId21"/>
    <p:sldLayoutId id="2147483887" r:id="rId22"/>
    <p:sldLayoutId id="2147483888" r:id="rId23"/>
    <p:sldLayoutId id="2147483889" r:id="rId24"/>
    <p:sldLayoutId id="2147483890" r:id="rId25"/>
    <p:sldLayoutId id="2147483891" r:id="rId26"/>
    <p:sldLayoutId id="2147483892" r:id="rId27"/>
    <p:sldLayoutId id="2147483893" r:id="rId28"/>
    <p:sldLayoutId id="2147483894" r:id="rId29"/>
    <p:sldLayoutId id="2147483895" r:id="rId30"/>
    <p:sldLayoutId id="2147483896" r:id="rId31"/>
    <p:sldLayoutId id="2147483897" r:id="rId32"/>
    <p:sldLayoutId id="2147483898" r:id="rId33"/>
    <p:sldLayoutId id="2147483899" r:id="rId34"/>
    <p:sldLayoutId id="2147483900" r:id="rId35"/>
    <p:sldLayoutId id="2147483901" r:id="rId36"/>
    <p:sldLayoutId id="2147483902" r:id="rId37"/>
    <p:sldLayoutId id="2147483903" r:id="rId38"/>
    <p:sldLayoutId id="2147483904" r:id="rId39"/>
    <p:sldLayoutId id="2147483905" r:id="rId40"/>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217"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555" indent="-228555" algn="l" defTabSz="914217"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663" indent="-228555" algn="l" defTabSz="914217"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2772" indent="-228555" algn="l" defTabSz="914217"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599880" indent="-228555" algn="l" defTabSz="914217"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6989" indent="-228555" algn="l" defTabSz="914217"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097"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9"/>
            <a:ext cx="10515600" cy="1325563"/>
          </a:xfrm>
          <a:prstGeom prst="rect">
            <a:avLst/>
          </a:prstGeom>
        </p:spPr>
        <p:txBody>
          <a:bodyPr vert="horz" lIns="182843" tIns="91422" rIns="182843" bIns="91422"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182843" tIns="91422" rIns="182843" bIns="9142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5"/>
            <a:ext cx="2743200" cy="365125"/>
          </a:xfrm>
          <a:prstGeom prst="rect">
            <a:avLst/>
          </a:prstGeom>
        </p:spPr>
        <p:txBody>
          <a:bodyPr vert="horz" lIns="182843" tIns="91422" rIns="182843" bIns="91422" rtlCol="0" anchor="ctr"/>
          <a:lstStyle>
            <a:lvl1pPr algn="l">
              <a:defRPr sz="1200">
                <a:solidFill>
                  <a:schemeClr val="tx1">
                    <a:tint val="75000"/>
                  </a:schemeClr>
                </a:solidFill>
                <a:latin typeface="微软雅黑" panose="020B0503020204020204" pitchFamily="34" charset="-122"/>
              </a:defRPr>
            </a:lvl1pPr>
          </a:lstStyle>
          <a:p>
            <a:pPr defTabSz="914217"/>
            <a:endParaRPr lang="en-US" dirty="0">
              <a:solidFill>
                <a:srgbClr val="445469">
                  <a:tint val="75000"/>
                </a:srgbClr>
              </a:solidFill>
            </a:endParaRPr>
          </a:p>
        </p:txBody>
      </p:sp>
      <p:sp>
        <p:nvSpPr>
          <p:cNvPr id="5" name="Footer Placeholder 4"/>
          <p:cNvSpPr>
            <a:spLocks noGrp="1"/>
          </p:cNvSpPr>
          <p:nvPr>
            <p:ph type="ftr" sz="quarter" idx="3"/>
          </p:nvPr>
        </p:nvSpPr>
        <p:spPr>
          <a:xfrm>
            <a:off x="4038601" y="6356355"/>
            <a:ext cx="4114800" cy="365125"/>
          </a:xfrm>
          <a:prstGeom prst="rect">
            <a:avLst/>
          </a:prstGeom>
        </p:spPr>
        <p:txBody>
          <a:bodyPr vert="horz" lIns="182843" tIns="91422" rIns="182843" bIns="91422" rtlCol="0" anchor="ctr"/>
          <a:lstStyle>
            <a:lvl1pPr algn="ctr">
              <a:defRPr sz="1200">
                <a:solidFill>
                  <a:schemeClr val="tx1">
                    <a:tint val="75000"/>
                  </a:schemeClr>
                </a:solidFill>
                <a:latin typeface="微软雅黑" panose="020B0503020204020204" pitchFamily="34" charset="-122"/>
              </a:defRPr>
            </a:lvl1pPr>
          </a:lstStyle>
          <a:p>
            <a:pPr defTabSz="914217"/>
            <a:endParaRPr lang="en-US" dirty="0">
              <a:solidFill>
                <a:srgbClr val="445469">
                  <a:tint val="75000"/>
                </a:srgbClr>
              </a:solidFill>
            </a:endParaRPr>
          </a:p>
        </p:txBody>
      </p:sp>
      <p:sp>
        <p:nvSpPr>
          <p:cNvPr id="6" name="Slide Number Placeholder 5"/>
          <p:cNvSpPr>
            <a:spLocks noGrp="1"/>
          </p:cNvSpPr>
          <p:nvPr>
            <p:ph type="sldNum" sz="quarter" idx="4"/>
          </p:nvPr>
        </p:nvSpPr>
        <p:spPr>
          <a:xfrm>
            <a:off x="8610600" y="6356355"/>
            <a:ext cx="2743200" cy="365125"/>
          </a:xfrm>
          <a:prstGeom prst="rect">
            <a:avLst/>
          </a:prstGeom>
        </p:spPr>
        <p:txBody>
          <a:bodyPr vert="horz" lIns="182843" tIns="91422" rIns="182843" bIns="91422" rtlCol="0" anchor="ctr"/>
          <a:lstStyle>
            <a:lvl1pPr algn="r">
              <a:defRPr sz="1200">
                <a:solidFill>
                  <a:schemeClr val="tx1">
                    <a:tint val="75000"/>
                  </a:schemeClr>
                </a:solidFill>
                <a:latin typeface="微软雅黑" panose="020B0503020204020204" pitchFamily="34" charset="-122"/>
              </a:defRPr>
            </a:lvl1pPr>
          </a:lstStyle>
          <a:p>
            <a:pPr defTabSz="914217"/>
            <a:fld id="{FCEE2C88-6C8F-484D-AF69-578F576B1F44}" type="slidenum">
              <a:rPr lang="en-US" smtClean="0">
                <a:solidFill>
                  <a:srgbClr val="445469">
                    <a:tint val="75000"/>
                  </a:srgbClr>
                </a:solidFill>
              </a:rPr>
              <a:pPr defTabSz="914217"/>
              <a:t>‹#›</a:t>
            </a:fld>
            <a:endParaRPr lang="en-US" dirty="0">
              <a:solidFill>
                <a:srgbClr val="445469">
                  <a:tint val="75000"/>
                </a:srgbClr>
              </a:solidFill>
            </a:endParaRPr>
          </a:p>
        </p:txBody>
      </p:sp>
    </p:spTree>
    <p:extLst>
      <p:ext uri="{BB962C8B-B14F-4D97-AF65-F5344CB8AC3E}">
        <p14:creationId xmlns:p14="http://schemas.microsoft.com/office/powerpoint/2010/main" val="83968282"/>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 id="2147483921" r:id="rId15"/>
    <p:sldLayoutId id="2147483922" r:id="rId16"/>
    <p:sldLayoutId id="2147483923" r:id="rId17"/>
  </p:sldLayoutIdLst>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hf hdr="0" ftr="0" dt="0"/>
  <p:txStyles>
    <p:titleStyle>
      <a:lvl1pPr algn="l" defTabSz="914217"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555" indent="-228555" algn="l" defTabSz="914217"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663" indent="-228555" algn="l" defTabSz="914217"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2772" indent="-228555" algn="l" defTabSz="914217"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599880" indent="-228555" algn="l" defTabSz="914217"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6989" indent="-228555" algn="l" defTabSz="914217"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097"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9"/>
            <a:ext cx="10515600" cy="1325563"/>
          </a:xfrm>
          <a:prstGeom prst="rect">
            <a:avLst/>
          </a:prstGeom>
        </p:spPr>
        <p:txBody>
          <a:bodyPr vert="horz" lIns="182843" tIns="91422" rIns="182843" bIns="91422"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182843" tIns="91422" rIns="182843" bIns="91422"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5"/>
            <a:ext cx="2743200" cy="365125"/>
          </a:xfrm>
          <a:prstGeom prst="rect">
            <a:avLst/>
          </a:prstGeom>
        </p:spPr>
        <p:txBody>
          <a:bodyPr vert="horz" lIns="182843" tIns="91422" rIns="182843" bIns="91422" rtlCol="0" anchor="ctr"/>
          <a:lstStyle>
            <a:lvl1pPr algn="l">
              <a:defRPr sz="1200">
                <a:solidFill>
                  <a:schemeClr val="tx1">
                    <a:tint val="75000"/>
                  </a:schemeClr>
                </a:solidFill>
                <a:latin typeface="微软雅黑" panose="020B0503020204020204" pitchFamily="34" charset="-122"/>
              </a:defRPr>
            </a:lvl1pPr>
          </a:lstStyle>
          <a:p>
            <a:pPr defTabSz="914217"/>
            <a:endParaRPr lang="en-US" dirty="0">
              <a:solidFill>
                <a:srgbClr val="445469">
                  <a:tint val="75000"/>
                </a:srgbClr>
              </a:solidFill>
            </a:endParaRPr>
          </a:p>
        </p:txBody>
      </p:sp>
      <p:sp>
        <p:nvSpPr>
          <p:cNvPr id="5" name="Footer Placeholder 4"/>
          <p:cNvSpPr>
            <a:spLocks noGrp="1"/>
          </p:cNvSpPr>
          <p:nvPr>
            <p:ph type="ftr" sz="quarter" idx="3"/>
          </p:nvPr>
        </p:nvSpPr>
        <p:spPr>
          <a:xfrm>
            <a:off x="4038601" y="6356355"/>
            <a:ext cx="4114800" cy="365125"/>
          </a:xfrm>
          <a:prstGeom prst="rect">
            <a:avLst/>
          </a:prstGeom>
        </p:spPr>
        <p:txBody>
          <a:bodyPr vert="horz" lIns="182843" tIns="91422" rIns="182843" bIns="91422" rtlCol="0" anchor="ctr"/>
          <a:lstStyle>
            <a:lvl1pPr algn="ctr">
              <a:defRPr sz="1200">
                <a:solidFill>
                  <a:schemeClr val="tx1">
                    <a:tint val="75000"/>
                  </a:schemeClr>
                </a:solidFill>
                <a:latin typeface="微软雅黑" panose="020B0503020204020204" pitchFamily="34" charset="-122"/>
              </a:defRPr>
            </a:lvl1pPr>
          </a:lstStyle>
          <a:p>
            <a:pPr defTabSz="914217"/>
            <a:endParaRPr lang="en-US" dirty="0">
              <a:solidFill>
                <a:srgbClr val="445469">
                  <a:tint val="75000"/>
                </a:srgbClr>
              </a:solidFill>
            </a:endParaRPr>
          </a:p>
        </p:txBody>
      </p:sp>
      <p:sp>
        <p:nvSpPr>
          <p:cNvPr id="6" name="Slide Number Placeholder 5"/>
          <p:cNvSpPr>
            <a:spLocks noGrp="1"/>
          </p:cNvSpPr>
          <p:nvPr>
            <p:ph type="sldNum" sz="quarter" idx="4"/>
          </p:nvPr>
        </p:nvSpPr>
        <p:spPr>
          <a:xfrm>
            <a:off x="8610600" y="6356355"/>
            <a:ext cx="2743200" cy="365125"/>
          </a:xfrm>
          <a:prstGeom prst="rect">
            <a:avLst/>
          </a:prstGeom>
        </p:spPr>
        <p:txBody>
          <a:bodyPr vert="horz" lIns="182843" tIns="91422" rIns="182843" bIns="91422" rtlCol="0" anchor="ctr"/>
          <a:lstStyle>
            <a:lvl1pPr algn="r">
              <a:defRPr sz="1200">
                <a:solidFill>
                  <a:schemeClr val="tx1">
                    <a:tint val="75000"/>
                  </a:schemeClr>
                </a:solidFill>
                <a:latin typeface="微软雅黑" panose="020B0503020204020204" pitchFamily="34" charset="-122"/>
              </a:defRPr>
            </a:lvl1pPr>
          </a:lstStyle>
          <a:p>
            <a:pPr defTabSz="914217"/>
            <a:fld id="{FCEE2C88-6C8F-484D-AF69-578F576B1F44}" type="slidenum">
              <a:rPr lang="en-US" smtClean="0">
                <a:solidFill>
                  <a:srgbClr val="445469">
                    <a:tint val="75000"/>
                  </a:srgbClr>
                </a:solidFill>
              </a:rPr>
              <a:pPr defTabSz="914217"/>
              <a:t>‹#›</a:t>
            </a:fld>
            <a:endParaRPr lang="en-US" dirty="0">
              <a:solidFill>
                <a:srgbClr val="445469">
                  <a:tint val="75000"/>
                </a:srgbClr>
              </a:solidFill>
            </a:endParaRPr>
          </a:p>
        </p:txBody>
      </p:sp>
    </p:spTree>
    <p:extLst>
      <p:ext uri="{BB962C8B-B14F-4D97-AF65-F5344CB8AC3E}">
        <p14:creationId xmlns:p14="http://schemas.microsoft.com/office/powerpoint/2010/main" val="3501871138"/>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 id="2147484024" r:id="rId18"/>
    <p:sldLayoutId id="2147484025" r:id="rId19"/>
    <p:sldLayoutId id="2147484026" r:id="rId20"/>
    <p:sldLayoutId id="2147484027" r:id="rId21"/>
    <p:sldLayoutId id="2147484028" r:id="rId22"/>
    <p:sldLayoutId id="2147484029" r:id="rId23"/>
    <p:sldLayoutId id="2147484030" r:id="rId24"/>
    <p:sldLayoutId id="2147484031" r:id="rId25"/>
    <p:sldLayoutId id="2147484032" r:id="rId26"/>
    <p:sldLayoutId id="2147484033" r:id="rId27"/>
    <p:sldLayoutId id="2147484034" r:id="rId28"/>
    <p:sldLayoutId id="2147484035" r:id="rId29"/>
    <p:sldLayoutId id="2147484036" r:id="rId30"/>
    <p:sldLayoutId id="2147484037" r:id="rId31"/>
    <p:sldLayoutId id="2147484038" r:id="rId32"/>
    <p:sldLayoutId id="2147484039" r:id="rId33"/>
    <p:sldLayoutId id="2147484040" r:id="rId34"/>
    <p:sldLayoutId id="2147484041" r:id="rId35"/>
    <p:sldLayoutId id="2147484042" r:id="rId36"/>
    <p:sldLayoutId id="2147484043" r:id="rId37"/>
    <p:sldLayoutId id="2147484044" r:id="rId38"/>
    <p:sldLayoutId id="2147484045" r:id="rId39"/>
    <p:sldLayoutId id="2147484046" r:id="rId40"/>
    <p:sldLayoutId id="2147484047" r:id="rId41"/>
  </p:sldLayoutIdLst>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hf hdr="0" ftr="0" dt="0"/>
  <p:txStyles>
    <p:titleStyle>
      <a:lvl1pPr algn="l" defTabSz="914217" rtl="0" eaLnBrk="1" latinLnBrk="0" hangingPunct="1">
        <a:lnSpc>
          <a:spcPct val="90000"/>
        </a:lnSpc>
        <a:spcBef>
          <a:spcPct val="0"/>
        </a:spcBef>
        <a:buNone/>
        <a:defRPr lang="en-US" sz="3000" kern="1200">
          <a:solidFill>
            <a:schemeClr val="tx1"/>
          </a:solidFill>
          <a:latin typeface="微软雅黑" panose="020B0503020204020204" pitchFamily="34" charset="-122"/>
          <a:ea typeface="+mj-ea"/>
          <a:cs typeface="+mj-cs"/>
        </a:defRPr>
      </a:lvl1pPr>
    </p:titleStyle>
    <p:bodyStyle>
      <a:lvl1pPr marL="228555" indent="-228555" algn="l" defTabSz="914217"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微软雅黑" panose="020B0503020204020204" pitchFamily="34" charset="-122"/>
          <a:ea typeface="+mn-ea"/>
          <a:cs typeface="+mn-cs"/>
        </a:defRPr>
      </a:lvl1pPr>
      <a:lvl2pPr marL="685663" indent="-228555" algn="l" defTabSz="914217"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微软雅黑" panose="020B0503020204020204" pitchFamily="34" charset="-122"/>
          <a:ea typeface="+mn-ea"/>
          <a:cs typeface="+mn-cs"/>
        </a:defRPr>
      </a:lvl2pPr>
      <a:lvl3pPr marL="1142772" indent="-228555" algn="l" defTabSz="914217"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微软雅黑" panose="020B0503020204020204" pitchFamily="34" charset="-122"/>
          <a:ea typeface="+mn-ea"/>
          <a:cs typeface="+mn-cs"/>
        </a:defRPr>
      </a:lvl3pPr>
      <a:lvl4pPr marL="1599880" indent="-228555" algn="l" defTabSz="914217"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微软雅黑" panose="020B0503020204020204" pitchFamily="34" charset="-122"/>
          <a:ea typeface="+mn-ea"/>
          <a:cs typeface="+mn-cs"/>
        </a:defRPr>
      </a:lvl4pPr>
      <a:lvl5pPr marL="2056989" indent="-228555" algn="l" defTabSz="914217"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微软雅黑" panose="020B0503020204020204" pitchFamily="34" charset="-122"/>
          <a:ea typeface="+mn-ea"/>
          <a:cs typeface="+mn-cs"/>
        </a:defRPr>
      </a:lvl5pPr>
      <a:lvl6pPr marL="2514097"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9"/>
            <a:ext cx="10515600" cy="1325563"/>
          </a:xfrm>
          <a:prstGeom prst="rect">
            <a:avLst/>
          </a:prstGeom>
        </p:spPr>
        <p:txBody>
          <a:bodyPr vert="horz" lIns="182843" tIns="91422" rIns="182843" bIns="91422"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182843" tIns="91422" rIns="182843" bIns="91422"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5"/>
            <a:ext cx="2743200" cy="365125"/>
          </a:xfrm>
          <a:prstGeom prst="rect">
            <a:avLst/>
          </a:prstGeom>
        </p:spPr>
        <p:txBody>
          <a:bodyPr vert="horz" lIns="182843" tIns="91422" rIns="182843" bIns="91422" rtlCol="0" anchor="ctr"/>
          <a:lstStyle>
            <a:lvl1pPr algn="l">
              <a:defRPr sz="1200">
                <a:solidFill>
                  <a:schemeClr val="tx1">
                    <a:tint val="75000"/>
                  </a:schemeClr>
                </a:solidFill>
                <a:latin typeface="微软雅黑" panose="020B0503020204020204" pitchFamily="34" charset="-122"/>
              </a:defRPr>
            </a:lvl1pPr>
          </a:lstStyle>
          <a:p>
            <a:pPr defTabSz="914217"/>
            <a:endParaRPr lang="en-US" dirty="0">
              <a:solidFill>
                <a:srgbClr val="445469">
                  <a:tint val="75000"/>
                </a:srgbClr>
              </a:solidFill>
            </a:endParaRPr>
          </a:p>
        </p:txBody>
      </p:sp>
      <p:sp>
        <p:nvSpPr>
          <p:cNvPr id="5" name="Footer Placeholder 4"/>
          <p:cNvSpPr>
            <a:spLocks noGrp="1"/>
          </p:cNvSpPr>
          <p:nvPr>
            <p:ph type="ftr" sz="quarter" idx="3"/>
          </p:nvPr>
        </p:nvSpPr>
        <p:spPr>
          <a:xfrm>
            <a:off x="4038601" y="6356355"/>
            <a:ext cx="4114800" cy="365125"/>
          </a:xfrm>
          <a:prstGeom prst="rect">
            <a:avLst/>
          </a:prstGeom>
        </p:spPr>
        <p:txBody>
          <a:bodyPr vert="horz" lIns="182843" tIns="91422" rIns="182843" bIns="91422" rtlCol="0" anchor="ctr"/>
          <a:lstStyle>
            <a:lvl1pPr algn="ctr">
              <a:defRPr sz="1200">
                <a:solidFill>
                  <a:schemeClr val="tx1">
                    <a:tint val="75000"/>
                  </a:schemeClr>
                </a:solidFill>
                <a:latin typeface="微软雅黑" panose="020B0503020204020204" pitchFamily="34" charset="-122"/>
              </a:defRPr>
            </a:lvl1pPr>
          </a:lstStyle>
          <a:p>
            <a:pPr defTabSz="914217"/>
            <a:endParaRPr lang="en-US" dirty="0">
              <a:solidFill>
                <a:srgbClr val="445469">
                  <a:tint val="75000"/>
                </a:srgbClr>
              </a:solidFill>
            </a:endParaRPr>
          </a:p>
        </p:txBody>
      </p:sp>
      <p:sp>
        <p:nvSpPr>
          <p:cNvPr id="6" name="Slide Number Placeholder 5"/>
          <p:cNvSpPr>
            <a:spLocks noGrp="1"/>
          </p:cNvSpPr>
          <p:nvPr>
            <p:ph type="sldNum" sz="quarter" idx="4"/>
          </p:nvPr>
        </p:nvSpPr>
        <p:spPr>
          <a:xfrm>
            <a:off x="8610600" y="6356355"/>
            <a:ext cx="2743200" cy="365125"/>
          </a:xfrm>
          <a:prstGeom prst="rect">
            <a:avLst/>
          </a:prstGeom>
        </p:spPr>
        <p:txBody>
          <a:bodyPr vert="horz" lIns="182843" tIns="91422" rIns="182843" bIns="91422" rtlCol="0" anchor="ctr"/>
          <a:lstStyle>
            <a:lvl1pPr algn="r">
              <a:defRPr sz="1200">
                <a:solidFill>
                  <a:schemeClr val="tx1">
                    <a:tint val="75000"/>
                  </a:schemeClr>
                </a:solidFill>
                <a:latin typeface="微软雅黑" panose="020B0503020204020204" pitchFamily="34" charset="-122"/>
              </a:defRPr>
            </a:lvl1pPr>
          </a:lstStyle>
          <a:p>
            <a:pPr defTabSz="914217"/>
            <a:fld id="{FCEE2C88-6C8F-484D-AF69-578F576B1F44}" type="slidenum">
              <a:rPr lang="en-US" smtClean="0">
                <a:solidFill>
                  <a:srgbClr val="445469">
                    <a:tint val="75000"/>
                  </a:srgbClr>
                </a:solidFill>
              </a:rPr>
              <a:pPr defTabSz="914217"/>
              <a:t>‹#›</a:t>
            </a:fld>
            <a:endParaRPr lang="en-US" dirty="0">
              <a:solidFill>
                <a:srgbClr val="445469">
                  <a:tint val="75000"/>
                </a:srgbClr>
              </a:solidFill>
            </a:endParaRPr>
          </a:p>
        </p:txBody>
      </p:sp>
    </p:spTree>
    <p:extLst>
      <p:ext uri="{BB962C8B-B14F-4D97-AF65-F5344CB8AC3E}">
        <p14:creationId xmlns:p14="http://schemas.microsoft.com/office/powerpoint/2010/main" val="2576248899"/>
      </p:ext>
    </p:extLst>
  </p:cSld>
  <p:clrMap bg1="lt1" tx1="dk1" bg2="lt2" tx2="dk2" accent1="accent1" accent2="accent2" accent3="accent3" accent4="accent4" accent5="accent5" accent6="accent6" hlink="hlink" folHlink="folHlink"/>
  <p:sldLayoutIdLst>
    <p:sldLayoutId id="2147484049" r:id="rId1"/>
    <p:sldLayoutId id="2147484050" r:id="rId2"/>
    <p:sldLayoutId id="2147484051" r:id="rId3"/>
    <p:sldLayoutId id="2147484052" r:id="rId4"/>
    <p:sldLayoutId id="2147484053" r:id="rId5"/>
    <p:sldLayoutId id="2147484054" r:id="rId6"/>
    <p:sldLayoutId id="2147484055" r:id="rId7"/>
    <p:sldLayoutId id="2147484056" r:id="rId8"/>
    <p:sldLayoutId id="2147484057" r:id="rId9"/>
    <p:sldLayoutId id="2147484058" r:id="rId10"/>
    <p:sldLayoutId id="2147484059" r:id="rId11"/>
    <p:sldLayoutId id="2147484060" r:id="rId12"/>
    <p:sldLayoutId id="2147484061" r:id="rId13"/>
    <p:sldLayoutId id="2147484062" r:id="rId14"/>
    <p:sldLayoutId id="2147484063" r:id="rId15"/>
    <p:sldLayoutId id="2147484064" r:id="rId16"/>
    <p:sldLayoutId id="2147484065" r:id="rId17"/>
    <p:sldLayoutId id="2147484066" r:id="rId18"/>
    <p:sldLayoutId id="2147484067" r:id="rId19"/>
    <p:sldLayoutId id="2147484068" r:id="rId20"/>
    <p:sldLayoutId id="2147484069" r:id="rId21"/>
    <p:sldLayoutId id="2147484070" r:id="rId22"/>
    <p:sldLayoutId id="2147484071" r:id="rId23"/>
    <p:sldLayoutId id="2147484072" r:id="rId24"/>
    <p:sldLayoutId id="2147484073" r:id="rId25"/>
    <p:sldLayoutId id="2147484074" r:id="rId26"/>
    <p:sldLayoutId id="2147484075" r:id="rId27"/>
    <p:sldLayoutId id="2147484076" r:id="rId28"/>
    <p:sldLayoutId id="2147484077" r:id="rId29"/>
    <p:sldLayoutId id="2147484078" r:id="rId30"/>
    <p:sldLayoutId id="2147484079" r:id="rId31"/>
    <p:sldLayoutId id="2147484080" r:id="rId32"/>
    <p:sldLayoutId id="2147484081" r:id="rId33"/>
    <p:sldLayoutId id="2147484082" r:id="rId34"/>
    <p:sldLayoutId id="2147484083" r:id="rId35"/>
    <p:sldLayoutId id="2147484084" r:id="rId36"/>
    <p:sldLayoutId id="2147484085" r:id="rId37"/>
    <p:sldLayoutId id="2147484086" r:id="rId38"/>
    <p:sldLayoutId id="2147484087" r:id="rId39"/>
    <p:sldLayoutId id="2147484088" r:id="rId40"/>
  </p:sldLayoutIdLst>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par>
    </p:tnLst>
  </p:timing>
  <p:hf hdr="0" ftr="0" dt="0"/>
  <p:txStyles>
    <p:titleStyle>
      <a:lvl1pPr algn="l" defTabSz="914217" rtl="0" eaLnBrk="1" latinLnBrk="0" hangingPunct="1">
        <a:lnSpc>
          <a:spcPct val="90000"/>
        </a:lnSpc>
        <a:spcBef>
          <a:spcPct val="0"/>
        </a:spcBef>
        <a:buNone/>
        <a:defRPr lang="en-US" sz="3000" kern="1200">
          <a:solidFill>
            <a:schemeClr val="tx1"/>
          </a:solidFill>
          <a:latin typeface="微软雅黑" panose="020B0503020204020204" pitchFamily="34" charset="-122"/>
          <a:ea typeface="+mj-ea"/>
          <a:cs typeface="+mj-cs"/>
        </a:defRPr>
      </a:lvl1pPr>
    </p:titleStyle>
    <p:bodyStyle>
      <a:lvl1pPr marL="228555" indent="-228555" algn="l" defTabSz="914217"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微软雅黑" panose="020B0503020204020204" pitchFamily="34" charset="-122"/>
          <a:ea typeface="+mn-ea"/>
          <a:cs typeface="+mn-cs"/>
        </a:defRPr>
      </a:lvl1pPr>
      <a:lvl2pPr marL="685663" indent="-228555" algn="l" defTabSz="914217"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微软雅黑" panose="020B0503020204020204" pitchFamily="34" charset="-122"/>
          <a:ea typeface="+mn-ea"/>
          <a:cs typeface="+mn-cs"/>
        </a:defRPr>
      </a:lvl2pPr>
      <a:lvl3pPr marL="1142772" indent="-228555" algn="l" defTabSz="914217"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微软雅黑" panose="020B0503020204020204" pitchFamily="34" charset="-122"/>
          <a:ea typeface="+mn-ea"/>
          <a:cs typeface="+mn-cs"/>
        </a:defRPr>
      </a:lvl3pPr>
      <a:lvl4pPr marL="1599880" indent="-228555" algn="l" defTabSz="914217"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微软雅黑" panose="020B0503020204020204" pitchFamily="34" charset="-122"/>
          <a:ea typeface="+mn-ea"/>
          <a:cs typeface="+mn-cs"/>
        </a:defRPr>
      </a:lvl4pPr>
      <a:lvl5pPr marL="2056989" indent="-228555" algn="l" defTabSz="914217"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微软雅黑" panose="020B0503020204020204" pitchFamily="34" charset="-122"/>
          <a:ea typeface="+mn-ea"/>
          <a:cs typeface="+mn-cs"/>
        </a:defRPr>
      </a:lvl5pPr>
      <a:lvl6pPr marL="2514097"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9"/>
            <a:ext cx="10515600" cy="1325563"/>
          </a:xfrm>
          <a:prstGeom prst="rect">
            <a:avLst/>
          </a:prstGeom>
        </p:spPr>
        <p:txBody>
          <a:bodyPr vert="horz" lIns="182843" tIns="91422" rIns="182843" bIns="91422"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182843" tIns="91422" rIns="182843" bIns="9142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5"/>
            <a:ext cx="2743200" cy="365125"/>
          </a:xfrm>
          <a:prstGeom prst="rect">
            <a:avLst/>
          </a:prstGeom>
        </p:spPr>
        <p:txBody>
          <a:bodyPr vert="horz" lIns="182843" tIns="91422" rIns="182843" bIns="91422" rtlCol="0" anchor="ctr"/>
          <a:lstStyle>
            <a:lvl1pPr algn="l">
              <a:defRPr sz="1200">
                <a:solidFill>
                  <a:schemeClr val="tx1">
                    <a:tint val="75000"/>
                  </a:schemeClr>
                </a:solidFill>
                <a:latin typeface="微软雅黑" panose="020B0503020204020204" pitchFamily="34" charset="-122"/>
              </a:defRPr>
            </a:lvl1pPr>
          </a:lstStyle>
          <a:p>
            <a:pPr defTabSz="914217"/>
            <a:endParaRPr lang="en-US" dirty="0">
              <a:solidFill>
                <a:srgbClr val="445469">
                  <a:tint val="75000"/>
                </a:srgbClr>
              </a:solidFill>
            </a:endParaRPr>
          </a:p>
        </p:txBody>
      </p:sp>
      <p:sp>
        <p:nvSpPr>
          <p:cNvPr id="5" name="Footer Placeholder 4"/>
          <p:cNvSpPr>
            <a:spLocks noGrp="1"/>
          </p:cNvSpPr>
          <p:nvPr>
            <p:ph type="ftr" sz="quarter" idx="3"/>
          </p:nvPr>
        </p:nvSpPr>
        <p:spPr>
          <a:xfrm>
            <a:off x="4038601" y="6356355"/>
            <a:ext cx="4114800" cy="365125"/>
          </a:xfrm>
          <a:prstGeom prst="rect">
            <a:avLst/>
          </a:prstGeom>
        </p:spPr>
        <p:txBody>
          <a:bodyPr vert="horz" lIns="182843" tIns="91422" rIns="182843" bIns="91422" rtlCol="0" anchor="ctr"/>
          <a:lstStyle>
            <a:lvl1pPr algn="ctr">
              <a:defRPr sz="1200">
                <a:solidFill>
                  <a:schemeClr val="tx1">
                    <a:tint val="75000"/>
                  </a:schemeClr>
                </a:solidFill>
                <a:latin typeface="微软雅黑" panose="020B0503020204020204" pitchFamily="34" charset="-122"/>
              </a:defRPr>
            </a:lvl1pPr>
          </a:lstStyle>
          <a:p>
            <a:pPr defTabSz="914217"/>
            <a:endParaRPr lang="en-US" dirty="0">
              <a:solidFill>
                <a:srgbClr val="445469">
                  <a:tint val="75000"/>
                </a:srgbClr>
              </a:solidFill>
            </a:endParaRPr>
          </a:p>
        </p:txBody>
      </p:sp>
      <p:sp>
        <p:nvSpPr>
          <p:cNvPr id="6" name="Slide Number Placeholder 5"/>
          <p:cNvSpPr>
            <a:spLocks noGrp="1"/>
          </p:cNvSpPr>
          <p:nvPr>
            <p:ph type="sldNum" sz="quarter" idx="4"/>
          </p:nvPr>
        </p:nvSpPr>
        <p:spPr>
          <a:xfrm>
            <a:off x="8610600" y="6356355"/>
            <a:ext cx="2743200" cy="365125"/>
          </a:xfrm>
          <a:prstGeom prst="rect">
            <a:avLst/>
          </a:prstGeom>
        </p:spPr>
        <p:txBody>
          <a:bodyPr vert="horz" lIns="182843" tIns="91422" rIns="182843" bIns="91422" rtlCol="0" anchor="ctr"/>
          <a:lstStyle>
            <a:lvl1pPr algn="r">
              <a:defRPr sz="1200">
                <a:solidFill>
                  <a:schemeClr val="tx1">
                    <a:tint val="75000"/>
                  </a:schemeClr>
                </a:solidFill>
                <a:latin typeface="微软雅黑" panose="020B0503020204020204" pitchFamily="34" charset="-122"/>
              </a:defRPr>
            </a:lvl1pPr>
          </a:lstStyle>
          <a:p>
            <a:pPr defTabSz="914217"/>
            <a:fld id="{FCEE2C88-6C8F-484D-AF69-578F576B1F44}" type="slidenum">
              <a:rPr lang="en-US" smtClean="0">
                <a:solidFill>
                  <a:srgbClr val="445469">
                    <a:tint val="75000"/>
                  </a:srgbClr>
                </a:solidFill>
              </a:rPr>
              <a:pPr defTabSz="914217"/>
              <a:t>‹#›</a:t>
            </a:fld>
            <a:endParaRPr lang="en-US" dirty="0">
              <a:solidFill>
                <a:srgbClr val="445469">
                  <a:tint val="75000"/>
                </a:srgbClr>
              </a:solidFill>
            </a:endParaRPr>
          </a:p>
        </p:txBody>
      </p:sp>
    </p:spTree>
    <p:extLst>
      <p:ext uri="{BB962C8B-B14F-4D97-AF65-F5344CB8AC3E}">
        <p14:creationId xmlns:p14="http://schemas.microsoft.com/office/powerpoint/2010/main" val="165236600"/>
      </p:ext>
    </p:extLst>
  </p:cSld>
  <p:clrMap bg1="lt1" tx1="dk1" bg2="lt2" tx2="dk2" accent1="accent1" accent2="accent2" accent3="accent3" accent4="accent4" accent5="accent5" accent6="accent6" hlink="hlink" folHlink="folHlink"/>
  <p:sldLayoutIdLst>
    <p:sldLayoutId id="2147484131" r:id="rId1"/>
    <p:sldLayoutId id="2147484132" r:id="rId2"/>
    <p:sldLayoutId id="2147484133" r:id="rId3"/>
    <p:sldLayoutId id="2147484134" r:id="rId4"/>
    <p:sldLayoutId id="2147484135" r:id="rId5"/>
    <p:sldLayoutId id="2147484136" r:id="rId6"/>
    <p:sldLayoutId id="2147484137" r:id="rId7"/>
    <p:sldLayoutId id="2147484138" r:id="rId8"/>
    <p:sldLayoutId id="2147484139" r:id="rId9"/>
    <p:sldLayoutId id="2147484140" r:id="rId10"/>
    <p:sldLayoutId id="2147484141" r:id="rId11"/>
    <p:sldLayoutId id="2147484142" r:id="rId12"/>
    <p:sldLayoutId id="2147484143" r:id="rId13"/>
    <p:sldLayoutId id="2147484144" r:id="rId14"/>
    <p:sldLayoutId id="2147484145" r:id="rId15"/>
    <p:sldLayoutId id="2147484146" r:id="rId16"/>
    <p:sldLayoutId id="2147484147" r:id="rId17"/>
    <p:sldLayoutId id="2147484148" r:id="rId18"/>
    <p:sldLayoutId id="2147484149" r:id="rId19"/>
    <p:sldLayoutId id="2147484150" r:id="rId20"/>
    <p:sldLayoutId id="2147484151" r:id="rId21"/>
    <p:sldLayoutId id="2147484152" r:id="rId22"/>
    <p:sldLayoutId id="2147484153" r:id="rId23"/>
    <p:sldLayoutId id="2147484154" r:id="rId24"/>
    <p:sldLayoutId id="2147484155" r:id="rId25"/>
    <p:sldLayoutId id="2147484156" r:id="rId26"/>
    <p:sldLayoutId id="2147484157" r:id="rId27"/>
    <p:sldLayoutId id="2147484158" r:id="rId28"/>
    <p:sldLayoutId id="2147484159" r:id="rId29"/>
    <p:sldLayoutId id="2147484160" r:id="rId30"/>
    <p:sldLayoutId id="2147484161" r:id="rId31"/>
    <p:sldLayoutId id="2147484162" r:id="rId32"/>
    <p:sldLayoutId id="2147484163" r:id="rId33"/>
    <p:sldLayoutId id="2147484164" r:id="rId34"/>
    <p:sldLayoutId id="2147484165" r:id="rId35"/>
    <p:sldLayoutId id="2147484166" r:id="rId36"/>
    <p:sldLayoutId id="2147484167" r:id="rId37"/>
    <p:sldLayoutId id="2147484168" r:id="rId38"/>
    <p:sldLayoutId id="2147484169" r:id="rId39"/>
    <p:sldLayoutId id="2147484170" r:id="rId40"/>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217"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555" indent="-228555" algn="l" defTabSz="914217"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663" indent="-228555" algn="l" defTabSz="914217"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2772" indent="-228555" algn="l" defTabSz="914217"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599880" indent="-228555" algn="l" defTabSz="914217"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6989" indent="-228555" algn="l" defTabSz="914217"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4097"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5"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2"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8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35.xml"/><Relationship Id="rId5" Type="http://schemas.openxmlformats.org/officeDocument/2006/relationships/image" Target="../media/image15.jp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5.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占位符 7"/>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7802" b="7802"/>
          <a:stretch>
            <a:fillRect/>
          </a:stretch>
        </p:blipFill>
        <p:spPr>
          <a:xfrm>
            <a:off x="1588" y="0"/>
            <a:ext cx="12188825" cy="6858000"/>
          </a:xfrm>
        </p:spPr>
      </p:pic>
      <p:sp>
        <p:nvSpPr>
          <p:cNvPr id="128" name="Rectangle 127"/>
          <p:cNvSpPr>
            <a:spLocks noChangeAspect="1"/>
          </p:cNvSpPr>
          <p:nvPr/>
        </p:nvSpPr>
        <p:spPr>
          <a:xfrm>
            <a:off x="1588" y="-1574"/>
            <a:ext cx="12199965" cy="6859574"/>
          </a:xfrm>
          <a:prstGeom prst="rect">
            <a:avLst/>
          </a:prstGeom>
          <a:solidFill>
            <a:schemeClr val="accent6">
              <a:alpha val="82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4217">
              <a:defRPr/>
            </a:pPr>
            <a:endParaRPr lang="en-US" dirty="0">
              <a:solidFill>
                <a:prstClr val="white"/>
              </a:solidFill>
              <a:latin typeface="微软雅黑" panose="020B0503020204020204" pitchFamily="34" charset="-122"/>
            </a:endParaRPr>
          </a:p>
        </p:txBody>
      </p:sp>
      <p:grpSp>
        <p:nvGrpSpPr>
          <p:cNvPr id="62" name="Group 61"/>
          <p:cNvGrpSpPr/>
          <p:nvPr/>
        </p:nvGrpSpPr>
        <p:grpSpPr>
          <a:xfrm>
            <a:off x="3006075" y="241509"/>
            <a:ext cx="6179850" cy="1039544"/>
            <a:chOff x="5988388" y="483017"/>
            <a:chExt cx="12359700" cy="2079087"/>
          </a:xfrm>
        </p:grpSpPr>
        <p:sp>
          <p:nvSpPr>
            <p:cNvPr id="64" name="TextBox 63"/>
            <p:cNvSpPr txBox="1"/>
            <p:nvPr/>
          </p:nvSpPr>
          <p:spPr>
            <a:xfrm>
              <a:off x="5988388" y="483017"/>
              <a:ext cx="12359700" cy="1323423"/>
            </a:xfrm>
            <a:prstGeom prst="rect">
              <a:avLst/>
            </a:prstGeom>
            <a:noFill/>
          </p:spPr>
          <p:txBody>
            <a:bodyPr wrap="square" lIns="45711" tIns="22856" rIns="45711" bIns="22856" rtlCol="0">
              <a:spAutoFit/>
            </a:bodyPr>
            <a:lstStyle/>
            <a:p>
              <a:pPr algn="ctr" defTabSz="914217"/>
              <a:r>
                <a:rPr lang="en-US" sz="4000" b="1" dirty="0" smtClean="0">
                  <a:solidFill>
                    <a:prstClr val="white"/>
                  </a:solidFill>
                  <a:latin typeface="微软雅黑" panose="020B0503020204020204" pitchFamily="34" charset="-122"/>
                  <a:cs typeface="Aparajita" panose="020B0604020202020204" pitchFamily="34" charset="0"/>
                </a:rPr>
                <a:t>S</a:t>
              </a:r>
              <a:r>
                <a:rPr lang="en-US" altLang="zh-CN" sz="4000" b="1" dirty="0" smtClean="0">
                  <a:solidFill>
                    <a:prstClr val="white"/>
                  </a:solidFill>
                  <a:latin typeface="微软雅黑" panose="020B0503020204020204" pitchFamily="34" charset="-122"/>
                  <a:cs typeface="Aparajita" panose="020B0604020202020204" pitchFamily="34" charset="0"/>
                </a:rPr>
                <a:t>aaS</a:t>
              </a:r>
              <a:r>
                <a:rPr lang="zh-CN" altLang="en-US" sz="4000" b="1" dirty="0" smtClean="0">
                  <a:solidFill>
                    <a:prstClr val="white"/>
                  </a:solidFill>
                  <a:latin typeface="微软雅黑" panose="020B0503020204020204" pitchFamily="34" charset="-122"/>
                  <a:cs typeface="Aparajita" panose="020B0604020202020204" pitchFamily="34" charset="0"/>
                </a:rPr>
                <a:t>应用分析与实现</a:t>
              </a:r>
              <a:endParaRPr lang="id-ID" sz="4000" b="1" dirty="0">
                <a:solidFill>
                  <a:prstClr val="white"/>
                </a:solidFill>
                <a:latin typeface="微软雅黑" panose="020B0503020204020204" pitchFamily="34" charset="-122"/>
                <a:cs typeface="Aparajita" panose="020B0604020202020204" pitchFamily="34" charset="0"/>
              </a:endParaRPr>
            </a:p>
          </p:txBody>
        </p:sp>
        <p:sp>
          <p:nvSpPr>
            <p:cNvPr id="78" name="Rectangle 77"/>
            <p:cNvSpPr/>
            <p:nvPr/>
          </p:nvSpPr>
          <p:spPr>
            <a:xfrm>
              <a:off x="9598866" y="2470666"/>
              <a:ext cx="5400000" cy="91438"/>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dirty="0">
                <a:solidFill>
                  <a:srgbClr val="9BBB5C"/>
                </a:solidFill>
                <a:latin typeface="Open Sans Light"/>
              </a:endParaRPr>
            </a:p>
          </p:txBody>
        </p:sp>
        <p:sp>
          <p:nvSpPr>
            <p:cNvPr id="79" name="Subtitle 2"/>
            <p:cNvSpPr txBox="1">
              <a:spLocks/>
            </p:cNvSpPr>
            <p:nvPr/>
          </p:nvSpPr>
          <p:spPr>
            <a:xfrm>
              <a:off x="6361236" y="1634834"/>
              <a:ext cx="11655185" cy="839116"/>
            </a:xfrm>
            <a:prstGeom prst="rect">
              <a:avLst/>
            </a:prstGeom>
          </p:spPr>
          <p:txBody>
            <a:bodyPr vert="horz" lIns="108745" tIns="54373" rIns="108745" bIns="54373"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zh-CN" altLang="en-US" sz="1800" dirty="0" smtClean="0">
                  <a:solidFill>
                    <a:srgbClr val="1EA185"/>
                  </a:solidFill>
                  <a:latin typeface="微软雅黑" panose="020B0503020204020204" pitchFamily="34" charset="-122"/>
                  <a:cs typeface="Aparajita" panose="020B0604020202020204" pitchFamily="34" charset="0"/>
                </a:rPr>
                <a:t>课程项目中期检查</a:t>
              </a:r>
              <a:endParaRPr lang="en-US" sz="1800" dirty="0">
                <a:solidFill>
                  <a:srgbClr val="1EA185"/>
                </a:solidFill>
                <a:latin typeface="微软雅黑" panose="020B0503020204020204" pitchFamily="34" charset="-122"/>
                <a:cs typeface="Aparajita" panose="020B0604020202020204" pitchFamily="34" charset="0"/>
              </a:endParaRPr>
            </a:p>
          </p:txBody>
        </p:sp>
      </p:grpSp>
      <p:sp>
        <p:nvSpPr>
          <p:cNvPr id="101" name="TextBox 100"/>
          <p:cNvSpPr txBox="1"/>
          <p:nvPr/>
        </p:nvSpPr>
        <p:spPr>
          <a:xfrm>
            <a:off x="4025601" y="3664750"/>
            <a:ext cx="4543831" cy="603224"/>
          </a:xfrm>
          <a:prstGeom prst="rect">
            <a:avLst/>
          </a:prstGeom>
          <a:noFill/>
        </p:spPr>
        <p:txBody>
          <a:bodyPr wrap="square" lIns="109710" tIns="54855" rIns="109710" bIns="54855" rtlCol="0">
            <a:spAutoFit/>
          </a:bodyPr>
          <a:lstStyle/>
          <a:p>
            <a:pPr algn="just" defTabSz="914217"/>
            <a:r>
              <a:rPr lang="en-US" altLang="zh-CN" sz="3200" dirty="0" smtClean="0">
                <a:solidFill>
                  <a:prstClr val="white">
                    <a:lumMod val="95000"/>
                  </a:prstClr>
                </a:solidFill>
                <a:latin typeface="微软雅黑" panose="020B0503020204020204" pitchFamily="34" charset="-122"/>
                <a:ea typeface="Open Sans Light" panose="020B0306030504020204" pitchFamily="34" charset="0"/>
                <a:cs typeface="Aparajita" panose="020B0604020202020204" pitchFamily="34" charset="0"/>
              </a:rPr>
              <a:t>Easy Exchange</a:t>
            </a:r>
            <a:r>
              <a:rPr lang="zh-CN" altLang="en-US" sz="3200" dirty="0" smtClean="0">
                <a:solidFill>
                  <a:prstClr val="white">
                    <a:lumMod val="95000"/>
                  </a:prstClr>
                </a:solidFill>
                <a:latin typeface="微软雅黑" panose="020B0503020204020204" pitchFamily="34" charset="-122"/>
                <a:ea typeface="Open Sans Light" panose="020B0306030504020204" pitchFamily="34" charset="0"/>
                <a:cs typeface="Aparajita" panose="020B0604020202020204" pitchFamily="34" charset="0"/>
              </a:rPr>
              <a:t>小程序</a:t>
            </a:r>
            <a:endParaRPr lang="en-US" sz="3200" dirty="0">
              <a:solidFill>
                <a:prstClr val="white">
                  <a:lumMod val="95000"/>
                </a:prstClr>
              </a:solidFill>
              <a:latin typeface="微软雅黑" panose="020B0503020204020204" pitchFamily="34" charset="-122"/>
              <a:ea typeface="Open Sans Light" panose="020B0306030504020204" pitchFamily="34" charset="0"/>
              <a:cs typeface="Aparajita" panose="020B0604020202020204" pitchFamily="34" charset="0"/>
            </a:endParaRPr>
          </a:p>
        </p:txBody>
      </p:sp>
      <p:grpSp>
        <p:nvGrpSpPr>
          <p:cNvPr id="3" name="Group 2"/>
          <p:cNvGrpSpPr/>
          <p:nvPr/>
        </p:nvGrpSpPr>
        <p:grpSpPr>
          <a:xfrm>
            <a:off x="4370107" y="4871005"/>
            <a:ext cx="5645067" cy="456796"/>
            <a:chOff x="6746875" y="7055485"/>
            <a:chExt cx="11290133" cy="913591"/>
          </a:xfrm>
        </p:grpSpPr>
        <p:sp>
          <p:nvSpPr>
            <p:cNvPr id="103" name="TextBox 102"/>
            <p:cNvSpPr txBox="1"/>
            <p:nvPr/>
          </p:nvSpPr>
          <p:spPr>
            <a:xfrm>
              <a:off x="7719191" y="7155278"/>
              <a:ext cx="10317817" cy="714006"/>
            </a:xfrm>
            <a:prstGeom prst="rect">
              <a:avLst/>
            </a:prstGeom>
            <a:noFill/>
          </p:spPr>
          <p:txBody>
            <a:bodyPr wrap="square" lIns="109710" tIns="54855" rIns="109710" bIns="54855" rtlCol="0">
              <a:spAutoFit/>
            </a:bodyPr>
            <a:lstStyle/>
            <a:p>
              <a:pPr algn="just" defTabSz="914217"/>
              <a:r>
                <a:rPr lang="zh-CN" altLang="en-US" sz="1600" b="1" dirty="0" smtClean="0">
                  <a:solidFill>
                    <a:prstClr val="white">
                      <a:lumMod val="95000"/>
                    </a:prstClr>
                  </a:solidFill>
                  <a:latin typeface="微软雅黑" panose="020B0503020204020204" pitchFamily="34" charset="-122"/>
                  <a:ea typeface="Open Sans Light" panose="020B0306030504020204" pitchFamily="34" charset="0"/>
                  <a:cs typeface="Aparajita" panose="020B0604020202020204" pitchFamily="34" charset="0"/>
                </a:rPr>
                <a:t>侯雪亮 李润东 吴炳潮 董晨 孙耀祖</a:t>
              </a:r>
              <a:endParaRPr lang="en-US" sz="1600" b="1" dirty="0">
                <a:solidFill>
                  <a:prstClr val="white">
                    <a:lumMod val="95000"/>
                  </a:prstClr>
                </a:solidFill>
                <a:latin typeface="微软雅黑" panose="020B0503020204020204" pitchFamily="34" charset="-122"/>
                <a:ea typeface="Open Sans Light" panose="020B0306030504020204" pitchFamily="34" charset="0"/>
                <a:cs typeface="Aparajita" panose="020B0604020202020204" pitchFamily="34" charset="0"/>
              </a:endParaRPr>
            </a:p>
          </p:txBody>
        </p:sp>
        <p:sp>
          <p:nvSpPr>
            <p:cNvPr id="114" name="Round Same Side Corner Rectangle 113"/>
            <p:cNvSpPr/>
            <p:nvPr/>
          </p:nvSpPr>
          <p:spPr>
            <a:xfrm rot="10800000" flipH="1">
              <a:off x="7736447" y="7055485"/>
              <a:ext cx="109697" cy="913591"/>
            </a:xfrm>
            <a:prstGeom prst="round2SameRect">
              <a:avLst>
                <a:gd name="adj1" fmla="val 5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dirty="0">
                <a:solidFill>
                  <a:prstClr val="white"/>
                </a:solidFill>
                <a:latin typeface="微软雅黑" panose="020B0503020204020204" pitchFamily="34" charset="-122"/>
              </a:endParaRPr>
            </a:p>
          </p:txBody>
        </p:sp>
        <p:sp>
          <p:nvSpPr>
            <p:cNvPr id="89" name="Freeform 222"/>
            <p:cNvSpPr>
              <a:spLocks noEditPoints="1"/>
            </p:cNvSpPr>
            <p:nvPr/>
          </p:nvSpPr>
          <p:spPr bwMode="auto">
            <a:xfrm>
              <a:off x="6746875" y="7189165"/>
              <a:ext cx="646914" cy="649763"/>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bg1"/>
            </a:solidFill>
            <a:ln>
              <a:noFill/>
            </a:ln>
          </p:spPr>
          <p:txBody>
            <a:bodyPr vert="horz" wrap="square" lIns="45720" tIns="22860" rIns="45720" bIns="22860" numCol="1" anchor="t" anchorCtr="0" compatLnSpc="1">
              <a:prstTxWarp prst="textNoShape">
                <a:avLst/>
              </a:prstTxWarp>
            </a:bodyPr>
            <a:lstStyle/>
            <a:p>
              <a:pPr defTabSz="914217"/>
              <a:endParaRPr lang="en-US" dirty="0">
                <a:solidFill>
                  <a:srgbClr val="445469"/>
                </a:solidFill>
                <a:latin typeface="微软雅黑" panose="020B0503020204020204" pitchFamily="34" charset="-122"/>
              </a:endParaRPr>
            </a:p>
          </p:txBody>
        </p:sp>
      </p:grpSp>
      <p:grpSp>
        <p:nvGrpSpPr>
          <p:cNvPr id="4" name="Group 3"/>
          <p:cNvGrpSpPr/>
          <p:nvPr/>
        </p:nvGrpSpPr>
        <p:grpSpPr>
          <a:xfrm>
            <a:off x="4370107" y="5525430"/>
            <a:ext cx="5645673" cy="456796"/>
            <a:chOff x="6763349" y="8557859"/>
            <a:chExt cx="11291345" cy="913591"/>
          </a:xfrm>
        </p:grpSpPr>
        <p:sp>
          <p:nvSpPr>
            <p:cNvPr id="111" name="TextBox 110"/>
            <p:cNvSpPr txBox="1"/>
            <p:nvPr/>
          </p:nvSpPr>
          <p:spPr>
            <a:xfrm>
              <a:off x="7736877" y="8620314"/>
              <a:ext cx="10317817" cy="714006"/>
            </a:xfrm>
            <a:prstGeom prst="rect">
              <a:avLst/>
            </a:prstGeom>
            <a:noFill/>
          </p:spPr>
          <p:txBody>
            <a:bodyPr wrap="square" lIns="109710" tIns="54855" rIns="109710" bIns="54855" rtlCol="0">
              <a:spAutoFit/>
            </a:bodyPr>
            <a:lstStyle/>
            <a:p>
              <a:pPr algn="just" defTabSz="914217"/>
              <a:r>
                <a:rPr lang="en-US" sz="1600" b="1" dirty="0" smtClean="0">
                  <a:solidFill>
                    <a:prstClr val="white">
                      <a:lumMod val="95000"/>
                    </a:prstClr>
                  </a:solidFill>
                  <a:latin typeface="微软雅黑" panose="020B0503020204020204" pitchFamily="34" charset="-122"/>
                  <a:ea typeface="Open Sans Light" panose="020B0306030504020204" pitchFamily="34" charset="0"/>
                  <a:cs typeface="Aparajita" panose="020B0604020202020204" pitchFamily="34" charset="0"/>
                </a:rPr>
                <a:t>2017</a:t>
              </a:r>
              <a:r>
                <a:rPr lang="zh-CN" altLang="en-US" sz="1600" b="1" dirty="0" smtClean="0">
                  <a:solidFill>
                    <a:prstClr val="white">
                      <a:lumMod val="95000"/>
                    </a:prstClr>
                  </a:solidFill>
                  <a:latin typeface="微软雅黑" panose="020B0503020204020204" pitchFamily="34" charset="-122"/>
                  <a:ea typeface="Open Sans Light" panose="020B0306030504020204" pitchFamily="34" charset="0"/>
                  <a:cs typeface="Aparajita" panose="020B0604020202020204" pitchFamily="34" charset="0"/>
                </a:rPr>
                <a:t>年</a:t>
              </a:r>
              <a:r>
                <a:rPr lang="en-US" altLang="zh-CN" sz="1600" b="1" dirty="0" smtClean="0">
                  <a:solidFill>
                    <a:prstClr val="white">
                      <a:lumMod val="95000"/>
                    </a:prstClr>
                  </a:solidFill>
                  <a:latin typeface="微软雅黑" panose="020B0503020204020204" pitchFamily="34" charset="-122"/>
                  <a:ea typeface="Open Sans Light" panose="020B0306030504020204" pitchFamily="34" charset="0"/>
                  <a:cs typeface="Aparajita" panose="020B0604020202020204" pitchFamily="34" charset="0"/>
                </a:rPr>
                <a:t>12</a:t>
              </a:r>
              <a:r>
                <a:rPr lang="zh-CN" altLang="en-US" sz="1600" b="1" dirty="0" smtClean="0">
                  <a:solidFill>
                    <a:prstClr val="white">
                      <a:lumMod val="95000"/>
                    </a:prstClr>
                  </a:solidFill>
                  <a:latin typeface="微软雅黑" panose="020B0503020204020204" pitchFamily="34" charset="-122"/>
                  <a:ea typeface="Open Sans Light" panose="020B0306030504020204" pitchFamily="34" charset="0"/>
                  <a:cs typeface="Aparajita" panose="020B0604020202020204" pitchFamily="34" charset="0"/>
                </a:rPr>
                <a:t>月</a:t>
              </a:r>
              <a:r>
                <a:rPr lang="en-US" altLang="zh-CN" sz="1600" b="1" dirty="0" smtClean="0">
                  <a:solidFill>
                    <a:prstClr val="white">
                      <a:lumMod val="95000"/>
                    </a:prstClr>
                  </a:solidFill>
                  <a:latin typeface="微软雅黑" panose="020B0503020204020204" pitchFamily="34" charset="-122"/>
                  <a:ea typeface="Open Sans Light" panose="020B0306030504020204" pitchFamily="34" charset="0"/>
                  <a:cs typeface="Aparajita" panose="020B0604020202020204" pitchFamily="34" charset="0"/>
                </a:rPr>
                <a:t>21</a:t>
              </a:r>
              <a:r>
                <a:rPr lang="zh-CN" altLang="en-US" sz="1600" b="1" dirty="0" smtClean="0">
                  <a:solidFill>
                    <a:prstClr val="white">
                      <a:lumMod val="95000"/>
                    </a:prstClr>
                  </a:solidFill>
                  <a:latin typeface="微软雅黑" panose="020B0503020204020204" pitchFamily="34" charset="-122"/>
                  <a:ea typeface="Open Sans Light" panose="020B0306030504020204" pitchFamily="34" charset="0"/>
                  <a:cs typeface="Aparajita" panose="020B0604020202020204" pitchFamily="34" charset="0"/>
                </a:rPr>
                <a:t>日</a:t>
              </a:r>
              <a:endParaRPr lang="en-US" sz="1600" b="1" dirty="0">
                <a:solidFill>
                  <a:prstClr val="white">
                    <a:lumMod val="95000"/>
                  </a:prstClr>
                </a:solidFill>
                <a:latin typeface="微软雅黑" panose="020B0503020204020204" pitchFamily="34" charset="-122"/>
                <a:ea typeface="Open Sans Light" panose="020B0306030504020204" pitchFamily="34" charset="0"/>
                <a:cs typeface="Aparajita" panose="020B0604020202020204" pitchFamily="34" charset="0"/>
              </a:endParaRPr>
            </a:p>
          </p:txBody>
        </p:sp>
        <p:sp>
          <p:nvSpPr>
            <p:cNvPr id="115" name="Round Same Side Corner Rectangle 114"/>
            <p:cNvSpPr/>
            <p:nvPr/>
          </p:nvSpPr>
          <p:spPr>
            <a:xfrm rot="10800000" flipH="1">
              <a:off x="7736447" y="8557859"/>
              <a:ext cx="109697" cy="913591"/>
            </a:xfrm>
            <a:prstGeom prst="round2SameRect">
              <a:avLst>
                <a:gd name="adj1" fmla="val 5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dirty="0">
                <a:solidFill>
                  <a:prstClr val="white"/>
                </a:solidFill>
                <a:latin typeface="微软雅黑" panose="020B0503020204020204" pitchFamily="34" charset="-122"/>
              </a:endParaRPr>
            </a:p>
          </p:txBody>
        </p:sp>
        <p:sp>
          <p:nvSpPr>
            <p:cNvPr id="90" name="Freeform 222"/>
            <p:cNvSpPr>
              <a:spLocks noEditPoints="1"/>
            </p:cNvSpPr>
            <p:nvPr/>
          </p:nvSpPr>
          <p:spPr bwMode="auto">
            <a:xfrm>
              <a:off x="6763349" y="8718798"/>
              <a:ext cx="646914" cy="649763"/>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bg1"/>
            </a:solidFill>
            <a:ln>
              <a:noFill/>
            </a:ln>
          </p:spPr>
          <p:txBody>
            <a:bodyPr vert="horz" wrap="square" lIns="45720" tIns="22860" rIns="45720" bIns="22860" numCol="1" anchor="t" anchorCtr="0" compatLnSpc="1">
              <a:prstTxWarp prst="textNoShape">
                <a:avLst/>
              </a:prstTxWarp>
            </a:bodyPr>
            <a:lstStyle/>
            <a:p>
              <a:pPr defTabSz="914217"/>
              <a:endParaRPr lang="en-US" dirty="0">
                <a:solidFill>
                  <a:srgbClr val="445469"/>
                </a:solidFill>
                <a:latin typeface="微软雅黑" panose="020B0503020204020204" pitchFamily="34" charset="-122"/>
              </a:endParaRPr>
            </a:p>
          </p:txBody>
        </p:sp>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3152" y="1569089"/>
            <a:ext cx="1788284" cy="1788284"/>
          </a:xfrm>
          <a:prstGeom prst="rect">
            <a:avLst/>
          </a:prstGeom>
        </p:spPr>
      </p:pic>
    </p:spTree>
    <p:extLst>
      <p:ext uri="{BB962C8B-B14F-4D97-AF65-F5344CB8AC3E}">
        <p14:creationId xmlns:p14="http://schemas.microsoft.com/office/powerpoint/2010/main" val="261138598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1000"/>
                                        <p:tgtEl>
                                          <p:spTgt spid="62"/>
                                        </p:tgtEl>
                                      </p:cBhvr>
                                    </p:animEffect>
                                    <p:anim calcmode="lin" valueType="num">
                                      <p:cBhvr>
                                        <p:cTn id="8" dur="1000" fill="hold"/>
                                        <p:tgtEl>
                                          <p:spTgt spid="62"/>
                                        </p:tgtEl>
                                        <p:attrNameLst>
                                          <p:attrName>ppt_x</p:attrName>
                                        </p:attrNameLst>
                                      </p:cBhvr>
                                      <p:tavLst>
                                        <p:tav tm="0">
                                          <p:val>
                                            <p:strVal val="#ppt_x"/>
                                          </p:val>
                                        </p:tav>
                                        <p:tav tm="100000">
                                          <p:val>
                                            <p:strVal val="#ppt_x"/>
                                          </p:val>
                                        </p:tav>
                                      </p:tavLst>
                                    </p:anim>
                                    <p:anim calcmode="lin" valueType="num">
                                      <p:cBhvr>
                                        <p:cTn id="9" dur="1000" fill="hold"/>
                                        <p:tgtEl>
                                          <p:spTgt spid="6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fade">
                                      <p:cBhvr>
                                        <p:cTn id="17" dur="500"/>
                                        <p:tgtEl>
                                          <p:spTgt spid="101"/>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par>
                          <p:cTn id="22" fill="hold">
                            <p:stCondLst>
                              <p:cond delay="2500"/>
                            </p:stCondLst>
                            <p:childTnLst>
                              <p:par>
                                <p:cTn id="23" presetID="10"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5009183" y="2165834"/>
            <a:ext cx="2207670" cy="695575"/>
          </a:xfrm>
          <a:prstGeom prst="roundRect">
            <a:avLst>
              <a:gd name="adj" fmla="val 726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defTabSz="914217"/>
            <a:endParaRPr lang="bg-BG" dirty="0">
              <a:solidFill>
                <a:prstClr val="white"/>
              </a:solidFill>
              <a:latin typeface="微软雅黑" panose="020B0503020204020204" pitchFamily="34" charset="-122"/>
            </a:endParaRPr>
          </a:p>
        </p:txBody>
      </p:sp>
      <p:sp>
        <p:nvSpPr>
          <p:cNvPr id="12" name="Rectangle 11"/>
          <p:cNvSpPr/>
          <p:nvPr/>
        </p:nvSpPr>
        <p:spPr>
          <a:xfrm>
            <a:off x="5456446" y="2287918"/>
            <a:ext cx="1313144" cy="430869"/>
          </a:xfrm>
          <a:prstGeom prst="rect">
            <a:avLst/>
          </a:prstGeom>
          <a:solidFill>
            <a:schemeClr val="accent2"/>
          </a:solidFill>
        </p:spPr>
        <p:txBody>
          <a:bodyPr wrap="none" lIns="91422" tIns="45711" rIns="91422" bIns="45711">
            <a:spAutoFit/>
          </a:bodyPr>
          <a:lstStyle/>
          <a:p>
            <a:pPr algn="ctr" defTabSz="914217"/>
            <a:r>
              <a:rPr lang="zh-CN" altLang="en-US" sz="2200" dirty="0" smtClean="0">
                <a:solidFill>
                  <a:prstClr val="white"/>
                </a:solidFill>
                <a:latin typeface="微软雅黑" panose="020B0503020204020204" pitchFamily="34" charset="-122"/>
                <a:cs typeface="Aparajita" panose="020B0604020202020204" pitchFamily="34" charset="0"/>
              </a:rPr>
              <a:t>前端开发</a:t>
            </a:r>
            <a:endParaRPr lang="bg-BG" sz="2200" dirty="0">
              <a:solidFill>
                <a:prstClr val="white"/>
              </a:solidFill>
              <a:latin typeface="Lato Regular"/>
              <a:cs typeface="Aparajita" panose="020B0604020202020204" pitchFamily="34" charset="0"/>
            </a:endParaRPr>
          </a:p>
        </p:txBody>
      </p:sp>
      <p:sp>
        <p:nvSpPr>
          <p:cNvPr id="13" name="Rounded Rectangle 12"/>
          <p:cNvSpPr/>
          <p:nvPr/>
        </p:nvSpPr>
        <p:spPr>
          <a:xfrm>
            <a:off x="5009183" y="3181919"/>
            <a:ext cx="2207670" cy="695575"/>
          </a:xfrm>
          <a:prstGeom prst="roundRect">
            <a:avLst>
              <a:gd name="adj" fmla="val 726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defTabSz="914217"/>
            <a:endParaRPr lang="bg-BG" dirty="0">
              <a:solidFill>
                <a:prstClr val="white"/>
              </a:solidFill>
              <a:latin typeface="微软雅黑" panose="020B0503020204020204" pitchFamily="34" charset="-122"/>
            </a:endParaRPr>
          </a:p>
        </p:txBody>
      </p:sp>
      <p:sp>
        <p:nvSpPr>
          <p:cNvPr id="14" name="Rectangle 13"/>
          <p:cNvSpPr/>
          <p:nvPr/>
        </p:nvSpPr>
        <p:spPr>
          <a:xfrm>
            <a:off x="5379502" y="3304002"/>
            <a:ext cx="1467032" cy="400091"/>
          </a:xfrm>
          <a:prstGeom prst="rect">
            <a:avLst/>
          </a:prstGeom>
          <a:solidFill>
            <a:schemeClr val="accent3"/>
          </a:solidFill>
        </p:spPr>
        <p:txBody>
          <a:bodyPr wrap="none" lIns="91422" tIns="45711" rIns="91422" bIns="45711">
            <a:spAutoFit/>
          </a:bodyPr>
          <a:lstStyle/>
          <a:p>
            <a:pPr algn="ctr" defTabSz="914217"/>
            <a:r>
              <a:rPr lang="zh-CN" altLang="en-US" sz="2000" dirty="0" smtClean="0">
                <a:solidFill>
                  <a:prstClr val="white"/>
                </a:solidFill>
                <a:latin typeface="微软雅黑" panose="020B0503020204020204" pitchFamily="34" charset="-122"/>
                <a:cs typeface="Aparajita" panose="020B0604020202020204" pitchFamily="34" charset="0"/>
              </a:rPr>
              <a:t>数据库搭建</a:t>
            </a:r>
            <a:endParaRPr lang="bg-BG" sz="2000" dirty="0">
              <a:solidFill>
                <a:prstClr val="white"/>
              </a:solidFill>
              <a:latin typeface="Lato Regular"/>
              <a:cs typeface="Aparajita" panose="020B0604020202020204" pitchFamily="34" charset="0"/>
            </a:endParaRPr>
          </a:p>
        </p:txBody>
      </p:sp>
      <p:sp>
        <p:nvSpPr>
          <p:cNvPr id="15" name="Rounded Rectangle 14"/>
          <p:cNvSpPr/>
          <p:nvPr/>
        </p:nvSpPr>
        <p:spPr>
          <a:xfrm>
            <a:off x="5009183" y="4527188"/>
            <a:ext cx="2207670" cy="695575"/>
          </a:xfrm>
          <a:prstGeom prst="roundRect">
            <a:avLst>
              <a:gd name="adj" fmla="val 726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defTabSz="914217"/>
            <a:endParaRPr lang="bg-BG" dirty="0">
              <a:solidFill>
                <a:prstClr val="white"/>
              </a:solidFill>
              <a:latin typeface="微软雅黑" panose="020B0503020204020204" pitchFamily="34" charset="-122"/>
            </a:endParaRPr>
          </a:p>
        </p:txBody>
      </p:sp>
      <p:sp>
        <p:nvSpPr>
          <p:cNvPr id="16" name="Rectangle 15"/>
          <p:cNvSpPr/>
          <p:nvPr/>
        </p:nvSpPr>
        <p:spPr>
          <a:xfrm>
            <a:off x="5507744" y="4649271"/>
            <a:ext cx="1210551" cy="400091"/>
          </a:xfrm>
          <a:prstGeom prst="rect">
            <a:avLst/>
          </a:prstGeom>
          <a:solidFill>
            <a:schemeClr val="accent4"/>
          </a:solidFill>
        </p:spPr>
        <p:txBody>
          <a:bodyPr wrap="none" lIns="91422" tIns="45711" rIns="91422" bIns="45711">
            <a:spAutoFit/>
          </a:bodyPr>
          <a:lstStyle/>
          <a:p>
            <a:pPr algn="ctr" defTabSz="914217"/>
            <a:r>
              <a:rPr lang="zh-CN" altLang="en-US" sz="2000" dirty="0" smtClean="0">
                <a:solidFill>
                  <a:prstClr val="white"/>
                </a:solidFill>
                <a:latin typeface="微软雅黑" panose="020B0503020204020204" pitchFamily="34" charset="-122"/>
                <a:cs typeface="Aparajita" panose="020B0604020202020204" pitchFamily="34" charset="0"/>
              </a:rPr>
              <a:t>后台开发</a:t>
            </a:r>
            <a:endParaRPr lang="bg-BG" sz="2000" dirty="0">
              <a:solidFill>
                <a:prstClr val="white"/>
              </a:solidFill>
              <a:latin typeface="Lato Regular"/>
              <a:cs typeface="Aparajita" panose="020B0604020202020204" pitchFamily="34" charset="0"/>
            </a:endParaRPr>
          </a:p>
        </p:txBody>
      </p:sp>
      <p:sp>
        <p:nvSpPr>
          <p:cNvPr id="35" name="Rounded Rectangle 34"/>
          <p:cNvSpPr/>
          <p:nvPr/>
        </p:nvSpPr>
        <p:spPr>
          <a:xfrm>
            <a:off x="1362376" y="3104829"/>
            <a:ext cx="2687597" cy="859768"/>
          </a:xfrm>
          <a:prstGeom prst="roundRect">
            <a:avLst>
              <a:gd name="adj" fmla="val 72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defTabSz="914217"/>
            <a:endParaRPr lang="bg-BG" dirty="0">
              <a:solidFill>
                <a:prstClr val="white"/>
              </a:solidFill>
              <a:latin typeface="微软雅黑" panose="020B0503020204020204" pitchFamily="34" charset="-122"/>
            </a:endParaRPr>
          </a:p>
        </p:txBody>
      </p:sp>
      <p:sp>
        <p:nvSpPr>
          <p:cNvPr id="36" name="Rectangle 35"/>
          <p:cNvSpPr/>
          <p:nvPr/>
        </p:nvSpPr>
        <p:spPr>
          <a:xfrm>
            <a:off x="2108187" y="3334778"/>
            <a:ext cx="1787312" cy="369314"/>
          </a:xfrm>
          <a:prstGeom prst="rect">
            <a:avLst/>
          </a:prstGeom>
          <a:solidFill>
            <a:schemeClr val="accent1"/>
          </a:solidFill>
        </p:spPr>
        <p:txBody>
          <a:bodyPr wrap="none" lIns="91422" tIns="45711" rIns="91422" bIns="45711">
            <a:spAutoFit/>
          </a:bodyPr>
          <a:lstStyle/>
          <a:p>
            <a:pPr algn="ctr" defTabSz="914217"/>
            <a:r>
              <a:rPr lang="en-US" altLang="zh-CN" dirty="0">
                <a:solidFill>
                  <a:prstClr val="white">
                    <a:lumMod val="95000"/>
                  </a:prstClr>
                </a:solidFill>
                <a:latin typeface="微软雅黑" panose="020B0503020204020204" pitchFamily="34" charset="-122"/>
                <a:ea typeface="Open Sans Light" panose="020B0306030504020204" pitchFamily="34" charset="0"/>
                <a:cs typeface="Aparajita" panose="020B0604020202020204" pitchFamily="34" charset="0"/>
              </a:rPr>
              <a:t>Easy Exchange</a:t>
            </a:r>
            <a:endParaRPr lang="bg-BG" dirty="0">
              <a:solidFill>
                <a:prstClr val="white"/>
              </a:solidFill>
              <a:latin typeface="Lato Regular"/>
              <a:cs typeface="Aparajita" panose="020B0604020202020204" pitchFamily="34" charset="0"/>
            </a:endParaRPr>
          </a:p>
        </p:txBody>
      </p:sp>
      <p:sp>
        <p:nvSpPr>
          <p:cNvPr id="37" name="Rounded Rectangle 36"/>
          <p:cNvSpPr/>
          <p:nvPr/>
        </p:nvSpPr>
        <p:spPr>
          <a:xfrm>
            <a:off x="8176710" y="1893242"/>
            <a:ext cx="2207670" cy="492375"/>
          </a:xfrm>
          <a:prstGeom prst="roundRect">
            <a:avLst>
              <a:gd name="adj" fmla="val 72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defTabSz="914217"/>
            <a:endParaRPr lang="bg-BG" dirty="0">
              <a:solidFill>
                <a:prstClr val="white"/>
              </a:solidFill>
              <a:latin typeface="微软雅黑" panose="020B0503020204020204" pitchFamily="34" charset="-122"/>
            </a:endParaRPr>
          </a:p>
        </p:txBody>
      </p:sp>
      <p:sp>
        <p:nvSpPr>
          <p:cNvPr id="38" name="Rectangle 37"/>
          <p:cNvSpPr/>
          <p:nvPr/>
        </p:nvSpPr>
        <p:spPr>
          <a:xfrm>
            <a:off x="8765037" y="1913726"/>
            <a:ext cx="1031016" cy="430869"/>
          </a:xfrm>
          <a:prstGeom prst="rect">
            <a:avLst/>
          </a:prstGeom>
          <a:solidFill>
            <a:schemeClr val="accent1"/>
          </a:solidFill>
        </p:spPr>
        <p:txBody>
          <a:bodyPr wrap="none" lIns="91422" tIns="45711" rIns="91422" bIns="45711">
            <a:spAutoFit/>
          </a:bodyPr>
          <a:lstStyle/>
          <a:p>
            <a:pPr algn="ctr" defTabSz="914217"/>
            <a:r>
              <a:rPr lang="zh-CN" altLang="en-US" sz="2200" dirty="0" smtClean="0">
                <a:solidFill>
                  <a:prstClr val="white"/>
                </a:solidFill>
                <a:latin typeface="Lato Regular"/>
                <a:cs typeface="Aparajita" panose="020B0604020202020204" pitchFamily="34" charset="0"/>
              </a:rPr>
              <a:t>李润东</a:t>
            </a:r>
            <a:endParaRPr lang="bg-BG" sz="2200" dirty="0">
              <a:solidFill>
                <a:prstClr val="white"/>
              </a:solidFill>
              <a:latin typeface="Lato Regular"/>
              <a:cs typeface="Aparajita" panose="020B0604020202020204" pitchFamily="34" charset="0"/>
            </a:endParaRPr>
          </a:p>
        </p:txBody>
      </p:sp>
      <p:sp>
        <p:nvSpPr>
          <p:cNvPr id="42" name="Rounded Rectangle 41"/>
          <p:cNvSpPr/>
          <p:nvPr/>
        </p:nvSpPr>
        <p:spPr>
          <a:xfrm>
            <a:off x="8176710" y="2638774"/>
            <a:ext cx="2207670" cy="492376"/>
          </a:xfrm>
          <a:prstGeom prst="roundRect">
            <a:avLst>
              <a:gd name="adj" fmla="val 726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defTabSz="914217"/>
            <a:endParaRPr lang="bg-BG" dirty="0">
              <a:solidFill>
                <a:prstClr val="white"/>
              </a:solidFill>
              <a:latin typeface="微软雅黑" panose="020B0503020204020204" pitchFamily="34" charset="-122"/>
            </a:endParaRPr>
          </a:p>
        </p:txBody>
      </p:sp>
      <p:sp>
        <p:nvSpPr>
          <p:cNvPr id="43" name="Rectangle 42"/>
          <p:cNvSpPr/>
          <p:nvPr/>
        </p:nvSpPr>
        <p:spPr>
          <a:xfrm>
            <a:off x="8803509" y="2659258"/>
            <a:ext cx="954072" cy="400091"/>
          </a:xfrm>
          <a:prstGeom prst="rect">
            <a:avLst/>
          </a:prstGeom>
          <a:solidFill>
            <a:schemeClr val="accent2"/>
          </a:solidFill>
        </p:spPr>
        <p:txBody>
          <a:bodyPr wrap="none" lIns="91422" tIns="45711" rIns="91422" bIns="45711">
            <a:spAutoFit/>
          </a:bodyPr>
          <a:lstStyle/>
          <a:p>
            <a:pPr algn="ctr" defTabSz="914217"/>
            <a:r>
              <a:rPr lang="zh-CN" altLang="en-US" sz="2000" dirty="0" smtClean="0">
                <a:solidFill>
                  <a:prstClr val="white"/>
                </a:solidFill>
                <a:latin typeface="Lato Regular"/>
                <a:cs typeface="Aparajita" panose="020B0604020202020204" pitchFamily="34" charset="0"/>
              </a:rPr>
              <a:t>侯雪亮</a:t>
            </a:r>
            <a:endParaRPr lang="bg-BG" sz="2000" dirty="0">
              <a:solidFill>
                <a:prstClr val="white"/>
              </a:solidFill>
              <a:latin typeface="Lato Regular"/>
              <a:cs typeface="Aparajita" panose="020B0604020202020204" pitchFamily="34" charset="0"/>
            </a:endParaRPr>
          </a:p>
        </p:txBody>
      </p:sp>
      <p:sp>
        <p:nvSpPr>
          <p:cNvPr id="45" name="Rounded Rectangle 44"/>
          <p:cNvSpPr/>
          <p:nvPr/>
        </p:nvSpPr>
        <p:spPr>
          <a:xfrm>
            <a:off x="8176710" y="3909466"/>
            <a:ext cx="2207670" cy="492375"/>
          </a:xfrm>
          <a:prstGeom prst="roundRect">
            <a:avLst>
              <a:gd name="adj" fmla="val 726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defTabSz="914217"/>
            <a:endParaRPr lang="bg-BG" dirty="0">
              <a:solidFill>
                <a:prstClr val="white"/>
              </a:solidFill>
              <a:latin typeface="微软雅黑" panose="020B0503020204020204" pitchFamily="34" charset="-122"/>
            </a:endParaRPr>
          </a:p>
        </p:txBody>
      </p:sp>
      <p:sp>
        <p:nvSpPr>
          <p:cNvPr id="46" name="Rectangle 45"/>
          <p:cNvSpPr/>
          <p:nvPr/>
        </p:nvSpPr>
        <p:spPr>
          <a:xfrm>
            <a:off x="8931749" y="3929949"/>
            <a:ext cx="697592" cy="400091"/>
          </a:xfrm>
          <a:prstGeom prst="rect">
            <a:avLst/>
          </a:prstGeom>
          <a:solidFill>
            <a:schemeClr val="accent3"/>
          </a:solidFill>
        </p:spPr>
        <p:txBody>
          <a:bodyPr wrap="none" lIns="91422" tIns="45711" rIns="91422" bIns="45711">
            <a:spAutoFit/>
          </a:bodyPr>
          <a:lstStyle/>
          <a:p>
            <a:pPr algn="ctr" defTabSz="914217"/>
            <a:r>
              <a:rPr lang="zh-CN" altLang="en-US" sz="2000" dirty="0" smtClean="0">
                <a:solidFill>
                  <a:prstClr val="white"/>
                </a:solidFill>
                <a:latin typeface="Lato Regular"/>
                <a:cs typeface="Aparajita" panose="020B0604020202020204" pitchFamily="34" charset="0"/>
              </a:rPr>
              <a:t>董晨</a:t>
            </a:r>
            <a:endParaRPr lang="bg-BG" sz="2000" dirty="0">
              <a:solidFill>
                <a:prstClr val="white"/>
              </a:solidFill>
              <a:latin typeface="Lato Regular"/>
              <a:cs typeface="Aparajita" panose="020B0604020202020204" pitchFamily="34" charset="0"/>
            </a:endParaRPr>
          </a:p>
        </p:txBody>
      </p:sp>
      <p:sp>
        <p:nvSpPr>
          <p:cNvPr id="48" name="Rounded Rectangle 47"/>
          <p:cNvSpPr/>
          <p:nvPr/>
        </p:nvSpPr>
        <p:spPr>
          <a:xfrm>
            <a:off x="8176710" y="4654995"/>
            <a:ext cx="2207670" cy="492375"/>
          </a:xfrm>
          <a:prstGeom prst="roundRect">
            <a:avLst>
              <a:gd name="adj" fmla="val 726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defTabSz="914217"/>
            <a:endParaRPr lang="bg-BG" dirty="0">
              <a:solidFill>
                <a:prstClr val="white"/>
              </a:solidFill>
              <a:latin typeface="微软雅黑" panose="020B0503020204020204" pitchFamily="34" charset="-122"/>
            </a:endParaRPr>
          </a:p>
        </p:txBody>
      </p:sp>
      <p:sp>
        <p:nvSpPr>
          <p:cNvPr id="49" name="Rectangle 48"/>
          <p:cNvSpPr/>
          <p:nvPr/>
        </p:nvSpPr>
        <p:spPr>
          <a:xfrm>
            <a:off x="8803509" y="4675478"/>
            <a:ext cx="954072" cy="400091"/>
          </a:xfrm>
          <a:prstGeom prst="rect">
            <a:avLst/>
          </a:prstGeom>
          <a:solidFill>
            <a:schemeClr val="accent4"/>
          </a:solidFill>
        </p:spPr>
        <p:txBody>
          <a:bodyPr wrap="none" lIns="91422" tIns="45711" rIns="91422" bIns="45711">
            <a:spAutoFit/>
          </a:bodyPr>
          <a:lstStyle/>
          <a:p>
            <a:pPr algn="ctr" defTabSz="914217"/>
            <a:r>
              <a:rPr lang="zh-CN" altLang="en-US" sz="2000" dirty="0" smtClean="0">
                <a:solidFill>
                  <a:prstClr val="white"/>
                </a:solidFill>
                <a:latin typeface="Lato Regular"/>
                <a:cs typeface="Aparajita" panose="020B0604020202020204" pitchFamily="34" charset="0"/>
              </a:rPr>
              <a:t>吴炳潮</a:t>
            </a:r>
            <a:endParaRPr lang="bg-BG" sz="2000" dirty="0">
              <a:solidFill>
                <a:prstClr val="white"/>
              </a:solidFill>
              <a:latin typeface="Lato Regular"/>
              <a:cs typeface="Aparajita" panose="020B0604020202020204" pitchFamily="34" charset="0"/>
            </a:endParaRPr>
          </a:p>
        </p:txBody>
      </p:sp>
      <p:cxnSp>
        <p:nvCxnSpPr>
          <p:cNvPr id="50" name="Elbow Connector 49"/>
          <p:cNvCxnSpPr/>
          <p:nvPr/>
        </p:nvCxnSpPr>
        <p:spPr>
          <a:xfrm rot="10800000" flipV="1">
            <a:off x="4038724" y="2534103"/>
            <a:ext cx="947469" cy="795392"/>
          </a:xfrm>
          <a:prstGeom prst="bentConnector3">
            <a:avLst>
              <a:gd name="adj1" fmla="val 50000"/>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15" idx="1"/>
          </p:cNvCxnSpPr>
          <p:nvPr/>
        </p:nvCxnSpPr>
        <p:spPr>
          <a:xfrm rot="10800000">
            <a:off x="3924305" y="3840674"/>
            <a:ext cx="1084879" cy="1034302"/>
          </a:xfrm>
          <a:prstGeom prst="bentConnector3">
            <a:avLst>
              <a:gd name="adj1" fmla="val 50000"/>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13" idx="1"/>
            <a:endCxn id="35" idx="3"/>
          </p:cNvCxnSpPr>
          <p:nvPr/>
        </p:nvCxnSpPr>
        <p:spPr>
          <a:xfrm rot="10800000" flipV="1">
            <a:off x="4049973" y="3529705"/>
            <a:ext cx="959210" cy="5008"/>
          </a:xfrm>
          <a:prstGeom prst="bentConnector3">
            <a:avLst>
              <a:gd name="adj1" fmla="val 50000"/>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37" idx="1"/>
            <a:endCxn id="6" idx="3"/>
          </p:cNvCxnSpPr>
          <p:nvPr/>
        </p:nvCxnSpPr>
        <p:spPr>
          <a:xfrm rot="10800000" flipV="1">
            <a:off x="7216853" y="2139428"/>
            <a:ext cx="959857" cy="374192"/>
          </a:xfrm>
          <a:prstGeom prst="bentConnector3">
            <a:avLst>
              <a:gd name="adj1" fmla="val 50000"/>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42" idx="1"/>
            <a:endCxn id="6" idx="3"/>
          </p:cNvCxnSpPr>
          <p:nvPr/>
        </p:nvCxnSpPr>
        <p:spPr>
          <a:xfrm rot="10800000">
            <a:off x="7216853" y="2513623"/>
            <a:ext cx="959857" cy="371337"/>
          </a:xfrm>
          <a:prstGeom prst="bentConnector3">
            <a:avLst>
              <a:gd name="adj1" fmla="val 50000"/>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45" idx="1"/>
          </p:cNvCxnSpPr>
          <p:nvPr/>
        </p:nvCxnSpPr>
        <p:spPr>
          <a:xfrm rot="10800000" flipV="1">
            <a:off x="7216848" y="4155653"/>
            <a:ext cx="959862" cy="719787"/>
          </a:xfrm>
          <a:prstGeom prst="bentConnector3">
            <a:avLst>
              <a:gd name="adj1" fmla="val 50000"/>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48" idx="1"/>
          </p:cNvCxnSpPr>
          <p:nvPr/>
        </p:nvCxnSpPr>
        <p:spPr>
          <a:xfrm rot="10800000">
            <a:off x="7216852" y="4875523"/>
            <a:ext cx="959858" cy="25660"/>
          </a:xfrm>
          <a:prstGeom prst="bentConnector3">
            <a:avLst>
              <a:gd name="adj1" fmla="val 50000"/>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1566" y="3273264"/>
            <a:ext cx="535597" cy="535597"/>
          </a:xfrm>
          <a:prstGeom prst="rect">
            <a:avLst/>
          </a:prstGeom>
        </p:spPr>
      </p:pic>
      <p:sp>
        <p:nvSpPr>
          <p:cNvPr id="39" name="Rounded Rectangle 47"/>
          <p:cNvSpPr/>
          <p:nvPr/>
        </p:nvSpPr>
        <p:spPr>
          <a:xfrm>
            <a:off x="8176710" y="5400524"/>
            <a:ext cx="2207670" cy="492375"/>
          </a:xfrm>
          <a:prstGeom prst="roundRect">
            <a:avLst>
              <a:gd name="adj" fmla="val 726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defTabSz="914217"/>
            <a:endParaRPr lang="bg-BG" dirty="0">
              <a:solidFill>
                <a:prstClr val="white"/>
              </a:solidFill>
              <a:latin typeface="微软雅黑" panose="020B0503020204020204" pitchFamily="34" charset="-122"/>
            </a:endParaRPr>
          </a:p>
        </p:txBody>
      </p:sp>
      <p:sp>
        <p:nvSpPr>
          <p:cNvPr id="40" name="Rectangle 48"/>
          <p:cNvSpPr/>
          <p:nvPr/>
        </p:nvSpPr>
        <p:spPr>
          <a:xfrm>
            <a:off x="8803509" y="5421007"/>
            <a:ext cx="954072" cy="400091"/>
          </a:xfrm>
          <a:prstGeom prst="rect">
            <a:avLst/>
          </a:prstGeom>
          <a:noFill/>
        </p:spPr>
        <p:txBody>
          <a:bodyPr wrap="none" lIns="91422" tIns="45711" rIns="91422" bIns="45711">
            <a:spAutoFit/>
          </a:bodyPr>
          <a:lstStyle/>
          <a:p>
            <a:pPr algn="ctr" defTabSz="914217"/>
            <a:r>
              <a:rPr lang="zh-CN" altLang="en-US" sz="2000" dirty="0" smtClean="0">
                <a:solidFill>
                  <a:prstClr val="white"/>
                </a:solidFill>
                <a:latin typeface="Lato Regular"/>
                <a:cs typeface="Aparajita" panose="020B0604020202020204" pitchFamily="34" charset="0"/>
              </a:rPr>
              <a:t>孙耀祖</a:t>
            </a:r>
            <a:endParaRPr lang="bg-BG" sz="2000" dirty="0">
              <a:solidFill>
                <a:prstClr val="white"/>
              </a:solidFill>
              <a:latin typeface="Lato Regular"/>
              <a:cs typeface="Aparajita" panose="020B0604020202020204" pitchFamily="34" charset="0"/>
            </a:endParaRPr>
          </a:p>
        </p:txBody>
      </p:sp>
      <p:cxnSp>
        <p:nvCxnSpPr>
          <p:cNvPr id="41" name="Elbow Connector 63"/>
          <p:cNvCxnSpPr/>
          <p:nvPr/>
        </p:nvCxnSpPr>
        <p:spPr>
          <a:xfrm rot="10800000">
            <a:off x="7216854" y="4875441"/>
            <a:ext cx="959859" cy="797094"/>
          </a:xfrm>
          <a:prstGeom prst="bentConnector3">
            <a:avLst>
              <a:gd name="adj1" fmla="val 50000"/>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52" name="Group 31"/>
          <p:cNvGrpSpPr/>
          <p:nvPr/>
        </p:nvGrpSpPr>
        <p:grpSpPr>
          <a:xfrm>
            <a:off x="860425" y="241509"/>
            <a:ext cx="10467182" cy="1039544"/>
            <a:chOff x="5988388" y="483017"/>
            <a:chExt cx="12359700" cy="2079087"/>
          </a:xfrm>
        </p:grpSpPr>
        <p:sp>
          <p:nvSpPr>
            <p:cNvPr id="54" name="TextBox 32"/>
            <p:cNvSpPr txBox="1"/>
            <p:nvPr/>
          </p:nvSpPr>
          <p:spPr>
            <a:xfrm>
              <a:off x="5988388" y="483017"/>
              <a:ext cx="12359700" cy="1323423"/>
            </a:xfrm>
            <a:prstGeom prst="rect">
              <a:avLst/>
            </a:prstGeom>
            <a:noFill/>
          </p:spPr>
          <p:txBody>
            <a:bodyPr wrap="square" lIns="45711" tIns="22856" rIns="45711" bIns="22856" rtlCol="0">
              <a:spAutoFit/>
            </a:bodyPr>
            <a:lstStyle/>
            <a:p>
              <a:pPr algn="ctr" defTabSz="914217"/>
              <a:r>
                <a:rPr lang="en-US" altLang="zh-CN" sz="4000" b="1" dirty="0" smtClean="0">
                  <a:solidFill>
                    <a:srgbClr val="445469"/>
                  </a:solidFill>
                  <a:latin typeface="微软雅黑" panose="020B0503020204020204" pitchFamily="34" charset="-122"/>
                  <a:cs typeface="Aparajita" panose="020B0604020202020204" pitchFamily="34" charset="0"/>
                </a:rPr>
                <a:t>Easy Exchange</a:t>
              </a:r>
              <a:endParaRPr lang="id-ID" sz="4000" b="1" dirty="0">
                <a:solidFill>
                  <a:srgbClr val="445469"/>
                </a:solidFill>
                <a:latin typeface="微软雅黑" panose="020B0503020204020204" pitchFamily="34" charset="-122"/>
                <a:cs typeface="Aparajita" panose="020B0604020202020204" pitchFamily="34" charset="0"/>
              </a:endParaRPr>
            </a:p>
          </p:txBody>
        </p:sp>
        <p:sp>
          <p:nvSpPr>
            <p:cNvPr id="56" name="Rectangle 33"/>
            <p:cNvSpPr/>
            <p:nvPr/>
          </p:nvSpPr>
          <p:spPr>
            <a:xfrm>
              <a:off x="10511237" y="2470666"/>
              <a:ext cx="3315700" cy="9143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dirty="0">
                <a:solidFill>
                  <a:srgbClr val="9BBB5C"/>
                </a:solidFill>
                <a:latin typeface="Open Sans Light"/>
              </a:endParaRPr>
            </a:p>
          </p:txBody>
        </p:sp>
        <p:sp>
          <p:nvSpPr>
            <p:cNvPr id="58" name="Subtitle 2"/>
            <p:cNvSpPr txBox="1">
              <a:spLocks/>
            </p:cNvSpPr>
            <p:nvPr/>
          </p:nvSpPr>
          <p:spPr>
            <a:xfrm>
              <a:off x="6361236" y="1634834"/>
              <a:ext cx="11655185" cy="839116"/>
            </a:xfrm>
            <a:prstGeom prst="rect">
              <a:avLst/>
            </a:prstGeom>
          </p:spPr>
          <p:txBody>
            <a:bodyPr vert="horz" lIns="108745" tIns="54373" rIns="108745" bIns="54373"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000" b="1" dirty="0">
                  <a:solidFill>
                    <a:srgbClr val="445469"/>
                  </a:solidFill>
                  <a:latin typeface="微软雅黑" panose="020B0503020204020204" pitchFamily="34" charset="-122"/>
                  <a:cs typeface="Aparajita" panose="020B0604020202020204" pitchFamily="34" charset="0"/>
                </a:rPr>
                <a:t>Task Assignment</a:t>
              </a:r>
              <a:endParaRPr lang="en-US" sz="2000" b="1" dirty="0">
                <a:solidFill>
                  <a:srgbClr val="1EA185"/>
                </a:solidFill>
                <a:latin typeface="微软雅黑" panose="020B0503020204020204" pitchFamily="34" charset="-122"/>
                <a:cs typeface="Aparajita" panose="020B0604020202020204" pitchFamily="34" charset="0"/>
              </a:endParaRPr>
            </a:p>
          </p:txBody>
        </p:sp>
      </p:grpSp>
    </p:spTree>
    <p:extLst>
      <p:ext uri="{BB962C8B-B14F-4D97-AF65-F5344CB8AC3E}">
        <p14:creationId xmlns:p14="http://schemas.microsoft.com/office/powerpoint/2010/main" val="412457177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1000"/>
                                        <p:tgtEl>
                                          <p:spTgt spid="52"/>
                                        </p:tgtEl>
                                      </p:cBhvr>
                                    </p:animEffect>
                                    <p:anim calcmode="lin" valueType="num">
                                      <p:cBhvr>
                                        <p:cTn id="8" dur="1000" fill="hold"/>
                                        <p:tgtEl>
                                          <p:spTgt spid="52"/>
                                        </p:tgtEl>
                                        <p:attrNameLst>
                                          <p:attrName>ppt_x</p:attrName>
                                        </p:attrNameLst>
                                      </p:cBhvr>
                                      <p:tavLst>
                                        <p:tav tm="0">
                                          <p:val>
                                            <p:strVal val="#ppt_x"/>
                                          </p:val>
                                        </p:tav>
                                        <p:tav tm="100000">
                                          <p:val>
                                            <p:strVal val="#ppt_x"/>
                                          </p:val>
                                        </p:tav>
                                      </p:tavLst>
                                    </p:anim>
                                    <p:anim calcmode="lin" valueType="num">
                                      <p:cBhvr>
                                        <p:cTn id="9" dur="900" decel="100000" fill="hold"/>
                                        <p:tgtEl>
                                          <p:spTgt spid="5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fade">
                                      <p:cBhvr>
                                        <p:cTn id="14" dur="500"/>
                                        <p:tgtEl>
                                          <p:spTgt spid="35"/>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par>
                          <p:cTn id="19" fill="hold">
                            <p:stCondLst>
                              <p:cond delay="2000"/>
                            </p:stCondLst>
                            <p:childTnLst>
                              <p:par>
                                <p:cTn id="20" presetID="53" presetClass="entr" presetSubtype="16" fill="hold" grpId="0" nodeType="after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p:cTn id="22" dur="500" fill="hold"/>
                                        <p:tgtEl>
                                          <p:spTgt spid="36"/>
                                        </p:tgtEl>
                                        <p:attrNameLst>
                                          <p:attrName>ppt_w</p:attrName>
                                        </p:attrNameLst>
                                      </p:cBhvr>
                                      <p:tavLst>
                                        <p:tav tm="0">
                                          <p:val>
                                            <p:fltVal val="0"/>
                                          </p:val>
                                        </p:tav>
                                        <p:tav tm="100000">
                                          <p:val>
                                            <p:strVal val="#ppt_w"/>
                                          </p:val>
                                        </p:tav>
                                      </p:tavLst>
                                    </p:anim>
                                    <p:anim calcmode="lin" valueType="num">
                                      <p:cBhvr>
                                        <p:cTn id="23" dur="500" fill="hold"/>
                                        <p:tgtEl>
                                          <p:spTgt spid="36"/>
                                        </p:tgtEl>
                                        <p:attrNameLst>
                                          <p:attrName>ppt_h</p:attrName>
                                        </p:attrNameLst>
                                      </p:cBhvr>
                                      <p:tavLst>
                                        <p:tav tm="0">
                                          <p:val>
                                            <p:fltVal val="0"/>
                                          </p:val>
                                        </p:tav>
                                        <p:tav tm="100000">
                                          <p:val>
                                            <p:strVal val="#ppt_h"/>
                                          </p:val>
                                        </p:tav>
                                      </p:tavLst>
                                    </p:anim>
                                    <p:animEffect transition="in" filter="fade">
                                      <p:cBhvr>
                                        <p:cTn id="24" dur="500"/>
                                        <p:tgtEl>
                                          <p:spTgt spid="36"/>
                                        </p:tgtEl>
                                      </p:cBhvr>
                                    </p:animEffec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wipe(left)">
                                      <p:cBhvr>
                                        <p:cTn id="28" dur="500"/>
                                        <p:tgtEl>
                                          <p:spTgt spid="50"/>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par>
                          <p:cTn id="33" fill="hold">
                            <p:stCondLst>
                              <p:cond delay="3500"/>
                            </p:stCondLst>
                            <p:childTnLst>
                              <p:par>
                                <p:cTn id="34" presetID="53" presetClass="entr" presetSubtype="16"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childTnLst>
                          </p:cTn>
                        </p:par>
                        <p:par>
                          <p:cTn id="39" fill="hold">
                            <p:stCondLst>
                              <p:cond delay="4000"/>
                            </p:stCondLst>
                            <p:childTnLst>
                              <p:par>
                                <p:cTn id="40" presetID="22" presetClass="entr" presetSubtype="8" fill="hold" nodeType="after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wipe(left)">
                                      <p:cBhvr>
                                        <p:cTn id="42" dur="500"/>
                                        <p:tgtEl>
                                          <p:spTgt spid="55"/>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childTnLst>
                          </p:cTn>
                        </p:par>
                        <p:par>
                          <p:cTn id="47" fill="hold">
                            <p:stCondLst>
                              <p:cond delay="5000"/>
                            </p:stCondLst>
                            <p:childTnLst>
                              <p:par>
                                <p:cTn id="48" presetID="53" presetClass="entr" presetSubtype="16"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p:cTn id="50" dur="500" fill="hold"/>
                                        <p:tgtEl>
                                          <p:spTgt spid="14"/>
                                        </p:tgtEl>
                                        <p:attrNameLst>
                                          <p:attrName>ppt_w</p:attrName>
                                        </p:attrNameLst>
                                      </p:cBhvr>
                                      <p:tavLst>
                                        <p:tav tm="0">
                                          <p:val>
                                            <p:fltVal val="0"/>
                                          </p:val>
                                        </p:tav>
                                        <p:tav tm="100000">
                                          <p:val>
                                            <p:strVal val="#ppt_w"/>
                                          </p:val>
                                        </p:tav>
                                      </p:tavLst>
                                    </p:anim>
                                    <p:anim calcmode="lin" valueType="num">
                                      <p:cBhvr>
                                        <p:cTn id="51" dur="500" fill="hold"/>
                                        <p:tgtEl>
                                          <p:spTgt spid="14"/>
                                        </p:tgtEl>
                                        <p:attrNameLst>
                                          <p:attrName>ppt_h</p:attrName>
                                        </p:attrNameLst>
                                      </p:cBhvr>
                                      <p:tavLst>
                                        <p:tav tm="0">
                                          <p:val>
                                            <p:fltVal val="0"/>
                                          </p:val>
                                        </p:tav>
                                        <p:tav tm="100000">
                                          <p:val>
                                            <p:strVal val="#ppt_h"/>
                                          </p:val>
                                        </p:tav>
                                      </p:tavLst>
                                    </p:anim>
                                    <p:animEffect transition="in" filter="fade">
                                      <p:cBhvr>
                                        <p:cTn id="52" dur="500"/>
                                        <p:tgtEl>
                                          <p:spTgt spid="14"/>
                                        </p:tgtEl>
                                      </p:cBhvr>
                                    </p:animEffect>
                                  </p:childTnLst>
                                </p:cTn>
                              </p:par>
                            </p:childTnLst>
                          </p:cTn>
                        </p:par>
                        <p:par>
                          <p:cTn id="53" fill="hold">
                            <p:stCondLst>
                              <p:cond delay="5500"/>
                            </p:stCondLst>
                            <p:childTnLst>
                              <p:par>
                                <p:cTn id="54" presetID="22" presetClass="entr" presetSubtype="8" fill="hold" nodeType="after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wipe(left)">
                                      <p:cBhvr>
                                        <p:cTn id="56" dur="500"/>
                                        <p:tgtEl>
                                          <p:spTgt spid="51"/>
                                        </p:tgtEl>
                                      </p:cBhvr>
                                    </p:animEffect>
                                  </p:childTnLst>
                                </p:cTn>
                              </p:par>
                            </p:childTnLst>
                          </p:cTn>
                        </p:par>
                        <p:par>
                          <p:cTn id="57" fill="hold">
                            <p:stCondLst>
                              <p:cond delay="6000"/>
                            </p:stCondLst>
                            <p:childTnLst>
                              <p:par>
                                <p:cTn id="58" presetID="10" presetClass="entr" presetSubtype="0" fill="hold" grpId="0" nodeType="after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childTnLst>
                                </p:cTn>
                              </p:par>
                            </p:childTnLst>
                          </p:cTn>
                        </p:par>
                        <p:par>
                          <p:cTn id="61" fill="hold">
                            <p:stCondLst>
                              <p:cond delay="6500"/>
                            </p:stCondLst>
                            <p:childTnLst>
                              <p:par>
                                <p:cTn id="62" presetID="53" presetClass="entr" presetSubtype="16" fill="hold" grpId="0" nodeType="afterEffect">
                                  <p:stCondLst>
                                    <p:cond delay="0"/>
                                  </p:stCondLst>
                                  <p:childTnLst>
                                    <p:set>
                                      <p:cBhvr>
                                        <p:cTn id="63" dur="1" fill="hold">
                                          <p:stCondLst>
                                            <p:cond delay="0"/>
                                          </p:stCondLst>
                                        </p:cTn>
                                        <p:tgtEl>
                                          <p:spTgt spid="16"/>
                                        </p:tgtEl>
                                        <p:attrNameLst>
                                          <p:attrName>style.visibility</p:attrName>
                                        </p:attrNameLst>
                                      </p:cBhvr>
                                      <p:to>
                                        <p:strVal val="visible"/>
                                      </p:to>
                                    </p:set>
                                    <p:anim calcmode="lin" valueType="num">
                                      <p:cBhvr>
                                        <p:cTn id="64" dur="500" fill="hold"/>
                                        <p:tgtEl>
                                          <p:spTgt spid="16"/>
                                        </p:tgtEl>
                                        <p:attrNameLst>
                                          <p:attrName>ppt_w</p:attrName>
                                        </p:attrNameLst>
                                      </p:cBhvr>
                                      <p:tavLst>
                                        <p:tav tm="0">
                                          <p:val>
                                            <p:fltVal val="0"/>
                                          </p:val>
                                        </p:tav>
                                        <p:tav tm="100000">
                                          <p:val>
                                            <p:strVal val="#ppt_w"/>
                                          </p:val>
                                        </p:tav>
                                      </p:tavLst>
                                    </p:anim>
                                    <p:anim calcmode="lin" valueType="num">
                                      <p:cBhvr>
                                        <p:cTn id="65" dur="500" fill="hold"/>
                                        <p:tgtEl>
                                          <p:spTgt spid="16"/>
                                        </p:tgtEl>
                                        <p:attrNameLst>
                                          <p:attrName>ppt_h</p:attrName>
                                        </p:attrNameLst>
                                      </p:cBhvr>
                                      <p:tavLst>
                                        <p:tav tm="0">
                                          <p:val>
                                            <p:fltVal val="0"/>
                                          </p:val>
                                        </p:tav>
                                        <p:tav tm="100000">
                                          <p:val>
                                            <p:strVal val="#ppt_h"/>
                                          </p:val>
                                        </p:tav>
                                      </p:tavLst>
                                    </p:anim>
                                    <p:animEffect transition="in" filter="fade">
                                      <p:cBhvr>
                                        <p:cTn id="66" dur="500"/>
                                        <p:tgtEl>
                                          <p:spTgt spid="16"/>
                                        </p:tgtEl>
                                      </p:cBhvr>
                                    </p:animEffect>
                                  </p:childTnLst>
                                </p:cTn>
                              </p:par>
                            </p:childTnLst>
                          </p:cTn>
                        </p:par>
                        <p:par>
                          <p:cTn id="67" fill="hold">
                            <p:stCondLst>
                              <p:cond delay="7000"/>
                            </p:stCondLst>
                            <p:childTnLst>
                              <p:par>
                                <p:cTn id="68" presetID="22" presetClass="entr" presetSubtype="8" fill="hold" nodeType="afterEffect">
                                  <p:stCondLst>
                                    <p:cond delay="0"/>
                                  </p:stCondLst>
                                  <p:childTnLst>
                                    <p:set>
                                      <p:cBhvr>
                                        <p:cTn id="69" dur="1" fill="hold">
                                          <p:stCondLst>
                                            <p:cond delay="0"/>
                                          </p:stCondLst>
                                        </p:cTn>
                                        <p:tgtEl>
                                          <p:spTgt spid="57"/>
                                        </p:tgtEl>
                                        <p:attrNameLst>
                                          <p:attrName>style.visibility</p:attrName>
                                        </p:attrNameLst>
                                      </p:cBhvr>
                                      <p:to>
                                        <p:strVal val="visible"/>
                                      </p:to>
                                    </p:set>
                                    <p:animEffect transition="in" filter="wipe(left)">
                                      <p:cBhvr>
                                        <p:cTn id="70" dur="500"/>
                                        <p:tgtEl>
                                          <p:spTgt spid="57"/>
                                        </p:tgtEl>
                                      </p:cBhvr>
                                    </p:animEffect>
                                  </p:childTnLst>
                                </p:cTn>
                              </p:par>
                            </p:childTnLst>
                          </p:cTn>
                        </p:par>
                        <p:par>
                          <p:cTn id="71" fill="hold">
                            <p:stCondLst>
                              <p:cond delay="7500"/>
                            </p:stCondLst>
                            <p:childTnLst>
                              <p:par>
                                <p:cTn id="72" presetID="10" presetClass="entr" presetSubtype="0" fill="hold" grpId="0" nodeType="after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fade">
                                      <p:cBhvr>
                                        <p:cTn id="74" dur="500"/>
                                        <p:tgtEl>
                                          <p:spTgt spid="37"/>
                                        </p:tgtEl>
                                      </p:cBhvr>
                                    </p:animEffect>
                                  </p:childTnLst>
                                </p:cTn>
                              </p:par>
                            </p:childTnLst>
                          </p:cTn>
                        </p:par>
                        <p:par>
                          <p:cTn id="75" fill="hold">
                            <p:stCondLst>
                              <p:cond delay="8000"/>
                            </p:stCondLst>
                            <p:childTnLst>
                              <p:par>
                                <p:cTn id="76" presetID="53" presetClass="entr" presetSubtype="16" fill="hold" grpId="0" nodeType="afterEffect">
                                  <p:stCondLst>
                                    <p:cond delay="0"/>
                                  </p:stCondLst>
                                  <p:childTnLst>
                                    <p:set>
                                      <p:cBhvr>
                                        <p:cTn id="77" dur="1" fill="hold">
                                          <p:stCondLst>
                                            <p:cond delay="0"/>
                                          </p:stCondLst>
                                        </p:cTn>
                                        <p:tgtEl>
                                          <p:spTgt spid="38"/>
                                        </p:tgtEl>
                                        <p:attrNameLst>
                                          <p:attrName>style.visibility</p:attrName>
                                        </p:attrNameLst>
                                      </p:cBhvr>
                                      <p:to>
                                        <p:strVal val="visible"/>
                                      </p:to>
                                    </p:set>
                                    <p:anim calcmode="lin" valueType="num">
                                      <p:cBhvr>
                                        <p:cTn id="78" dur="500" fill="hold"/>
                                        <p:tgtEl>
                                          <p:spTgt spid="38"/>
                                        </p:tgtEl>
                                        <p:attrNameLst>
                                          <p:attrName>ppt_w</p:attrName>
                                        </p:attrNameLst>
                                      </p:cBhvr>
                                      <p:tavLst>
                                        <p:tav tm="0">
                                          <p:val>
                                            <p:fltVal val="0"/>
                                          </p:val>
                                        </p:tav>
                                        <p:tav tm="100000">
                                          <p:val>
                                            <p:strVal val="#ppt_w"/>
                                          </p:val>
                                        </p:tav>
                                      </p:tavLst>
                                    </p:anim>
                                    <p:anim calcmode="lin" valueType="num">
                                      <p:cBhvr>
                                        <p:cTn id="79" dur="500" fill="hold"/>
                                        <p:tgtEl>
                                          <p:spTgt spid="38"/>
                                        </p:tgtEl>
                                        <p:attrNameLst>
                                          <p:attrName>ppt_h</p:attrName>
                                        </p:attrNameLst>
                                      </p:cBhvr>
                                      <p:tavLst>
                                        <p:tav tm="0">
                                          <p:val>
                                            <p:fltVal val="0"/>
                                          </p:val>
                                        </p:tav>
                                        <p:tav tm="100000">
                                          <p:val>
                                            <p:strVal val="#ppt_h"/>
                                          </p:val>
                                        </p:tav>
                                      </p:tavLst>
                                    </p:anim>
                                    <p:animEffect transition="in" filter="fade">
                                      <p:cBhvr>
                                        <p:cTn id="80" dur="500"/>
                                        <p:tgtEl>
                                          <p:spTgt spid="38"/>
                                        </p:tgtEl>
                                      </p:cBhvr>
                                    </p:animEffect>
                                  </p:childTnLst>
                                </p:cTn>
                              </p:par>
                            </p:childTnLst>
                          </p:cTn>
                        </p:par>
                        <p:par>
                          <p:cTn id="81" fill="hold">
                            <p:stCondLst>
                              <p:cond delay="8500"/>
                            </p:stCondLst>
                            <p:childTnLst>
                              <p:par>
                                <p:cTn id="82" presetID="22" presetClass="entr" presetSubtype="8" fill="hold" nodeType="afterEffect">
                                  <p:stCondLst>
                                    <p:cond delay="0"/>
                                  </p:stCondLst>
                                  <p:childTnLst>
                                    <p:set>
                                      <p:cBhvr>
                                        <p:cTn id="83" dur="1" fill="hold">
                                          <p:stCondLst>
                                            <p:cond delay="0"/>
                                          </p:stCondLst>
                                        </p:cTn>
                                        <p:tgtEl>
                                          <p:spTgt spid="60"/>
                                        </p:tgtEl>
                                        <p:attrNameLst>
                                          <p:attrName>style.visibility</p:attrName>
                                        </p:attrNameLst>
                                      </p:cBhvr>
                                      <p:to>
                                        <p:strVal val="visible"/>
                                      </p:to>
                                    </p:set>
                                    <p:animEffect transition="in" filter="wipe(left)">
                                      <p:cBhvr>
                                        <p:cTn id="84" dur="500"/>
                                        <p:tgtEl>
                                          <p:spTgt spid="60"/>
                                        </p:tgtEl>
                                      </p:cBhvr>
                                    </p:animEffect>
                                  </p:childTnLst>
                                </p:cTn>
                              </p:par>
                            </p:childTnLst>
                          </p:cTn>
                        </p:par>
                        <p:par>
                          <p:cTn id="85" fill="hold">
                            <p:stCondLst>
                              <p:cond delay="9000"/>
                            </p:stCondLst>
                            <p:childTnLst>
                              <p:par>
                                <p:cTn id="86" presetID="10" presetClass="entr" presetSubtype="0" fill="hold" grpId="0" nodeType="afterEffect">
                                  <p:stCondLst>
                                    <p:cond delay="0"/>
                                  </p:stCondLst>
                                  <p:childTnLst>
                                    <p:set>
                                      <p:cBhvr>
                                        <p:cTn id="87" dur="1" fill="hold">
                                          <p:stCondLst>
                                            <p:cond delay="0"/>
                                          </p:stCondLst>
                                        </p:cTn>
                                        <p:tgtEl>
                                          <p:spTgt spid="42"/>
                                        </p:tgtEl>
                                        <p:attrNameLst>
                                          <p:attrName>style.visibility</p:attrName>
                                        </p:attrNameLst>
                                      </p:cBhvr>
                                      <p:to>
                                        <p:strVal val="visible"/>
                                      </p:to>
                                    </p:set>
                                    <p:animEffect transition="in" filter="fade">
                                      <p:cBhvr>
                                        <p:cTn id="88" dur="500"/>
                                        <p:tgtEl>
                                          <p:spTgt spid="42"/>
                                        </p:tgtEl>
                                      </p:cBhvr>
                                    </p:animEffect>
                                  </p:childTnLst>
                                </p:cTn>
                              </p:par>
                            </p:childTnLst>
                          </p:cTn>
                        </p:par>
                        <p:par>
                          <p:cTn id="89" fill="hold">
                            <p:stCondLst>
                              <p:cond delay="9500"/>
                            </p:stCondLst>
                            <p:childTnLst>
                              <p:par>
                                <p:cTn id="90" presetID="53" presetClass="entr" presetSubtype="16" fill="hold" grpId="0" nodeType="afterEffect">
                                  <p:stCondLst>
                                    <p:cond delay="0"/>
                                  </p:stCondLst>
                                  <p:childTnLst>
                                    <p:set>
                                      <p:cBhvr>
                                        <p:cTn id="91" dur="1" fill="hold">
                                          <p:stCondLst>
                                            <p:cond delay="0"/>
                                          </p:stCondLst>
                                        </p:cTn>
                                        <p:tgtEl>
                                          <p:spTgt spid="43"/>
                                        </p:tgtEl>
                                        <p:attrNameLst>
                                          <p:attrName>style.visibility</p:attrName>
                                        </p:attrNameLst>
                                      </p:cBhvr>
                                      <p:to>
                                        <p:strVal val="visible"/>
                                      </p:to>
                                    </p:set>
                                    <p:anim calcmode="lin" valueType="num">
                                      <p:cBhvr>
                                        <p:cTn id="92" dur="500" fill="hold"/>
                                        <p:tgtEl>
                                          <p:spTgt spid="43"/>
                                        </p:tgtEl>
                                        <p:attrNameLst>
                                          <p:attrName>ppt_w</p:attrName>
                                        </p:attrNameLst>
                                      </p:cBhvr>
                                      <p:tavLst>
                                        <p:tav tm="0">
                                          <p:val>
                                            <p:fltVal val="0"/>
                                          </p:val>
                                        </p:tav>
                                        <p:tav tm="100000">
                                          <p:val>
                                            <p:strVal val="#ppt_w"/>
                                          </p:val>
                                        </p:tav>
                                      </p:tavLst>
                                    </p:anim>
                                    <p:anim calcmode="lin" valueType="num">
                                      <p:cBhvr>
                                        <p:cTn id="93" dur="500" fill="hold"/>
                                        <p:tgtEl>
                                          <p:spTgt spid="43"/>
                                        </p:tgtEl>
                                        <p:attrNameLst>
                                          <p:attrName>ppt_h</p:attrName>
                                        </p:attrNameLst>
                                      </p:cBhvr>
                                      <p:tavLst>
                                        <p:tav tm="0">
                                          <p:val>
                                            <p:fltVal val="0"/>
                                          </p:val>
                                        </p:tav>
                                        <p:tav tm="100000">
                                          <p:val>
                                            <p:strVal val="#ppt_h"/>
                                          </p:val>
                                        </p:tav>
                                      </p:tavLst>
                                    </p:anim>
                                    <p:animEffect transition="in" filter="fade">
                                      <p:cBhvr>
                                        <p:cTn id="94" dur="500"/>
                                        <p:tgtEl>
                                          <p:spTgt spid="43"/>
                                        </p:tgtEl>
                                      </p:cBhvr>
                                    </p:animEffect>
                                  </p:childTnLst>
                                </p:cTn>
                              </p:par>
                            </p:childTnLst>
                          </p:cTn>
                        </p:par>
                        <p:par>
                          <p:cTn id="95" fill="hold">
                            <p:stCondLst>
                              <p:cond delay="10000"/>
                            </p:stCondLst>
                            <p:childTnLst>
                              <p:par>
                                <p:cTn id="96" presetID="22" presetClass="entr" presetSubtype="8" fill="hold" nodeType="afterEffect">
                                  <p:stCondLst>
                                    <p:cond delay="0"/>
                                  </p:stCondLst>
                                  <p:childTnLst>
                                    <p:set>
                                      <p:cBhvr>
                                        <p:cTn id="97" dur="1" fill="hold">
                                          <p:stCondLst>
                                            <p:cond delay="0"/>
                                          </p:stCondLst>
                                        </p:cTn>
                                        <p:tgtEl>
                                          <p:spTgt spid="63"/>
                                        </p:tgtEl>
                                        <p:attrNameLst>
                                          <p:attrName>style.visibility</p:attrName>
                                        </p:attrNameLst>
                                      </p:cBhvr>
                                      <p:to>
                                        <p:strVal val="visible"/>
                                      </p:to>
                                    </p:set>
                                    <p:animEffect transition="in" filter="wipe(left)">
                                      <p:cBhvr>
                                        <p:cTn id="98" dur="500"/>
                                        <p:tgtEl>
                                          <p:spTgt spid="63"/>
                                        </p:tgtEl>
                                      </p:cBhvr>
                                    </p:animEffect>
                                  </p:childTnLst>
                                </p:cTn>
                              </p:par>
                            </p:childTnLst>
                          </p:cTn>
                        </p:par>
                        <p:par>
                          <p:cTn id="99" fill="hold">
                            <p:stCondLst>
                              <p:cond delay="10500"/>
                            </p:stCondLst>
                            <p:childTnLst>
                              <p:par>
                                <p:cTn id="100" presetID="10" presetClass="entr" presetSubtype="0" fill="hold" grpId="0" nodeType="afterEffect">
                                  <p:stCondLst>
                                    <p:cond delay="0"/>
                                  </p:stCondLst>
                                  <p:childTnLst>
                                    <p:set>
                                      <p:cBhvr>
                                        <p:cTn id="101" dur="1" fill="hold">
                                          <p:stCondLst>
                                            <p:cond delay="0"/>
                                          </p:stCondLst>
                                        </p:cTn>
                                        <p:tgtEl>
                                          <p:spTgt spid="45"/>
                                        </p:tgtEl>
                                        <p:attrNameLst>
                                          <p:attrName>style.visibility</p:attrName>
                                        </p:attrNameLst>
                                      </p:cBhvr>
                                      <p:to>
                                        <p:strVal val="visible"/>
                                      </p:to>
                                    </p:set>
                                    <p:animEffect transition="in" filter="fade">
                                      <p:cBhvr>
                                        <p:cTn id="102" dur="500"/>
                                        <p:tgtEl>
                                          <p:spTgt spid="45"/>
                                        </p:tgtEl>
                                      </p:cBhvr>
                                    </p:animEffect>
                                  </p:childTnLst>
                                </p:cTn>
                              </p:par>
                            </p:childTnLst>
                          </p:cTn>
                        </p:par>
                        <p:par>
                          <p:cTn id="103" fill="hold">
                            <p:stCondLst>
                              <p:cond delay="11000"/>
                            </p:stCondLst>
                            <p:childTnLst>
                              <p:par>
                                <p:cTn id="104" presetID="53" presetClass="entr" presetSubtype="16" fill="hold" grpId="0" nodeType="afterEffect">
                                  <p:stCondLst>
                                    <p:cond delay="0"/>
                                  </p:stCondLst>
                                  <p:childTnLst>
                                    <p:set>
                                      <p:cBhvr>
                                        <p:cTn id="105" dur="1" fill="hold">
                                          <p:stCondLst>
                                            <p:cond delay="0"/>
                                          </p:stCondLst>
                                        </p:cTn>
                                        <p:tgtEl>
                                          <p:spTgt spid="46"/>
                                        </p:tgtEl>
                                        <p:attrNameLst>
                                          <p:attrName>style.visibility</p:attrName>
                                        </p:attrNameLst>
                                      </p:cBhvr>
                                      <p:to>
                                        <p:strVal val="visible"/>
                                      </p:to>
                                    </p:set>
                                    <p:anim calcmode="lin" valueType="num">
                                      <p:cBhvr>
                                        <p:cTn id="106" dur="500" fill="hold"/>
                                        <p:tgtEl>
                                          <p:spTgt spid="46"/>
                                        </p:tgtEl>
                                        <p:attrNameLst>
                                          <p:attrName>ppt_w</p:attrName>
                                        </p:attrNameLst>
                                      </p:cBhvr>
                                      <p:tavLst>
                                        <p:tav tm="0">
                                          <p:val>
                                            <p:fltVal val="0"/>
                                          </p:val>
                                        </p:tav>
                                        <p:tav tm="100000">
                                          <p:val>
                                            <p:strVal val="#ppt_w"/>
                                          </p:val>
                                        </p:tav>
                                      </p:tavLst>
                                    </p:anim>
                                    <p:anim calcmode="lin" valueType="num">
                                      <p:cBhvr>
                                        <p:cTn id="107" dur="500" fill="hold"/>
                                        <p:tgtEl>
                                          <p:spTgt spid="46"/>
                                        </p:tgtEl>
                                        <p:attrNameLst>
                                          <p:attrName>ppt_h</p:attrName>
                                        </p:attrNameLst>
                                      </p:cBhvr>
                                      <p:tavLst>
                                        <p:tav tm="0">
                                          <p:val>
                                            <p:fltVal val="0"/>
                                          </p:val>
                                        </p:tav>
                                        <p:tav tm="100000">
                                          <p:val>
                                            <p:strVal val="#ppt_h"/>
                                          </p:val>
                                        </p:tav>
                                      </p:tavLst>
                                    </p:anim>
                                    <p:animEffect transition="in" filter="fade">
                                      <p:cBhvr>
                                        <p:cTn id="108" dur="500"/>
                                        <p:tgtEl>
                                          <p:spTgt spid="46"/>
                                        </p:tgtEl>
                                      </p:cBhvr>
                                    </p:animEffect>
                                  </p:childTnLst>
                                </p:cTn>
                              </p:par>
                            </p:childTnLst>
                          </p:cTn>
                        </p:par>
                        <p:par>
                          <p:cTn id="109" fill="hold">
                            <p:stCondLst>
                              <p:cond delay="11500"/>
                            </p:stCondLst>
                            <p:childTnLst>
                              <p:par>
                                <p:cTn id="110" presetID="22" presetClass="entr" presetSubtype="8" fill="hold" nodeType="afterEffect">
                                  <p:stCondLst>
                                    <p:cond delay="0"/>
                                  </p:stCondLst>
                                  <p:childTnLst>
                                    <p:set>
                                      <p:cBhvr>
                                        <p:cTn id="111" dur="1" fill="hold">
                                          <p:stCondLst>
                                            <p:cond delay="0"/>
                                          </p:stCondLst>
                                        </p:cTn>
                                        <p:tgtEl>
                                          <p:spTgt spid="64"/>
                                        </p:tgtEl>
                                        <p:attrNameLst>
                                          <p:attrName>style.visibility</p:attrName>
                                        </p:attrNameLst>
                                      </p:cBhvr>
                                      <p:to>
                                        <p:strVal val="visible"/>
                                      </p:to>
                                    </p:set>
                                    <p:animEffect transition="in" filter="wipe(left)">
                                      <p:cBhvr>
                                        <p:cTn id="112" dur="500"/>
                                        <p:tgtEl>
                                          <p:spTgt spid="64"/>
                                        </p:tgtEl>
                                      </p:cBhvr>
                                    </p:animEffect>
                                  </p:childTnLst>
                                </p:cTn>
                              </p:par>
                            </p:childTnLst>
                          </p:cTn>
                        </p:par>
                        <p:par>
                          <p:cTn id="113" fill="hold">
                            <p:stCondLst>
                              <p:cond delay="12000"/>
                            </p:stCondLst>
                            <p:childTnLst>
                              <p:par>
                                <p:cTn id="114" presetID="10" presetClass="entr" presetSubtype="0" fill="hold" grpId="0" nodeType="afterEffect">
                                  <p:stCondLst>
                                    <p:cond delay="0"/>
                                  </p:stCondLst>
                                  <p:childTnLst>
                                    <p:set>
                                      <p:cBhvr>
                                        <p:cTn id="115" dur="1" fill="hold">
                                          <p:stCondLst>
                                            <p:cond delay="0"/>
                                          </p:stCondLst>
                                        </p:cTn>
                                        <p:tgtEl>
                                          <p:spTgt spid="48"/>
                                        </p:tgtEl>
                                        <p:attrNameLst>
                                          <p:attrName>style.visibility</p:attrName>
                                        </p:attrNameLst>
                                      </p:cBhvr>
                                      <p:to>
                                        <p:strVal val="visible"/>
                                      </p:to>
                                    </p:set>
                                    <p:animEffect transition="in" filter="fade">
                                      <p:cBhvr>
                                        <p:cTn id="116" dur="500"/>
                                        <p:tgtEl>
                                          <p:spTgt spid="48"/>
                                        </p:tgtEl>
                                      </p:cBhvr>
                                    </p:animEffect>
                                  </p:childTnLst>
                                </p:cTn>
                              </p:par>
                            </p:childTnLst>
                          </p:cTn>
                        </p:par>
                        <p:par>
                          <p:cTn id="117" fill="hold">
                            <p:stCondLst>
                              <p:cond delay="12500"/>
                            </p:stCondLst>
                            <p:childTnLst>
                              <p:par>
                                <p:cTn id="118" presetID="53" presetClass="entr" presetSubtype="16" fill="hold" grpId="0" nodeType="afterEffect">
                                  <p:stCondLst>
                                    <p:cond delay="0"/>
                                  </p:stCondLst>
                                  <p:childTnLst>
                                    <p:set>
                                      <p:cBhvr>
                                        <p:cTn id="119" dur="1" fill="hold">
                                          <p:stCondLst>
                                            <p:cond delay="0"/>
                                          </p:stCondLst>
                                        </p:cTn>
                                        <p:tgtEl>
                                          <p:spTgt spid="49"/>
                                        </p:tgtEl>
                                        <p:attrNameLst>
                                          <p:attrName>style.visibility</p:attrName>
                                        </p:attrNameLst>
                                      </p:cBhvr>
                                      <p:to>
                                        <p:strVal val="visible"/>
                                      </p:to>
                                    </p:set>
                                    <p:anim calcmode="lin" valueType="num">
                                      <p:cBhvr>
                                        <p:cTn id="120" dur="500" fill="hold"/>
                                        <p:tgtEl>
                                          <p:spTgt spid="49"/>
                                        </p:tgtEl>
                                        <p:attrNameLst>
                                          <p:attrName>ppt_w</p:attrName>
                                        </p:attrNameLst>
                                      </p:cBhvr>
                                      <p:tavLst>
                                        <p:tav tm="0">
                                          <p:val>
                                            <p:fltVal val="0"/>
                                          </p:val>
                                        </p:tav>
                                        <p:tav tm="100000">
                                          <p:val>
                                            <p:strVal val="#ppt_w"/>
                                          </p:val>
                                        </p:tav>
                                      </p:tavLst>
                                    </p:anim>
                                    <p:anim calcmode="lin" valueType="num">
                                      <p:cBhvr>
                                        <p:cTn id="121" dur="500" fill="hold"/>
                                        <p:tgtEl>
                                          <p:spTgt spid="49"/>
                                        </p:tgtEl>
                                        <p:attrNameLst>
                                          <p:attrName>ppt_h</p:attrName>
                                        </p:attrNameLst>
                                      </p:cBhvr>
                                      <p:tavLst>
                                        <p:tav tm="0">
                                          <p:val>
                                            <p:fltVal val="0"/>
                                          </p:val>
                                        </p:tav>
                                        <p:tav tm="100000">
                                          <p:val>
                                            <p:strVal val="#ppt_h"/>
                                          </p:val>
                                        </p:tav>
                                      </p:tavLst>
                                    </p:anim>
                                    <p:animEffect transition="in" filter="fade">
                                      <p:cBhvr>
                                        <p:cTn id="122" dur="500"/>
                                        <p:tgtEl>
                                          <p:spTgt spid="49"/>
                                        </p:tgtEl>
                                      </p:cBhvr>
                                    </p:animEffect>
                                  </p:childTnLst>
                                </p:cTn>
                              </p:par>
                            </p:childTnLst>
                          </p:cTn>
                        </p:par>
                        <p:par>
                          <p:cTn id="123" fill="hold">
                            <p:stCondLst>
                              <p:cond delay="13000"/>
                            </p:stCondLst>
                            <p:childTnLst>
                              <p:par>
                                <p:cTn id="124" presetID="22" presetClass="entr" presetSubtype="8" fill="hold" nodeType="afterEffect">
                                  <p:stCondLst>
                                    <p:cond delay="0"/>
                                  </p:stCondLst>
                                  <p:childTnLst>
                                    <p:set>
                                      <p:cBhvr>
                                        <p:cTn id="125" dur="1" fill="hold">
                                          <p:stCondLst>
                                            <p:cond delay="0"/>
                                          </p:stCondLst>
                                        </p:cTn>
                                        <p:tgtEl>
                                          <p:spTgt spid="41"/>
                                        </p:tgtEl>
                                        <p:attrNameLst>
                                          <p:attrName>style.visibility</p:attrName>
                                        </p:attrNameLst>
                                      </p:cBhvr>
                                      <p:to>
                                        <p:strVal val="visible"/>
                                      </p:to>
                                    </p:set>
                                    <p:animEffect transition="in" filter="wipe(left)">
                                      <p:cBhvr>
                                        <p:cTn id="126" dur="500"/>
                                        <p:tgtEl>
                                          <p:spTgt spid="41"/>
                                        </p:tgtEl>
                                      </p:cBhvr>
                                    </p:animEffect>
                                  </p:childTnLst>
                                </p:cTn>
                              </p:par>
                            </p:childTnLst>
                          </p:cTn>
                        </p:par>
                        <p:par>
                          <p:cTn id="127" fill="hold">
                            <p:stCondLst>
                              <p:cond delay="13500"/>
                            </p:stCondLst>
                            <p:childTnLst>
                              <p:par>
                                <p:cTn id="128" presetID="10" presetClass="entr" presetSubtype="0" fill="hold" grpId="0" nodeType="afterEffect">
                                  <p:stCondLst>
                                    <p:cond delay="0"/>
                                  </p:stCondLst>
                                  <p:childTnLst>
                                    <p:set>
                                      <p:cBhvr>
                                        <p:cTn id="129" dur="1" fill="hold">
                                          <p:stCondLst>
                                            <p:cond delay="0"/>
                                          </p:stCondLst>
                                        </p:cTn>
                                        <p:tgtEl>
                                          <p:spTgt spid="39"/>
                                        </p:tgtEl>
                                        <p:attrNameLst>
                                          <p:attrName>style.visibility</p:attrName>
                                        </p:attrNameLst>
                                      </p:cBhvr>
                                      <p:to>
                                        <p:strVal val="visible"/>
                                      </p:to>
                                    </p:set>
                                    <p:animEffect transition="in" filter="fade">
                                      <p:cBhvr>
                                        <p:cTn id="130" dur="500"/>
                                        <p:tgtEl>
                                          <p:spTgt spid="39"/>
                                        </p:tgtEl>
                                      </p:cBhvr>
                                    </p:animEffect>
                                  </p:childTnLst>
                                </p:cTn>
                              </p:par>
                            </p:childTnLst>
                          </p:cTn>
                        </p:par>
                        <p:par>
                          <p:cTn id="131" fill="hold">
                            <p:stCondLst>
                              <p:cond delay="14000"/>
                            </p:stCondLst>
                            <p:childTnLst>
                              <p:par>
                                <p:cTn id="132" presetID="53" presetClass="entr" presetSubtype="16" fill="hold" grpId="0" nodeType="afterEffect">
                                  <p:stCondLst>
                                    <p:cond delay="0"/>
                                  </p:stCondLst>
                                  <p:childTnLst>
                                    <p:set>
                                      <p:cBhvr>
                                        <p:cTn id="133" dur="1" fill="hold">
                                          <p:stCondLst>
                                            <p:cond delay="0"/>
                                          </p:stCondLst>
                                        </p:cTn>
                                        <p:tgtEl>
                                          <p:spTgt spid="40"/>
                                        </p:tgtEl>
                                        <p:attrNameLst>
                                          <p:attrName>style.visibility</p:attrName>
                                        </p:attrNameLst>
                                      </p:cBhvr>
                                      <p:to>
                                        <p:strVal val="visible"/>
                                      </p:to>
                                    </p:set>
                                    <p:anim calcmode="lin" valueType="num">
                                      <p:cBhvr>
                                        <p:cTn id="134" dur="500" fill="hold"/>
                                        <p:tgtEl>
                                          <p:spTgt spid="40"/>
                                        </p:tgtEl>
                                        <p:attrNameLst>
                                          <p:attrName>ppt_w</p:attrName>
                                        </p:attrNameLst>
                                      </p:cBhvr>
                                      <p:tavLst>
                                        <p:tav tm="0">
                                          <p:val>
                                            <p:fltVal val="0"/>
                                          </p:val>
                                        </p:tav>
                                        <p:tav tm="100000">
                                          <p:val>
                                            <p:strVal val="#ppt_w"/>
                                          </p:val>
                                        </p:tav>
                                      </p:tavLst>
                                    </p:anim>
                                    <p:anim calcmode="lin" valueType="num">
                                      <p:cBhvr>
                                        <p:cTn id="135" dur="500" fill="hold"/>
                                        <p:tgtEl>
                                          <p:spTgt spid="40"/>
                                        </p:tgtEl>
                                        <p:attrNameLst>
                                          <p:attrName>ppt_h</p:attrName>
                                        </p:attrNameLst>
                                      </p:cBhvr>
                                      <p:tavLst>
                                        <p:tav tm="0">
                                          <p:val>
                                            <p:fltVal val="0"/>
                                          </p:val>
                                        </p:tav>
                                        <p:tav tm="100000">
                                          <p:val>
                                            <p:strVal val="#ppt_h"/>
                                          </p:val>
                                        </p:tav>
                                      </p:tavLst>
                                    </p:anim>
                                    <p:animEffect transition="in" filter="fade">
                                      <p:cBhvr>
                                        <p:cTn id="13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3" grpId="0" animBg="1"/>
      <p:bldP spid="14" grpId="0" animBg="1"/>
      <p:bldP spid="15" grpId="0" animBg="1"/>
      <p:bldP spid="16" grpId="0" animBg="1"/>
      <p:bldP spid="35" grpId="0" animBg="1"/>
      <p:bldP spid="36" grpId="0" animBg="1"/>
      <p:bldP spid="37" grpId="0" animBg="1"/>
      <p:bldP spid="38" grpId="0" animBg="1"/>
      <p:bldP spid="42" grpId="0" animBg="1"/>
      <p:bldP spid="43" grpId="0" animBg="1"/>
      <p:bldP spid="45" grpId="0" animBg="1"/>
      <p:bldP spid="46" grpId="0" animBg="1"/>
      <p:bldP spid="48" grpId="0" animBg="1"/>
      <p:bldP spid="49" grpId="0" animBg="1"/>
      <p:bldP spid="39" grpId="0" animBg="1"/>
      <p:bldP spid="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8" y="3675958"/>
            <a:ext cx="12188825" cy="58220"/>
          </a:xfrm>
          <a:prstGeom prst="rect">
            <a:avLst/>
          </a:prstGeom>
          <a:solidFill>
            <a:schemeClr val="bg1">
              <a:lumMod val="8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defTabSz="914217"/>
            <a:endParaRPr lang="en-US" dirty="0">
              <a:solidFill>
                <a:prstClr val="white"/>
              </a:solidFill>
              <a:latin typeface="微软雅黑" panose="020B0503020204020204" pitchFamily="34" charset="-122"/>
            </a:endParaRPr>
          </a:p>
        </p:txBody>
      </p:sp>
      <p:sp>
        <p:nvSpPr>
          <p:cNvPr id="6" name="Oval 5"/>
          <p:cNvSpPr>
            <a:spLocks noChangeAspect="1"/>
          </p:cNvSpPr>
          <p:nvPr/>
        </p:nvSpPr>
        <p:spPr>
          <a:xfrm>
            <a:off x="1537830" y="3616426"/>
            <a:ext cx="176368" cy="176414"/>
          </a:xfrm>
          <a:prstGeom prst="ellipse">
            <a:avLst/>
          </a:prstGeom>
          <a:solidFill>
            <a:srgbClr val="FFFFFF"/>
          </a:solidFill>
          <a:ln w="38100" cmpd="sng">
            <a:solidFill>
              <a:srgbClr val="DBDBDB"/>
            </a:solid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defTabSz="914217"/>
            <a:endParaRPr lang="en-US" dirty="0">
              <a:solidFill>
                <a:prstClr val="white"/>
              </a:solidFill>
              <a:latin typeface="微软雅黑" panose="020B0503020204020204" pitchFamily="34" charset="-122"/>
            </a:endParaRPr>
          </a:p>
        </p:txBody>
      </p:sp>
      <p:sp>
        <p:nvSpPr>
          <p:cNvPr id="7" name="Subtitle 2"/>
          <p:cNvSpPr txBox="1">
            <a:spLocks/>
          </p:cNvSpPr>
          <p:nvPr/>
        </p:nvSpPr>
        <p:spPr>
          <a:xfrm>
            <a:off x="1976666" y="1877876"/>
            <a:ext cx="3567486" cy="1518351"/>
          </a:xfrm>
          <a:prstGeom prst="rect">
            <a:avLst/>
          </a:prstGeom>
        </p:spPr>
        <p:txBody>
          <a:bodyPr vert="horz" lIns="121899" tIns="60950" rIns="121899" bIns="6095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buNone/>
            </a:pPr>
            <a:r>
              <a:rPr lang="en-US" sz="1600" b="1" dirty="0" smtClean="0">
                <a:solidFill>
                  <a:srgbClr val="445469"/>
                </a:solidFill>
                <a:latin typeface="微软雅黑" panose="020B0503020204020204" pitchFamily="34" charset="-122"/>
                <a:cs typeface="Aparajita" panose="020B0604020202020204" pitchFamily="34" charset="0"/>
              </a:rPr>
              <a:t>2017.12.20-2017.12.28:</a:t>
            </a:r>
            <a:endParaRPr lang="en-US" sz="1600" b="1" dirty="0">
              <a:solidFill>
                <a:srgbClr val="445469"/>
              </a:solidFill>
              <a:latin typeface="微软雅黑" panose="020B0503020204020204" pitchFamily="34" charset="-122"/>
              <a:cs typeface="Aparajita" panose="020B0604020202020204" pitchFamily="34" charset="0"/>
            </a:endParaRPr>
          </a:p>
          <a:p>
            <a:pPr marL="0" indent="0">
              <a:lnSpc>
                <a:spcPct val="120000"/>
              </a:lnSpc>
              <a:buNone/>
            </a:pPr>
            <a:r>
              <a:rPr lang="zh-CN" altLang="en-US" sz="1600" dirty="0" smtClean="0">
                <a:solidFill>
                  <a:srgbClr val="445469"/>
                </a:solidFill>
                <a:latin typeface="微软雅黑" panose="020B0503020204020204" pitchFamily="34" charset="-122"/>
                <a:cs typeface="Aparajita" panose="020B0604020202020204" pitchFamily="34" charset="0"/>
              </a:rPr>
              <a:t>完成前后端全部代码编写工作，初版上线测试</a:t>
            </a:r>
          </a:p>
          <a:p>
            <a:pPr marL="0" indent="0">
              <a:lnSpc>
                <a:spcPct val="120000"/>
              </a:lnSpc>
              <a:buNone/>
            </a:pPr>
            <a:endParaRPr lang="en-US" sz="1050" dirty="0">
              <a:solidFill>
                <a:srgbClr val="445469"/>
              </a:solidFill>
              <a:latin typeface="微软雅黑" panose="020B0503020204020204" pitchFamily="34" charset="-122"/>
              <a:cs typeface="Aparajita" panose="020B0604020202020204" pitchFamily="34" charset="0"/>
            </a:endParaRPr>
          </a:p>
        </p:txBody>
      </p:sp>
      <p:sp>
        <p:nvSpPr>
          <p:cNvPr id="9" name="Oval 8"/>
          <p:cNvSpPr>
            <a:spLocks noChangeAspect="1"/>
          </p:cNvSpPr>
          <p:nvPr/>
        </p:nvSpPr>
        <p:spPr>
          <a:xfrm>
            <a:off x="3713274" y="3600298"/>
            <a:ext cx="176368" cy="176414"/>
          </a:xfrm>
          <a:prstGeom prst="ellipse">
            <a:avLst/>
          </a:prstGeom>
          <a:solidFill>
            <a:srgbClr val="FFFFFF"/>
          </a:solidFill>
          <a:ln w="38100" cmpd="sng">
            <a:solidFill>
              <a:srgbClr val="DBDBDB"/>
            </a:solid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defTabSz="914217"/>
            <a:endParaRPr lang="en-US" dirty="0">
              <a:solidFill>
                <a:prstClr val="white"/>
              </a:solidFill>
              <a:latin typeface="微软雅黑" panose="020B0503020204020204" pitchFamily="34" charset="-122"/>
            </a:endParaRPr>
          </a:p>
        </p:txBody>
      </p:sp>
      <p:sp>
        <p:nvSpPr>
          <p:cNvPr id="10" name="Subtitle 2"/>
          <p:cNvSpPr txBox="1">
            <a:spLocks/>
          </p:cNvSpPr>
          <p:nvPr/>
        </p:nvSpPr>
        <p:spPr>
          <a:xfrm>
            <a:off x="4169278" y="4807720"/>
            <a:ext cx="2859051" cy="1518351"/>
          </a:xfrm>
          <a:prstGeom prst="rect">
            <a:avLst/>
          </a:prstGeom>
        </p:spPr>
        <p:txBody>
          <a:bodyPr vert="horz" lIns="121899" tIns="60950" rIns="121899" bIns="6095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buNone/>
            </a:pPr>
            <a:r>
              <a:rPr lang="en-US" sz="1600" b="1" dirty="0" smtClean="0">
                <a:solidFill>
                  <a:srgbClr val="445469"/>
                </a:solidFill>
                <a:latin typeface="微软雅黑" panose="020B0503020204020204" pitchFamily="34" charset="-122"/>
                <a:cs typeface="Aparajita" panose="020B0604020202020204" pitchFamily="34" charset="0"/>
              </a:rPr>
              <a:t>2017.12.28-2017.01</a:t>
            </a:r>
            <a:r>
              <a:rPr lang="en-US" altLang="zh-CN" sz="1600" b="1" dirty="0" smtClean="0">
                <a:solidFill>
                  <a:srgbClr val="445469"/>
                </a:solidFill>
                <a:latin typeface="微软雅黑" panose="020B0503020204020204" pitchFamily="34" charset="-122"/>
                <a:cs typeface="Aparajita" panose="020B0604020202020204" pitchFamily="34" charset="0"/>
              </a:rPr>
              <a:t>.08</a:t>
            </a:r>
            <a:r>
              <a:rPr lang="zh-CN" altLang="en-US" sz="1600" b="1" dirty="0" smtClean="0">
                <a:solidFill>
                  <a:srgbClr val="445469"/>
                </a:solidFill>
                <a:latin typeface="微软雅黑" panose="020B0503020204020204" pitchFamily="34" charset="-122"/>
                <a:cs typeface="Aparajita" panose="020B0604020202020204" pitchFamily="34" charset="0"/>
              </a:rPr>
              <a:t>：</a:t>
            </a:r>
            <a:endParaRPr lang="en-US" sz="1600" b="1" dirty="0">
              <a:solidFill>
                <a:srgbClr val="445469"/>
              </a:solidFill>
              <a:latin typeface="微软雅黑" panose="020B0503020204020204" pitchFamily="34" charset="-122"/>
              <a:cs typeface="Aparajita" panose="020B0604020202020204" pitchFamily="34" charset="0"/>
            </a:endParaRPr>
          </a:p>
          <a:p>
            <a:pPr marL="0" indent="0">
              <a:lnSpc>
                <a:spcPct val="120000"/>
              </a:lnSpc>
              <a:buNone/>
            </a:pPr>
            <a:r>
              <a:rPr lang="zh-CN" altLang="en-US" sz="1600" dirty="0" smtClean="0">
                <a:solidFill>
                  <a:srgbClr val="445469"/>
                </a:solidFill>
                <a:latin typeface="微软雅黑" panose="020B0503020204020204" pitchFamily="34" charset="-122"/>
                <a:cs typeface="Aparajita" panose="020B0604020202020204" pitchFamily="34" charset="0"/>
              </a:rPr>
              <a:t>产品迭代升级，丰富新的功能，增加特色功能</a:t>
            </a:r>
            <a:endParaRPr lang="en-US" altLang="zh-CN" sz="1600" dirty="0">
              <a:solidFill>
                <a:srgbClr val="445469"/>
              </a:solidFill>
              <a:latin typeface="微软雅黑" panose="020B0503020204020204" pitchFamily="34" charset="-122"/>
              <a:cs typeface="Aparajita" panose="020B0604020202020204" pitchFamily="34" charset="0"/>
            </a:endParaRPr>
          </a:p>
        </p:txBody>
      </p:sp>
      <p:grpSp>
        <p:nvGrpSpPr>
          <p:cNvPr id="30" name="Group 29"/>
          <p:cNvGrpSpPr/>
          <p:nvPr/>
        </p:nvGrpSpPr>
        <p:grpSpPr>
          <a:xfrm>
            <a:off x="3551334" y="3918815"/>
            <a:ext cx="521322" cy="771976"/>
            <a:chOff x="2766253" y="2939111"/>
            <a:chExt cx="391093" cy="578982"/>
          </a:xfrm>
        </p:grpSpPr>
        <p:sp>
          <p:nvSpPr>
            <p:cNvPr id="8" name="Freeform 14"/>
            <p:cNvSpPr>
              <a:spLocks noChangeArrowheads="1"/>
            </p:cNvSpPr>
            <p:nvPr/>
          </p:nvSpPr>
          <p:spPr bwMode="auto">
            <a:xfrm rot="10800000">
              <a:off x="2766253" y="2939111"/>
              <a:ext cx="391093" cy="578982"/>
            </a:xfrm>
            <a:custGeom>
              <a:avLst/>
              <a:gdLst>
                <a:gd name="T0" fmla="*/ 3375 w 3376"/>
                <a:gd name="T1" fmla="*/ 1688 h 5001"/>
                <a:gd name="T2" fmla="*/ 3375 w 3376"/>
                <a:gd name="T3" fmla="*/ 1688 h 5001"/>
                <a:gd name="T4" fmla="*/ 1688 w 3376"/>
                <a:gd name="T5" fmla="*/ 0 h 5001"/>
                <a:gd name="T6" fmla="*/ 0 w 3376"/>
                <a:gd name="T7" fmla="*/ 1688 h 5001"/>
                <a:gd name="T8" fmla="*/ 469 w 3376"/>
                <a:gd name="T9" fmla="*/ 2875 h 5001"/>
                <a:gd name="T10" fmla="*/ 469 w 3376"/>
                <a:gd name="T11" fmla="*/ 2875 h 5001"/>
                <a:gd name="T12" fmla="*/ 1657 w 3376"/>
                <a:gd name="T13" fmla="*/ 5000 h 5001"/>
                <a:gd name="T14" fmla="*/ 1657 w 3376"/>
                <a:gd name="T15" fmla="*/ 5000 h 5001"/>
                <a:gd name="T16" fmla="*/ 1719 w 3376"/>
                <a:gd name="T17" fmla="*/ 5000 h 5001"/>
                <a:gd name="T18" fmla="*/ 1750 w 3376"/>
                <a:gd name="T19" fmla="*/ 5000 h 5001"/>
                <a:gd name="T20" fmla="*/ 2907 w 3376"/>
                <a:gd name="T21" fmla="*/ 2875 h 5001"/>
                <a:gd name="T22" fmla="*/ 2907 w 3376"/>
                <a:gd name="T23" fmla="*/ 2875 h 5001"/>
                <a:gd name="T24" fmla="*/ 3375 w 3376"/>
                <a:gd name="T25" fmla="*/ 1688 h 5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6" h="5001">
                  <a:moveTo>
                    <a:pt x="3375" y="1688"/>
                  </a:moveTo>
                  <a:lnTo>
                    <a:pt x="3375" y="1688"/>
                  </a:lnTo>
                  <a:cubicBezTo>
                    <a:pt x="3375" y="751"/>
                    <a:pt x="2625" y="0"/>
                    <a:pt x="1688" y="0"/>
                  </a:cubicBezTo>
                  <a:cubicBezTo>
                    <a:pt x="750" y="0"/>
                    <a:pt x="0" y="751"/>
                    <a:pt x="0" y="1688"/>
                  </a:cubicBezTo>
                  <a:cubicBezTo>
                    <a:pt x="0" y="2157"/>
                    <a:pt x="188" y="2563"/>
                    <a:pt x="469" y="2875"/>
                  </a:cubicBezTo>
                  <a:lnTo>
                    <a:pt x="469" y="2875"/>
                  </a:lnTo>
                  <a:cubicBezTo>
                    <a:pt x="469" y="2875"/>
                    <a:pt x="1469" y="3844"/>
                    <a:pt x="1657" y="5000"/>
                  </a:cubicBezTo>
                  <a:lnTo>
                    <a:pt x="1657" y="5000"/>
                  </a:lnTo>
                  <a:cubicBezTo>
                    <a:pt x="1719" y="5000"/>
                    <a:pt x="1719" y="5000"/>
                    <a:pt x="1719" y="5000"/>
                  </a:cubicBezTo>
                  <a:cubicBezTo>
                    <a:pt x="1750" y="5000"/>
                    <a:pt x="1750" y="5000"/>
                    <a:pt x="1750" y="5000"/>
                  </a:cubicBezTo>
                  <a:cubicBezTo>
                    <a:pt x="1938" y="3844"/>
                    <a:pt x="2907" y="2875"/>
                    <a:pt x="2907" y="2875"/>
                  </a:cubicBezTo>
                  <a:lnTo>
                    <a:pt x="2907" y="2875"/>
                  </a:lnTo>
                  <a:cubicBezTo>
                    <a:pt x="3219" y="2563"/>
                    <a:pt x="3375" y="2157"/>
                    <a:pt x="3375" y="1688"/>
                  </a:cubicBezTo>
                </a:path>
              </a:pathLst>
            </a:custGeom>
            <a:solidFill>
              <a:schemeClr val="accent3"/>
            </a:solidFill>
            <a:ln w="38100" cmpd="sng">
              <a:noFill/>
            </a:ln>
            <a:effectLst/>
          </p:spPr>
          <p:txBody>
            <a:bodyPr wrap="none" anchor="ctr"/>
            <a:lstStyle/>
            <a:p>
              <a:pPr defTabSz="914217"/>
              <a:endParaRPr lang="en-US" dirty="0">
                <a:solidFill>
                  <a:srgbClr val="445469"/>
                </a:solidFill>
                <a:latin typeface="微软雅黑" panose="020B0503020204020204" pitchFamily="34" charset="-122"/>
              </a:endParaRPr>
            </a:p>
          </p:txBody>
        </p:sp>
        <p:sp>
          <p:nvSpPr>
            <p:cNvPr id="18" name="Oval 17"/>
            <p:cNvSpPr>
              <a:spLocks noChangeAspect="1"/>
            </p:cNvSpPr>
            <p:nvPr/>
          </p:nvSpPr>
          <p:spPr>
            <a:xfrm>
              <a:off x="2842148" y="3194978"/>
              <a:ext cx="244583" cy="244583"/>
            </a:xfrm>
            <a:prstGeom prst="ellipse">
              <a:avLst/>
            </a:prstGeom>
            <a:solidFill>
              <a:srgbClr val="FFFFF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17"/>
              <a:endParaRPr lang="en-US" dirty="0">
                <a:solidFill>
                  <a:prstClr val="white"/>
                </a:solidFill>
                <a:latin typeface="微软雅黑" panose="020B0503020204020204" pitchFamily="34" charset="-122"/>
              </a:endParaRPr>
            </a:p>
          </p:txBody>
        </p:sp>
      </p:grpSp>
      <p:grpSp>
        <p:nvGrpSpPr>
          <p:cNvPr id="31" name="Group 30"/>
          <p:cNvGrpSpPr/>
          <p:nvPr/>
        </p:nvGrpSpPr>
        <p:grpSpPr>
          <a:xfrm>
            <a:off x="1367829" y="2677038"/>
            <a:ext cx="521322" cy="771976"/>
            <a:chOff x="565078" y="2007778"/>
            <a:chExt cx="391093" cy="578982"/>
          </a:xfrm>
        </p:grpSpPr>
        <p:sp>
          <p:nvSpPr>
            <p:cNvPr id="3" name="Freeform 14"/>
            <p:cNvSpPr>
              <a:spLocks noChangeArrowheads="1"/>
            </p:cNvSpPr>
            <p:nvPr/>
          </p:nvSpPr>
          <p:spPr bwMode="auto">
            <a:xfrm>
              <a:off x="565078" y="2007778"/>
              <a:ext cx="391093" cy="578982"/>
            </a:xfrm>
            <a:custGeom>
              <a:avLst/>
              <a:gdLst>
                <a:gd name="T0" fmla="*/ 3375 w 3376"/>
                <a:gd name="T1" fmla="*/ 1688 h 5001"/>
                <a:gd name="T2" fmla="*/ 3375 w 3376"/>
                <a:gd name="T3" fmla="*/ 1688 h 5001"/>
                <a:gd name="T4" fmla="*/ 1688 w 3376"/>
                <a:gd name="T5" fmla="*/ 0 h 5001"/>
                <a:gd name="T6" fmla="*/ 0 w 3376"/>
                <a:gd name="T7" fmla="*/ 1688 h 5001"/>
                <a:gd name="T8" fmla="*/ 469 w 3376"/>
                <a:gd name="T9" fmla="*/ 2875 h 5001"/>
                <a:gd name="T10" fmla="*/ 469 w 3376"/>
                <a:gd name="T11" fmla="*/ 2875 h 5001"/>
                <a:gd name="T12" fmla="*/ 1657 w 3376"/>
                <a:gd name="T13" fmla="*/ 5000 h 5001"/>
                <a:gd name="T14" fmla="*/ 1657 w 3376"/>
                <a:gd name="T15" fmla="*/ 5000 h 5001"/>
                <a:gd name="T16" fmla="*/ 1719 w 3376"/>
                <a:gd name="T17" fmla="*/ 5000 h 5001"/>
                <a:gd name="T18" fmla="*/ 1750 w 3376"/>
                <a:gd name="T19" fmla="*/ 5000 h 5001"/>
                <a:gd name="T20" fmla="*/ 2907 w 3376"/>
                <a:gd name="T21" fmla="*/ 2875 h 5001"/>
                <a:gd name="T22" fmla="*/ 2907 w 3376"/>
                <a:gd name="T23" fmla="*/ 2875 h 5001"/>
                <a:gd name="T24" fmla="*/ 3375 w 3376"/>
                <a:gd name="T25" fmla="*/ 1688 h 5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6" h="5001">
                  <a:moveTo>
                    <a:pt x="3375" y="1688"/>
                  </a:moveTo>
                  <a:lnTo>
                    <a:pt x="3375" y="1688"/>
                  </a:lnTo>
                  <a:cubicBezTo>
                    <a:pt x="3375" y="751"/>
                    <a:pt x="2625" y="0"/>
                    <a:pt x="1688" y="0"/>
                  </a:cubicBezTo>
                  <a:cubicBezTo>
                    <a:pt x="750" y="0"/>
                    <a:pt x="0" y="751"/>
                    <a:pt x="0" y="1688"/>
                  </a:cubicBezTo>
                  <a:cubicBezTo>
                    <a:pt x="0" y="2157"/>
                    <a:pt x="188" y="2563"/>
                    <a:pt x="469" y="2875"/>
                  </a:cubicBezTo>
                  <a:lnTo>
                    <a:pt x="469" y="2875"/>
                  </a:lnTo>
                  <a:cubicBezTo>
                    <a:pt x="469" y="2875"/>
                    <a:pt x="1469" y="3844"/>
                    <a:pt x="1657" y="5000"/>
                  </a:cubicBezTo>
                  <a:lnTo>
                    <a:pt x="1657" y="5000"/>
                  </a:lnTo>
                  <a:cubicBezTo>
                    <a:pt x="1719" y="5000"/>
                    <a:pt x="1719" y="5000"/>
                    <a:pt x="1719" y="5000"/>
                  </a:cubicBezTo>
                  <a:cubicBezTo>
                    <a:pt x="1750" y="5000"/>
                    <a:pt x="1750" y="5000"/>
                    <a:pt x="1750" y="5000"/>
                  </a:cubicBezTo>
                  <a:cubicBezTo>
                    <a:pt x="1938" y="3844"/>
                    <a:pt x="2907" y="2875"/>
                    <a:pt x="2907" y="2875"/>
                  </a:cubicBezTo>
                  <a:lnTo>
                    <a:pt x="2907" y="2875"/>
                  </a:lnTo>
                  <a:cubicBezTo>
                    <a:pt x="3219" y="2563"/>
                    <a:pt x="3375" y="2157"/>
                    <a:pt x="3375" y="1688"/>
                  </a:cubicBezTo>
                </a:path>
              </a:pathLst>
            </a:custGeom>
            <a:solidFill>
              <a:schemeClr val="accent2"/>
            </a:solidFill>
            <a:ln w="38100" cmpd="sng">
              <a:noFill/>
            </a:ln>
            <a:effectLst/>
          </p:spPr>
          <p:txBody>
            <a:bodyPr wrap="none" anchor="ctr"/>
            <a:lstStyle/>
            <a:p>
              <a:pPr defTabSz="914217"/>
              <a:endParaRPr lang="en-US" dirty="0">
                <a:solidFill>
                  <a:srgbClr val="445469"/>
                </a:solidFill>
                <a:latin typeface="微软雅黑" panose="020B0503020204020204" pitchFamily="34" charset="-122"/>
              </a:endParaRPr>
            </a:p>
          </p:txBody>
        </p:sp>
        <p:sp>
          <p:nvSpPr>
            <p:cNvPr id="19" name="Oval 18"/>
            <p:cNvSpPr>
              <a:spLocks noChangeAspect="1"/>
            </p:cNvSpPr>
            <p:nvPr/>
          </p:nvSpPr>
          <p:spPr>
            <a:xfrm>
              <a:off x="633195" y="2077379"/>
              <a:ext cx="244583" cy="244583"/>
            </a:xfrm>
            <a:prstGeom prst="ellipse">
              <a:avLst/>
            </a:prstGeom>
            <a:solidFill>
              <a:srgbClr val="FFFFF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17"/>
              <a:endParaRPr lang="en-US" dirty="0">
                <a:solidFill>
                  <a:prstClr val="white"/>
                </a:solidFill>
                <a:latin typeface="微软雅黑" panose="020B0503020204020204" pitchFamily="34" charset="-122"/>
              </a:endParaRPr>
            </a:p>
          </p:txBody>
        </p:sp>
      </p:grpSp>
      <p:sp>
        <p:nvSpPr>
          <p:cNvPr id="23" name="Oval 22"/>
          <p:cNvSpPr>
            <a:spLocks noChangeAspect="1"/>
          </p:cNvSpPr>
          <p:nvPr/>
        </p:nvSpPr>
        <p:spPr>
          <a:xfrm>
            <a:off x="6314211" y="3591919"/>
            <a:ext cx="176368" cy="176414"/>
          </a:xfrm>
          <a:prstGeom prst="ellipse">
            <a:avLst/>
          </a:prstGeom>
          <a:solidFill>
            <a:srgbClr val="FFFFFF"/>
          </a:solidFill>
          <a:ln w="38100" cmpd="sng">
            <a:solidFill>
              <a:srgbClr val="DBDBDB"/>
            </a:solid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defTabSz="914217"/>
            <a:endParaRPr lang="en-US" dirty="0">
              <a:solidFill>
                <a:prstClr val="white"/>
              </a:solidFill>
              <a:latin typeface="微软雅黑" panose="020B0503020204020204" pitchFamily="34" charset="-122"/>
            </a:endParaRPr>
          </a:p>
        </p:txBody>
      </p:sp>
      <p:sp>
        <p:nvSpPr>
          <p:cNvPr id="24" name="Subtitle 2"/>
          <p:cNvSpPr txBox="1">
            <a:spLocks/>
          </p:cNvSpPr>
          <p:nvPr/>
        </p:nvSpPr>
        <p:spPr>
          <a:xfrm>
            <a:off x="6744983" y="1885292"/>
            <a:ext cx="3941214" cy="1518351"/>
          </a:xfrm>
          <a:prstGeom prst="rect">
            <a:avLst/>
          </a:prstGeom>
        </p:spPr>
        <p:txBody>
          <a:bodyPr vert="horz" lIns="121899" tIns="60950" rIns="121899" bIns="6095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buNone/>
            </a:pPr>
            <a:r>
              <a:rPr lang="en-US" sz="1600" b="1" dirty="0" smtClean="0">
                <a:solidFill>
                  <a:srgbClr val="445469"/>
                </a:solidFill>
                <a:latin typeface="微软雅黑" panose="020B0503020204020204" pitchFamily="34" charset="-122"/>
                <a:cs typeface="Aparajita" panose="020B0604020202020204" pitchFamily="34" charset="0"/>
              </a:rPr>
              <a:t>2017.01</a:t>
            </a:r>
            <a:r>
              <a:rPr lang="en-US" altLang="zh-CN" sz="1600" b="1" dirty="0" smtClean="0">
                <a:solidFill>
                  <a:srgbClr val="445469"/>
                </a:solidFill>
                <a:latin typeface="微软雅黑" panose="020B0503020204020204" pitchFamily="34" charset="-122"/>
                <a:cs typeface="Aparajita" panose="020B0604020202020204" pitchFamily="34" charset="0"/>
              </a:rPr>
              <a:t>.08</a:t>
            </a:r>
            <a:r>
              <a:rPr lang="en-US" sz="1600" b="1" dirty="0" smtClean="0">
                <a:solidFill>
                  <a:srgbClr val="445469"/>
                </a:solidFill>
                <a:latin typeface="微软雅黑" panose="020B0503020204020204" pitchFamily="34" charset="-122"/>
                <a:cs typeface="Aparajita" panose="020B0604020202020204" pitchFamily="34" charset="0"/>
              </a:rPr>
              <a:t>-2017.</a:t>
            </a:r>
            <a:r>
              <a:rPr lang="en-US" altLang="zh-CN" sz="1600" b="1" dirty="0" smtClean="0">
                <a:solidFill>
                  <a:srgbClr val="445469"/>
                </a:solidFill>
                <a:latin typeface="微软雅黑" panose="020B0503020204020204" pitchFamily="34" charset="-122"/>
                <a:cs typeface="Aparajita" panose="020B0604020202020204" pitchFamily="34" charset="0"/>
              </a:rPr>
              <a:t>0</a:t>
            </a:r>
            <a:r>
              <a:rPr lang="en-US" sz="1600" b="1" dirty="0" smtClean="0">
                <a:solidFill>
                  <a:srgbClr val="445469"/>
                </a:solidFill>
                <a:latin typeface="微软雅黑" panose="020B0503020204020204" pitchFamily="34" charset="-122"/>
                <a:cs typeface="Aparajita" panose="020B0604020202020204" pitchFamily="34" charset="0"/>
              </a:rPr>
              <a:t>1.</a:t>
            </a:r>
            <a:r>
              <a:rPr lang="en-US" altLang="zh-CN" sz="1600" b="1" dirty="0" smtClean="0">
                <a:solidFill>
                  <a:srgbClr val="445469"/>
                </a:solidFill>
                <a:latin typeface="微软雅黑" panose="020B0503020204020204" pitchFamily="34" charset="-122"/>
                <a:cs typeface="Aparajita" panose="020B0604020202020204" pitchFamily="34" charset="0"/>
              </a:rPr>
              <a:t>15</a:t>
            </a:r>
            <a:r>
              <a:rPr lang="zh-CN" altLang="en-US" sz="1600" b="1" dirty="0" smtClean="0">
                <a:solidFill>
                  <a:srgbClr val="445469"/>
                </a:solidFill>
                <a:latin typeface="微软雅黑" panose="020B0503020204020204" pitchFamily="34" charset="-122"/>
                <a:cs typeface="Aparajita" panose="020B0604020202020204" pitchFamily="34" charset="0"/>
              </a:rPr>
              <a:t>：</a:t>
            </a:r>
            <a:endParaRPr lang="en-US" sz="1600" b="1" dirty="0">
              <a:solidFill>
                <a:srgbClr val="445469"/>
              </a:solidFill>
              <a:latin typeface="微软雅黑" panose="020B0503020204020204" pitchFamily="34" charset="-122"/>
              <a:cs typeface="Aparajita" panose="020B0604020202020204" pitchFamily="34" charset="0"/>
            </a:endParaRPr>
          </a:p>
          <a:p>
            <a:pPr marL="0" indent="0">
              <a:lnSpc>
                <a:spcPct val="120000"/>
              </a:lnSpc>
              <a:buNone/>
            </a:pPr>
            <a:r>
              <a:rPr lang="zh-CN" altLang="en-US" sz="1600" dirty="0" smtClean="0">
                <a:solidFill>
                  <a:srgbClr val="445469"/>
                </a:solidFill>
                <a:latin typeface="微软雅黑" panose="020B0503020204020204" pitchFamily="34" charset="-122"/>
                <a:cs typeface="Aparajita" panose="020B0604020202020204" pitchFamily="34" charset="0"/>
              </a:rPr>
              <a:t>提高代码质量，检查产品使用安全性和操作体验感</a:t>
            </a:r>
            <a:endParaRPr lang="en-US" sz="1050" dirty="0">
              <a:solidFill>
                <a:srgbClr val="445469"/>
              </a:solidFill>
              <a:latin typeface="微软雅黑" panose="020B0503020204020204" pitchFamily="34" charset="-122"/>
              <a:cs typeface="Aparajita" panose="020B0604020202020204" pitchFamily="34" charset="0"/>
            </a:endParaRPr>
          </a:p>
        </p:txBody>
      </p:sp>
      <p:sp>
        <p:nvSpPr>
          <p:cNvPr id="26" name="Oval 25"/>
          <p:cNvSpPr>
            <a:spLocks noChangeAspect="1"/>
          </p:cNvSpPr>
          <p:nvPr/>
        </p:nvSpPr>
        <p:spPr>
          <a:xfrm>
            <a:off x="8631719" y="3591919"/>
            <a:ext cx="176368" cy="176414"/>
          </a:xfrm>
          <a:prstGeom prst="ellipse">
            <a:avLst/>
          </a:prstGeom>
          <a:solidFill>
            <a:srgbClr val="FFFFFF"/>
          </a:solidFill>
          <a:ln w="38100" cmpd="sng">
            <a:solidFill>
              <a:srgbClr val="DBDBDB"/>
            </a:solid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defTabSz="914217"/>
            <a:endParaRPr lang="en-US" dirty="0">
              <a:solidFill>
                <a:prstClr val="white"/>
              </a:solidFill>
              <a:latin typeface="微软雅黑" panose="020B0503020204020204" pitchFamily="34" charset="-122"/>
            </a:endParaRPr>
          </a:p>
        </p:txBody>
      </p:sp>
      <p:sp>
        <p:nvSpPr>
          <p:cNvPr id="27" name="Subtitle 2"/>
          <p:cNvSpPr txBox="1">
            <a:spLocks/>
          </p:cNvSpPr>
          <p:nvPr/>
        </p:nvSpPr>
        <p:spPr>
          <a:xfrm>
            <a:off x="9067369" y="4810218"/>
            <a:ext cx="2855690" cy="1518351"/>
          </a:xfrm>
          <a:prstGeom prst="rect">
            <a:avLst/>
          </a:prstGeom>
        </p:spPr>
        <p:txBody>
          <a:bodyPr vert="horz" lIns="121899" tIns="60950" rIns="121899" bIns="6095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buNone/>
            </a:pPr>
            <a:r>
              <a:rPr lang="en-US" sz="1600" b="1" dirty="0" smtClean="0">
                <a:solidFill>
                  <a:srgbClr val="445469"/>
                </a:solidFill>
                <a:latin typeface="微软雅黑" panose="020B0503020204020204" pitchFamily="34" charset="-122"/>
                <a:cs typeface="Aparajita" panose="020B0604020202020204" pitchFamily="34" charset="0"/>
              </a:rPr>
              <a:t>2017.</a:t>
            </a:r>
            <a:r>
              <a:rPr lang="en-US" altLang="zh-CN" sz="1600" b="1" dirty="0" smtClean="0">
                <a:solidFill>
                  <a:srgbClr val="445469"/>
                </a:solidFill>
                <a:latin typeface="微软雅黑" panose="020B0503020204020204" pitchFamily="34" charset="-122"/>
                <a:cs typeface="Aparajita" panose="020B0604020202020204" pitchFamily="34" charset="0"/>
              </a:rPr>
              <a:t>01.15</a:t>
            </a:r>
            <a:r>
              <a:rPr lang="en-US" sz="1600" b="1" dirty="0" smtClean="0">
                <a:solidFill>
                  <a:srgbClr val="445469"/>
                </a:solidFill>
                <a:latin typeface="微软雅黑" panose="020B0503020204020204" pitchFamily="34" charset="-122"/>
                <a:cs typeface="Aparajita" panose="020B0604020202020204" pitchFamily="34" charset="0"/>
              </a:rPr>
              <a:t>-2017.</a:t>
            </a:r>
            <a:r>
              <a:rPr lang="en-US" altLang="zh-CN" sz="1600" b="1" dirty="0" smtClean="0">
                <a:solidFill>
                  <a:srgbClr val="445469"/>
                </a:solidFill>
                <a:latin typeface="微软雅黑" panose="020B0503020204020204" pitchFamily="34" charset="-122"/>
                <a:cs typeface="Aparajita" panose="020B0604020202020204" pitchFamily="34" charset="0"/>
              </a:rPr>
              <a:t>01</a:t>
            </a:r>
            <a:r>
              <a:rPr lang="en-US" sz="1600" b="1" dirty="0" smtClean="0">
                <a:solidFill>
                  <a:srgbClr val="445469"/>
                </a:solidFill>
                <a:latin typeface="微软雅黑" panose="020B0503020204020204" pitchFamily="34" charset="-122"/>
                <a:cs typeface="Aparajita" panose="020B0604020202020204" pitchFamily="34" charset="0"/>
              </a:rPr>
              <a:t>.</a:t>
            </a:r>
            <a:r>
              <a:rPr lang="en-US" altLang="zh-CN" sz="1600" b="1" dirty="0" smtClean="0">
                <a:solidFill>
                  <a:srgbClr val="445469"/>
                </a:solidFill>
                <a:latin typeface="微软雅黑" panose="020B0503020204020204" pitchFamily="34" charset="-122"/>
                <a:cs typeface="Aparajita" panose="020B0604020202020204" pitchFamily="34" charset="0"/>
              </a:rPr>
              <a:t>20</a:t>
            </a:r>
            <a:r>
              <a:rPr lang="zh-CN" altLang="en-US" sz="1600" b="1" dirty="0" smtClean="0">
                <a:solidFill>
                  <a:srgbClr val="445469"/>
                </a:solidFill>
                <a:latin typeface="微软雅黑" panose="020B0503020204020204" pitchFamily="34" charset="-122"/>
                <a:cs typeface="Aparajita" panose="020B0604020202020204" pitchFamily="34" charset="0"/>
              </a:rPr>
              <a:t>：</a:t>
            </a:r>
            <a:endParaRPr lang="en-US" altLang="zh-CN" sz="1600" b="1" dirty="0" smtClean="0">
              <a:solidFill>
                <a:srgbClr val="445469"/>
              </a:solidFill>
              <a:latin typeface="微软雅黑" panose="020B0503020204020204" pitchFamily="34" charset="-122"/>
              <a:cs typeface="Aparajita" panose="020B0604020202020204" pitchFamily="34" charset="0"/>
            </a:endParaRPr>
          </a:p>
          <a:p>
            <a:pPr marL="0" indent="0">
              <a:lnSpc>
                <a:spcPct val="120000"/>
              </a:lnSpc>
              <a:buNone/>
            </a:pPr>
            <a:r>
              <a:rPr lang="zh-CN" altLang="en-US" sz="1600" dirty="0" smtClean="0">
                <a:solidFill>
                  <a:srgbClr val="445469"/>
                </a:solidFill>
                <a:latin typeface="微软雅黑" panose="020B0503020204020204" pitchFamily="34" charset="-122"/>
                <a:cs typeface="Aparajita" panose="020B0604020202020204" pitchFamily="34" charset="0"/>
              </a:rPr>
              <a:t>产品功能测试，并完成上线推广工作</a:t>
            </a:r>
            <a:endParaRPr lang="en-US" sz="1600" dirty="0">
              <a:solidFill>
                <a:srgbClr val="445469"/>
              </a:solidFill>
              <a:latin typeface="微软雅黑" panose="020B0503020204020204" pitchFamily="34" charset="-122"/>
              <a:cs typeface="Aparajita" panose="020B0604020202020204" pitchFamily="34" charset="0"/>
            </a:endParaRPr>
          </a:p>
        </p:txBody>
      </p:sp>
      <p:grpSp>
        <p:nvGrpSpPr>
          <p:cNvPr id="33" name="Group 32"/>
          <p:cNvGrpSpPr/>
          <p:nvPr/>
        </p:nvGrpSpPr>
        <p:grpSpPr>
          <a:xfrm>
            <a:off x="8469776" y="3886244"/>
            <a:ext cx="521322" cy="771976"/>
            <a:chOff x="6906543" y="2914683"/>
            <a:chExt cx="391093" cy="578982"/>
          </a:xfrm>
        </p:grpSpPr>
        <p:sp>
          <p:nvSpPr>
            <p:cNvPr id="25" name="Freeform 14"/>
            <p:cNvSpPr>
              <a:spLocks noChangeArrowheads="1"/>
            </p:cNvSpPr>
            <p:nvPr/>
          </p:nvSpPr>
          <p:spPr bwMode="auto">
            <a:xfrm rot="10800000">
              <a:off x="6906543" y="2914683"/>
              <a:ext cx="391093" cy="578982"/>
            </a:xfrm>
            <a:custGeom>
              <a:avLst/>
              <a:gdLst>
                <a:gd name="T0" fmla="*/ 3375 w 3376"/>
                <a:gd name="T1" fmla="*/ 1688 h 5001"/>
                <a:gd name="T2" fmla="*/ 3375 w 3376"/>
                <a:gd name="T3" fmla="*/ 1688 h 5001"/>
                <a:gd name="T4" fmla="*/ 1688 w 3376"/>
                <a:gd name="T5" fmla="*/ 0 h 5001"/>
                <a:gd name="T6" fmla="*/ 0 w 3376"/>
                <a:gd name="T7" fmla="*/ 1688 h 5001"/>
                <a:gd name="T8" fmla="*/ 469 w 3376"/>
                <a:gd name="T9" fmla="*/ 2875 h 5001"/>
                <a:gd name="T10" fmla="*/ 469 w 3376"/>
                <a:gd name="T11" fmla="*/ 2875 h 5001"/>
                <a:gd name="T12" fmla="*/ 1657 w 3376"/>
                <a:gd name="T13" fmla="*/ 5000 h 5001"/>
                <a:gd name="T14" fmla="*/ 1657 w 3376"/>
                <a:gd name="T15" fmla="*/ 5000 h 5001"/>
                <a:gd name="T16" fmla="*/ 1719 w 3376"/>
                <a:gd name="T17" fmla="*/ 5000 h 5001"/>
                <a:gd name="T18" fmla="*/ 1750 w 3376"/>
                <a:gd name="T19" fmla="*/ 5000 h 5001"/>
                <a:gd name="T20" fmla="*/ 2907 w 3376"/>
                <a:gd name="T21" fmla="*/ 2875 h 5001"/>
                <a:gd name="T22" fmla="*/ 2907 w 3376"/>
                <a:gd name="T23" fmla="*/ 2875 h 5001"/>
                <a:gd name="T24" fmla="*/ 3375 w 3376"/>
                <a:gd name="T25" fmla="*/ 1688 h 5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6" h="5001">
                  <a:moveTo>
                    <a:pt x="3375" y="1688"/>
                  </a:moveTo>
                  <a:lnTo>
                    <a:pt x="3375" y="1688"/>
                  </a:lnTo>
                  <a:cubicBezTo>
                    <a:pt x="3375" y="751"/>
                    <a:pt x="2625" y="0"/>
                    <a:pt x="1688" y="0"/>
                  </a:cubicBezTo>
                  <a:cubicBezTo>
                    <a:pt x="750" y="0"/>
                    <a:pt x="0" y="751"/>
                    <a:pt x="0" y="1688"/>
                  </a:cubicBezTo>
                  <a:cubicBezTo>
                    <a:pt x="0" y="2157"/>
                    <a:pt x="188" y="2563"/>
                    <a:pt x="469" y="2875"/>
                  </a:cubicBezTo>
                  <a:lnTo>
                    <a:pt x="469" y="2875"/>
                  </a:lnTo>
                  <a:cubicBezTo>
                    <a:pt x="469" y="2875"/>
                    <a:pt x="1469" y="3844"/>
                    <a:pt x="1657" y="5000"/>
                  </a:cubicBezTo>
                  <a:lnTo>
                    <a:pt x="1657" y="5000"/>
                  </a:lnTo>
                  <a:cubicBezTo>
                    <a:pt x="1719" y="5000"/>
                    <a:pt x="1719" y="5000"/>
                    <a:pt x="1719" y="5000"/>
                  </a:cubicBezTo>
                  <a:cubicBezTo>
                    <a:pt x="1750" y="5000"/>
                    <a:pt x="1750" y="5000"/>
                    <a:pt x="1750" y="5000"/>
                  </a:cubicBezTo>
                  <a:cubicBezTo>
                    <a:pt x="1938" y="3844"/>
                    <a:pt x="2907" y="2875"/>
                    <a:pt x="2907" y="2875"/>
                  </a:cubicBezTo>
                  <a:lnTo>
                    <a:pt x="2907" y="2875"/>
                  </a:lnTo>
                  <a:cubicBezTo>
                    <a:pt x="3219" y="2563"/>
                    <a:pt x="3375" y="2157"/>
                    <a:pt x="3375" y="1688"/>
                  </a:cubicBezTo>
                </a:path>
              </a:pathLst>
            </a:custGeom>
            <a:solidFill>
              <a:schemeClr val="accent5"/>
            </a:solidFill>
            <a:ln w="38100" cmpd="sng">
              <a:noFill/>
            </a:ln>
            <a:effectLst/>
          </p:spPr>
          <p:txBody>
            <a:bodyPr wrap="none" anchor="ctr"/>
            <a:lstStyle/>
            <a:p>
              <a:pPr defTabSz="914217"/>
              <a:endParaRPr lang="en-US" dirty="0">
                <a:solidFill>
                  <a:srgbClr val="445469"/>
                </a:solidFill>
                <a:latin typeface="微软雅黑" panose="020B0503020204020204" pitchFamily="34" charset="-122"/>
              </a:endParaRPr>
            </a:p>
          </p:txBody>
        </p:sp>
        <p:sp>
          <p:nvSpPr>
            <p:cNvPr id="28" name="Oval 27"/>
            <p:cNvSpPr>
              <a:spLocks noChangeAspect="1"/>
            </p:cNvSpPr>
            <p:nvPr/>
          </p:nvSpPr>
          <p:spPr>
            <a:xfrm>
              <a:off x="6982438" y="3170550"/>
              <a:ext cx="244583" cy="244583"/>
            </a:xfrm>
            <a:prstGeom prst="ellipse">
              <a:avLst/>
            </a:prstGeom>
            <a:solidFill>
              <a:srgbClr val="FFFFF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17"/>
              <a:endParaRPr lang="en-US" dirty="0">
                <a:solidFill>
                  <a:prstClr val="white"/>
                </a:solidFill>
                <a:latin typeface="微软雅黑" panose="020B0503020204020204" pitchFamily="34" charset="-122"/>
              </a:endParaRPr>
            </a:p>
          </p:txBody>
        </p:sp>
      </p:grpSp>
      <p:grpSp>
        <p:nvGrpSpPr>
          <p:cNvPr id="32" name="Group 31"/>
          <p:cNvGrpSpPr/>
          <p:nvPr/>
        </p:nvGrpSpPr>
        <p:grpSpPr>
          <a:xfrm>
            <a:off x="6136148" y="2644467"/>
            <a:ext cx="521322" cy="771976"/>
            <a:chOff x="4705368" y="1983350"/>
            <a:chExt cx="391093" cy="578982"/>
          </a:xfrm>
        </p:grpSpPr>
        <p:sp>
          <p:nvSpPr>
            <p:cNvPr id="22" name="Freeform 14"/>
            <p:cNvSpPr>
              <a:spLocks noChangeArrowheads="1"/>
            </p:cNvSpPr>
            <p:nvPr/>
          </p:nvSpPr>
          <p:spPr bwMode="auto">
            <a:xfrm>
              <a:off x="4705368" y="1983350"/>
              <a:ext cx="391093" cy="578982"/>
            </a:xfrm>
            <a:custGeom>
              <a:avLst/>
              <a:gdLst>
                <a:gd name="T0" fmla="*/ 3375 w 3376"/>
                <a:gd name="T1" fmla="*/ 1688 h 5001"/>
                <a:gd name="T2" fmla="*/ 3375 w 3376"/>
                <a:gd name="T3" fmla="*/ 1688 h 5001"/>
                <a:gd name="T4" fmla="*/ 1688 w 3376"/>
                <a:gd name="T5" fmla="*/ 0 h 5001"/>
                <a:gd name="T6" fmla="*/ 0 w 3376"/>
                <a:gd name="T7" fmla="*/ 1688 h 5001"/>
                <a:gd name="T8" fmla="*/ 469 w 3376"/>
                <a:gd name="T9" fmla="*/ 2875 h 5001"/>
                <a:gd name="T10" fmla="*/ 469 w 3376"/>
                <a:gd name="T11" fmla="*/ 2875 h 5001"/>
                <a:gd name="T12" fmla="*/ 1657 w 3376"/>
                <a:gd name="T13" fmla="*/ 5000 h 5001"/>
                <a:gd name="T14" fmla="*/ 1657 w 3376"/>
                <a:gd name="T15" fmla="*/ 5000 h 5001"/>
                <a:gd name="T16" fmla="*/ 1719 w 3376"/>
                <a:gd name="T17" fmla="*/ 5000 h 5001"/>
                <a:gd name="T18" fmla="*/ 1750 w 3376"/>
                <a:gd name="T19" fmla="*/ 5000 h 5001"/>
                <a:gd name="T20" fmla="*/ 2907 w 3376"/>
                <a:gd name="T21" fmla="*/ 2875 h 5001"/>
                <a:gd name="T22" fmla="*/ 2907 w 3376"/>
                <a:gd name="T23" fmla="*/ 2875 h 5001"/>
                <a:gd name="T24" fmla="*/ 3375 w 3376"/>
                <a:gd name="T25" fmla="*/ 1688 h 5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6" h="5001">
                  <a:moveTo>
                    <a:pt x="3375" y="1688"/>
                  </a:moveTo>
                  <a:lnTo>
                    <a:pt x="3375" y="1688"/>
                  </a:lnTo>
                  <a:cubicBezTo>
                    <a:pt x="3375" y="751"/>
                    <a:pt x="2625" y="0"/>
                    <a:pt x="1688" y="0"/>
                  </a:cubicBezTo>
                  <a:cubicBezTo>
                    <a:pt x="750" y="0"/>
                    <a:pt x="0" y="751"/>
                    <a:pt x="0" y="1688"/>
                  </a:cubicBezTo>
                  <a:cubicBezTo>
                    <a:pt x="0" y="2157"/>
                    <a:pt x="188" y="2563"/>
                    <a:pt x="469" y="2875"/>
                  </a:cubicBezTo>
                  <a:lnTo>
                    <a:pt x="469" y="2875"/>
                  </a:lnTo>
                  <a:cubicBezTo>
                    <a:pt x="469" y="2875"/>
                    <a:pt x="1469" y="3844"/>
                    <a:pt x="1657" y="5000"/>
                  </a:cubicBezTo>
                  <a:lnTo>
                    <a:pt x="1657" y="5000"/>
                  </a:lnTo>
                  <a:cubicBezTo>
                    <a:pt x="1719" y="5000"/>
                    <a:pt x="1719" y="5000"/>
                    <a:pt x="1719" y="5000"/>
                  </a:cubicBezTo>
                  <a:cubicBezTo>
                    <a:pt x="1750" y="5000"/>
                    <a:pt x="1750" y="5000"/>
                    <a:pt x="1750" y="5000"/>
                  </a:cubicBezTo>
                  <a:cubicBezTo>
                    <a:pt x="1938" y="3844"/>
                    <a:pt x="2907" y="2875"/>
                    <a:pt x="2907" y="2875"/>
                  </a:cubicBezTo>
                  <a:lnTo>
                    <a:pt x="2907" y="2875"/>
                  </a:lnTo>
                  <a:cubicBezTo>
                    <a:pt x="3219" y="2563"/>
                    <a:pt x="3375" y="2157"/>
                    <a:pt x="3375" y="1688"/>
                  </a:cubicBezTo>
                </a:path>
              </a:pathLst>
            </a:custGeom>
            <a:solidFill>
              <a:schemeClr val="accent4"/>
            </a:solidFill>
            <a:ln w="38100" cmpd="sng">
              <a:noFill/>
            </a:ln>
            <a:effectLst/>
          </p:spPr>
          <p:txBody>
            <a:bodyPr wrap="none" anchor="ctr"/>
            <a:lstStyle/>
            <a:p>
              <a:pPr defTabSz="914217"/>
              <a:endParaRPr lang="en-US" dirty="0">
                <a:solidFill>
                  <a:srgbClr val="445469"/>
                </a:solidFill>
                <a:latin typeface="微软雅黑" panose="020B0503020204020204" pitchFamily="34" charset="-122"/>
              </a:endParaRPr>
            </a:p>
          </p:txBody>
        </p:sp>
        <p:sp>
          <p:nvSpPr>
            <p:cNvPr id="29" name="Oval 28"/>
            <p:cNvSpPr>
              <a:spLocks noChangeAspect="1"/>
            </p:cNvSpPr>
            <p:nvPr/>
          </p:nvSpPr>
          <p:spPr>
            <a:xfrm>
              <a:off x="4783810" y="2052951"/>
              <a:ext cx="244583" cy="244583"/>
            </a:xfrm>
            <a:prstGeom prst="ellipse">
              <a:avLst/>
            </a:prstGeom>
            <a:solidFill>
              <a:srgbClr val="FFFFF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217"/>
              <a:endParaRPr lang="en-US" dirty="0">
                <a:solidFill>
                  <a:prstClr val="white"/>
                </a:solidFill>
                <a:latin typeface="微软雅黑" panose="020B0503020204020204" pitchFamily="34" charset="-122"/>
              </a:endParaRPr>
            </a:p>
          </p:txBody>
        </p:sp>
      </p:grpSp>
      <p:grpSp>
        <p:nvGrpSpPr>
          <p:cNvPr id="48" name="Group 47"/>
          <p:cNvGrpSpPr/>
          <p:nvPr/>
        </p:nvGrpSpPr>
        <p:grpSpPr>
          <a:xfrm>
            <a:off x="1320369" y="1892831"/>
            <a:ext cx="654186" cy="608552"/>
            <a:chOff x="1005727" y="5592572"/>
            <a:chExt cx="571038" cy="531204"/>
          </a:xfrm>
          <a:solidFill>
            <a:schemeClr val="accent1"/>
          </a:solidFill>
        </p:grpSpPr>
        <p:sp>
          <p:nvSpPr>
            <p:cNvPr id="49" name="Freeform 143"/>
            <p:cNvSpPr>
              <a:spLocks noChangeArrowheads="1"/>
            </p:cNvSpPr>
            <p:nvPr/>
          </p:nvSpPr>
          <p:spPr bwMode="auto">
            <a:xfrm>
              <a:off x="1368337" y="5801054"/>
              <a:ext cx="208428" cy="322722"/>
            </a:xfrm>
            <a:custGeom>
              <a:avLst/>
              <a:gdLst>
                <a:gd name="T0" fmla="*/ 294 w 320"/>
                <a:gd name="T1" fmla="*/ 0 h 498"/>
                <a:gd name="T2" fmla="*/ 294 w 320"/>
                <a:gd name="T3" fmla="*/ 0 h 498"/>
                <a:gd name="T4" fmla="*/ 13 w 320"/>
                <a:gd name="T5" fmla="*/ 0 h 498"/>
                <a:gd name="T6" fmla="*/ 0 w 320"/>
                <a:gd name="T7" fmla="*/ 25 h 498"/>
                <a:gd name="T8" fmla="*/ 0 w 320"/>
                <a:gd name="T9" fmla="*/ 484 h 498"/>
                <a:gd name="T10" fmla="*/ 13 w 320"/>
                <a:gd name="T11" fmla="*/ 497 h 498"/>
                <a:gd name="T12" fmla="*/ 294 w 320"/>
                <a:gd name="T13" fmla="*/ 497 h 498"/>
                <a:gd name="T14" fmla="*/ 319 w 320"/>
                <a:gd name="T15" fmla="*/ 484 h 498"/>
                <a:gd name="T16" fmla="*/ 319 w 320"/>
                <a:gd name="T17" fmla="*/ 25 h 498"/>
                <a:gd name="T18" fmla="*/ 294 w 320"/>
                <a:gd name="T19" fmla="*/ 0 h 498"/>
                <a:gd name="T20" fmla="*/ 179 w 320"/>
                <a:gd name="T21" fmla="*/ 408 h 498"/>
                <a:gd name="T22" fmla="*/ 179 w 320"/>
                <a:gd name="T23" fmla="*/ 408 h 498"/>
                <a:gd name="T24" fmla="*/ 153 w 320"/>
                <a:gd name="T25" fmla="*/ 433 h 498"/>
                <a:gd name="T26" fmla="*/ 128 w 320"/>
                <a:gd name="T27" fmla="*/ 408 h 498"/>
                <a:gd name="T28" fmla="*/ 128 w 320"/>
                <a:gd name="T29" fmla="*/ 318 h 498"/>
                <a:gd name="T30" fmla="*/ 153 w 320"/>
                <a:gd name="T31" fmla="*/ 293 h 498"/>
                <a:gd name="T32" fmla="*/ 179 w 320"/>
                <a:gd name="T33" fmla="*/ 318 h 498"/>
                <a:gd name="T34" fmla="*/ 179 w 320"/>
                <a:gd name="T35" fmla="*/ 408 h 498"/>
                <a:gd name="T36" fmla="*/ 179 w 320"/>
                <a:gd name="T37" fmla="*/ 204 h 498"/>
                <a:gd name="T38" fmla="*/ 179 w 320"/>
                <a:gd name="T39" fmla="*/ 204 h 498"/>
                <a:gd name="T40" fmla="*/ 153 w 320"/>
                <a:gd name="T41" fmla="*/ 229 h 498"/>
                <a:gd name="T42" fmla="*/ 128 w 320"/>
                <a:gd name="T43" fmla="*/ 204 h 498"/>
                <a:gd name="T44" fmla="*/ 128 w 320"/>
                <a:gd name="T45" fmla="*/ 127 h 498"/>
                <a:gd name="T46" fmla="*/ 153 w 320"/>
                <a:gd name="T47" fmla="*/ 102 h 498"/>
                <a:gd name="T48" fmla="*/ 179 w 320"/>
                <a:gd name="T49" fmla="*/ 127 h 498"/>
                <a:gd name="T50" fmla="*/ 179 w 320"/>
                <a:gd name="T51" fmla="*/ 204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0" h="498">
                  <a:moveTo>
                    <a:pt x="294" y="0"/>
                  </a:moveTo>
                  <a:lnTo>
                    <a:pt x="294" y="0"/>
                  </a:lnTo>
                  <a:cubicBezTo>
                    <a:pt x="13" y="0"/>
                    <a:pt x="13" y="0"/>
                    <a:pt x="13" y="0"/>
                  </a:cubicBezTo>
                  <a:cubicBezTo>
                    <a:pt x="0" y="0"/>
                    <a:pt x="0" y="12"/>
                    <a:pt x="0" y="25"/>
                  </a:cubicBezTo>
                  <a:cubicBezTo>
                    <a:pt x="0" y="484"/>
                    <a:pt x="0" y="484"/>
                    <a:pt x="0" y="484"/>
                  </a:cubicBezTo>
                  <a:cubicBezTo>
                    <a:pt x="0" y="497"/>
                    <a:pt x="0" y="497"/>
                    <a:pt x="13" y="497"/>
                  </a:cubicBezTo>
                  <a:cubicBezTo>
                    <a:pt x="294" y="497"/>
                    <a:pt x="294" y="497"/>
                    <a:pt x="294" y="497"/>
                  </a:cubicBezTo>
                  <a:cubicBezTo>
                    <a:pt x="306" y="497"/>
                    <a:pt x="319" y="497"/>
                    <a:pt x="319" y="484"/>
                  </a:cubicBezTo>
                  <a:cubicBezTo>
                    <a:pt x="319" y="25"/>
                    <a:pt x="319" y="25"/>
                    <a:pt x="319" y="25"/>
                  </a:cubicBezTo>
                  <a:cubicBezTo>
                    <a:pt x="319" y="12"/>
                    <a:pt x="306" y="0"/>
                    <a:pt x="294" y="0"/>
                  </a:cubicBezTo>
                  <a:close/>
                  <a:moveTo>
                    <a:pt x="179" y="408"/>
                  </a:moveTo>
                  <a:lnTo>
                    <a:pt x="179" y="408"/>
                  </a:lnTo>
                  <a:cubicBezTo>
                    <a:pt x="179" y="420"/>
                    <a:pt x="166" y="433"/>
                    <a:pt x="153" y="433"/>
                  </a:cubicBezTo>
                  <a:cubicBezTo>
                    <a:pt x="141" y="433"/>
                    <a:pt x="128" y="420"/>
                    <a:pt x="128" y="408"/>
                  </a:cubicBezTo>
                  <a:cubicBezTo>
                    <a:pt x="128" y="318"/>
                    <a:pt x="128" y="318"/>
                    <a:pt x="128" y="318"/>
                  </a:cubicBezTo>
                  <a:cubicBezTo>
                    <a:pt x="128" y="306"/>
                    <a:pt x="141" y="293"/>
                    <a:pt x="153" y="293"/>
                  </a:cubicBezTo>
                  <a:cubicBezTo>
                    <a:pt x="166" y="293"/>
                    <a:pt x="179" y="306"/>
                    <a:pt x="179" y="318"/>
                  </a:cubicBezTo>
                  <a:lnTo>
                    <a:pt x="179" y="408"/>
                  </a:lnTo>
                  <a:close/>
                  <a:moveTo>
                    <a:pt x="179" y="204"/>
                  </a:moveTo>
                  <a:lnTo>
                    <a:pt x="179" y="204"/>
                  </a:lnTo>
                  <a:cubicBezTo>
                    <a:pt x="179" y="216"/>
                    <a:pt x="166" y="229"/>
                    <a:pt x="153" y="229"/>
                  </a:cubicBezTo>
                  <a:cubicBezTo>
                    <a:pt x="141" y="229"/>
                    <a:pt x="128" y="216"/>
                    <a:pt x="128" y="204"/>
                  </a:cubicBezTo>
                  <a:cubicBezTo>
                    <a:pt x="128" y="127"/>
                    <a:pt x="128" y="127"/>
                    <a:pt x="128" y="127"/>
                  </a:cubicBezTo>
                  <a:cubicBezTo>
                    <a:pt x="128" y="114"/>
                    <a:pt x="141" y="102"/>
                    <a:pt x="153" y="102"/>
                  </a:cubicBezTo>
                  <a:cubicBezTo>
                    <a:pt x="166" y="102"/>
                    <a:pt x="179" y="114"/>
                    <a:pt x="179" y="127"/>
                  </a:cubicBezTo>
                  <a:lnTo>
                    <a:pt x="179" y="204"/>
                  </a:lnTo>
                  <a:close/>
                </a:path>
              </a:pathLst>
            </a:custGeom>
            <a:grpFill/>
            <a:ln>
              <a:noFill/>
            </a:ln>
            <a:effectLst/>
          </p:spPr>
          <p:txBody>
            <a:bodyPr wrap="none" lIns="76183" tIns="38092" rIns="76183" bIns="38092" anchor="ctr"/>
            <a:lstStyle/>
            <a:p>
              <a:pPr defTabSz="914217"/>
              <a:endParaRPr lang="en-US" dirty="0">
                <a:solidFill>
                  <a:srgbClr val="445469"/>
                </a:solidFill>
                <a:latin typeface="微软雅黑" panose="020B0503020204020204" pitchFamily="34" charset="-122"/>
              </a:endParaRPr>
            </a:p>
          </p:txBody>
        </p:sp>
        <p:sp>
          <p:nvSpPr>
            <p:cNvPr id="50" name="Freeform 359"/>
            <p:cNvSpPr>
              <a:spLocks noChangeArrowheads="1"/>
            </p:cNvSpPr>
            <p:nvPr/>
          </p:nvSpPr>
          <p:spPr bwMode="auto">
            <a:xfrm>
              <a:off x="1005727" y="5592572"/>
              <a:ext cx="348334" cy="528347"/>
            </a:xfrm>
            <a:custGeom>
              <a:avLst/>
              <a:gdLst>
                <a:gd name="T0" fmla="*/ 510 w 536"/>
                <a:gd name="T1" fmla="*/ 0 h 817"/>
                <a:gd name="T2" fmla="*/ 0 w 536"/>
                <a:gd name="T3" fmla="*/ 25 h 817"/>
                <a:gd name="T4" fmla="*/ 12 w 536"/>
                <a:gd name="T5" fmla="*/ 816 h 817"/>
                <a:gd name="T6" fmla="*/ 191 w 536"/>
                <a:gd name="T7" fmla="*/ 484 h 817"/>
                <a:gd name="T8" fmla="*/ 318 w 536"/>
                <a:gd name="T9" fmla="*/ 816 h 817"/>
                <a:gd name="T10" fmla="*/ 535 w 536"/>
                <a:gd name="T11" fmla="*/ 803 h 817"/>
                <a:gd name="T12" fmla="*/ 510 w 536"/>
                <a:gd name="T13" fmla="*/ 0 h 817"/>
                <a:gd name="T14" fmla="*/ 140 w 536"/>
                <a:gd name="T15" fmla="*/ 676 h 817"/>
                <a:gd name="T16" fmla="*/ 89 w 536"/>
                <a:gd name="T17" fmla="*/ 676 h 817"/>
                <a:gd name="T18" fmla="*/ 114 w 536"/>
                <a:gd name="T19" fmla="*/ 472 h 817"/>
                <a:gd name="T20" fmla="*/ 140 w 536"/>
                <a:gd name="T21" fmla="*/ 676 h 817"/>
                <a:gd name="T22" fmla="*/ 140 w 536"/>
                <a:gd name="T23" fmla="*/ 382 h 817"/>
                <a:gd name="T24" fmla="*/ 89 w 536"/>
                <a:gd name="T25" fmla="*/ 382 h 817"/>
                <a:gd name="T26" fmla="*/ 114 w 536"/>
                <a:gd name="T27" fmla="*/ 268 h 817"/>
                <a:gd name="T28" fmla="*/ 140 w 536"/>
                <a:gd name="T29" fmla="*/ 382 h 817"/>
                <a:gd name="T30" fmla="*/ 140 w 536"/>
                <a:gd name="T31" fmla="*/ 191 h 817"/>
                <a:gd name="T32" fmla="*/ 89 w 536"/>
                <a:gd name="T33" fmla="*/ 191 h 817"/>
                <a:gd name="T34" fmla="*/ 114 w 536"/>
                <a:gd name="T35" fmla="*/ 76 h 817"/>
                <a:gd name="T36" fmla="*/ 140 w 536"/>
                <a:gd name="T37" fmla="*/ 191 h 817"/>
                <a:gd name="T38" fmla="*/ 280 w 536"/>
                <a:gd name="T39" fmla="*/ 382 h 817"/>
                <a:gd name="T40" fmla="*/ 229 w 536"/>
                <a:gd name="T41" fmla="*/ 382 h 817"/>
                <a:gd name="T42" fmla="*/ 255 w 536"/>
                <a:gd name="T43" fmla="*/ 268 h 817"/>
                <a:gd name="T44" fmla="*/ 280 w 536"/>
                <a:gd name="T45" fmla="*/ 382 h 817"/>
                <a:gd name="T46" fmla="*/ 280 w 536"/>
                <a:gd name="T47" fmla="*/ 191 h 817"/>
                <a:gd name="T48" fmla="*/ 229 w 536"/>
                <a:gd name="T49" fmla="*/ 191 h 817"/>
                <a:gd name="T50" fmla="*/ 255 w 536"/>
                <a:gd name="T51" fmla="*/ 76 h 817"/>
                <a:gd name="T52" fmla="*/ 280 w 536"/>
                <a:gd name="T53" fmla="*/ 191 h 817"/>
                <a:gd name="T54" fmla="*/ 420 w 536"/>
                <a:gd name="T55" fmla="*/ 676 h 817"/>
                <a:gd name="T56" fmla="*/ 369 w 536"/>
                <a:gd name="T57" fmla="*/ 676 h 817"/>
                <a:gd name="T58" fmla="*/ 395 w 536"/>
                <a:gd name="T59" fmla="*/ 472 h 817"/>
                <a:gd name="T60" fmla="*/ 420 w 536"/>
                <a:gd name="T61" fmla="*/ 676 h 817"/>
                <a:gd name="T62" fmla="*/ 420 w 536"/>
                <a:gd name="T63" fmla="*/ 382 h 817"/>
                <a:gd name="T64" fmla="*/ 369 w 536"/>
                <a:gd name="T65" fmla="*/ 382 h 817"/>
                <a:gd name="T66" fmla="*/ 395 w 536"/>
                <a:gd name="T67" fmla="*/ 268 h 817"/>
                <a:gd name="T68" fmla="*/ 420 w 536"/>
                <a:gd name="T69" fmla="*/ 382 h 817"/>
                <a:gd name="T70" fmla="*/ 420 w 536"/>
                <a:gd name="T71" fmla="*/ 191 h 817"/>
                <a:gd name="T72" fmla="*/ 369 w 536"/>
                <a:gd name="T73" fmla="*/ 191 h 817"/>
                <a:gd name="T74" fmla="*/ 395 w 536"/>
                <a:gd name="T75" fmla="*/ 76 h 817"/>
                <a:gd name="T76" fmla="*/ 420 w 536"/>
                <a:gd name="T77" fmla="*/ 191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6" h="817">
                  <a:moveTo>
                    <a:pt x="510" y="0"/>
                  </a:moveTo>
                  <a:lnTo>
                    <a:pt x="510" y="0"/>
                  </a:lnTo>
                  <a:cubicBezTo>
                    <a:pt x="12" y="0"/>
                    <a:pt x="12" y="0"/>
                    <a:pt x="12" y="0"/>
                  </a:cubicBezTo>
                  <a:cubicBezTo>
                    <a:pt x="12" y="0"/>
                    <a:pt x="0" y="13"/>
                    <a:pt x="0" y="25"/>
                  </a:cubicBezTo>
                  <a:cubicBezTo>
                    <a:pt x="0" y="803"/>
                    <a:pt x="0" y="803"/>
                    <a:pt x="0" y="803"/>
                  </a:cubicBezTo>
                  <a:cubicBezTo>
                    <a:pt x="0" y="816"/>
                    <a:pt x="12" y="816"/>
                    <a:pt x="12" y="816"/>
                  </a:cubicBezTo>
                  <a:cubicBezTo>
                    <a:pt x="191" y="816"/>
                    <a:pt x="191" y="816"/>
                    <a:pt x="191" y="816"/>
                  </a:cubicBezTo>
                  <a:cubicBezTo>
                    <a:pt x="191" y="484"/>
                    <a:pt x="191" y="484"/>
                    <a:pt x="191" y="484"/>
                  </a:cubicBezTo>
                  <a:cubicBezTo>
                    <a:pt x="318" y="484"/>
                    <a:pt x="318" y="484"/>
                    <a:pt x="318" y="484"/>
                  </a:cubicBezTo>
                  <a:cubicBezTo>
                    <a:pt x="318" y="816"/>
                    <a:pt x="318" y="816"/>
                    <a:pt x="318" y="816"/>
                  </a:cubicBezTo>
                  <a:cubicBezTo>
                    <a:pt x="510" y="816"/>
                    <a:pt x="510" y="816"/>
                    <a:pt x="510" y="816"/>
                  </a:cubicBezTo>
                  <a:cubicBezTo>
                    <a:pt x="522" y="816"/>
                    <a:pt x="535" y="816"/>
                    <a:pt x="535" y="803"/>
                  </a:cubicBezTo>
                  <a:cubicBezTo>
                    <a:pt x="535" y="25"/>
                    <a:pt x="535" y="25"/>
                    <a:pt x="535" y="25"/>
                  </a:cubicBezTo>
                  <a:cubicBezTo>
                    <a:pt x="535" y="13"/>
                    <a:pt x="522" y="0"/>
                    <a:pt x="510" y="0"/>
                  </a:cubicBezTo>
                  <a:close/>
                  <a:moveTo>
                    <a:pt x="140" y="676"/>
                  </a:moveTo>
                  <a:lnTo>
                    <a:pt x="140" y="676"/>
                  </a:lnTo>
                  <a:cubicBezTo>
                    <a:pt x="140" y="688"/>
                    <a:pt x="127" y="701"/>
                    <a:pt x="114" y="701"/>
                  </a:cubicBezTo>
                  <a:cubicBezTo>
                    <a:pt x="102" y="701"/>
                    <a:pt x="89" y="688"/>
                    <a:pt x="89" y="676"/>
                  </a:cubicBezTo>
                  <a:cubicBezTo>
                    <a:pt x="89" y="497"/>
                    <a:pt x="89" y="497"/>
                    <a:pt x="89" y="497"/>
                  </a:cubicBezTo>
                  <a:cubicBezTo>
                    <a:pt x="89" y="472"/>
                    <a:pt x="102" y="472"/>
                    <a:pt x="114" y="472"/>
                  </a:cubicBezTo>
                  <a:cubicBezTo>
                    <a:pt x="127" y="472"/>
                    <a:pt x="140" y="472"/>
                    <a:pt x="140" y="497"/>
                  </a:cubicBezTo>
                  <a:lnTo>
                    <a:pt x="140" y="676"/>
                  </a:lnTo>
                  <a:close/>
                  <a:moveTo>
                    <a:pt x="140" y="382"/>
                  </a:moveTo>
                  <a:lnTo>
                    <a:pt x="140" y="382"/>
                  </a:lnTo>
                  <a:cubicBezTo>
                    <a:pt x="140" y="395"/>
                    <a:pt x="127" y="408"/>
                    <a:pt x="114" y="408"/>
                  </a:cubicBezTo>
                  <a:cubicBezTo>
                    <a:pt x="102" y="408"/>
                    <a:pt x="89" y="395"/>
                    <a:pt x="89" y="382"/>
                  </a:cubicBezTo>
                  <a:cubicBezTo>
                    <a:pt x="89" y="293"/>
                    <a:pt x="89" y="293"/>
                    <a:pt x="89" y="293"/>
                  </a:cubicBezTo>
                  <a:cubicBezTo>
                    <a:pt x="89" y="280"/>
                    <a:pt x="102" y="268"/>
                    <a:pt x="114" y="268"/>
                  </a:cubicBezTo>
                  <a:cubicBezTo>
                    <a:pt x="127" y="268"/>
                    <a:pt x="140" y="280"/>
                    <a:pt x="140" y="293"/>
                  </a:cubicBezTo>
                  <a:lnTo>
                    <a:pt x="140" y="382"/>
                  </a:lnTo>
                  <a:close/>
                  <a:moveTo>
                    <a:pt x="140" y="191"/>
                  </a:moveTo>
                  <a:lnTo>
                    <a:pt x="140" y="191"/>
                  </a:lnTo>
                  <a:cubicBezTo>
                    <a:pt x="140" y="204"/>
                    <a:pt x="127" y="217"/>
                    <a:pt x="114" y="217"/>
                  </a:cubicBezTo>
                  <a:cubicBezTo>
                    <a:pt x="102" y="217"/>
                    <a:pt x="89" y="204"/>
                    <a:pt x="89" y="191"/>
                  </a:cubicBezTo>
                  <a:cubicBezTo>
                    <a:pt x="89" y="102"/>
                    <a:pt x="89" y="102"/>
                    <a:pt x="89" y="102"/>
                  </a:cubicBezTo>
                  <a:cubicBezTo>
                    <a:pt x="89" y="89"/>
                    <a:pt x="102" y="76"/>
                    <a:pt x="114" y="76"/>
                  </a:cubicBezTo>
                  <a:cubicBezTo>
                    <a:pt x="127" y="76"/>
                    <a:pt x="140" y="89"/>
                    <a:pt x="140" y="102"/>
                  </a:cubicBezTo>
                  <a:lnTo>
                    <a:pt x="140" y="191"/>
                  </a:lnTo>
                  <a:close/>
                  <a:moveTo>
                    <a:pt x="280" y="382"/>
                  </a:moveTo>
                  <a:lnTo>
                    <a:pt x="280" y="382"/>
                  </a:lnTo>
                  <a:cubicBezTo>
                    <a:pt x="280" y="395"/>
                    <a:pt x="267" y="408"/>
                    <a:pt x="255" y="408"/>
                  </a:cubicBezTo>
                  <a:cubicBezTo>
                    <a:pt x="242" y="408"/>
                    <a:pt x="229" y="395"/>
                    <a:pt x="229" y="382"/>
                  </a:cubicBezTo>
                  <a:cubicBezTo>
                    <a:pt x="229" y="293"/>
                    <a:pt x="229" y="293"/>
                    <a:pt x="229" y="293"/>
                  </a:cubicBezTo>
                  <a:cubicBezTo>
                    <a:pt x="229" y="280"/>
                    <a:pt x="242" y="268"/>
                    <a:pt x="255" y="268"/>
                  </a:cubicBezTo>
                  <a:cubicBezTo>
                    <a:pt x="267" y="268"/>
                    <a:pt x="280" y="280"/>
                    <a:pt x="280" y="293"/>
                  </a:cubicBezTo>
                  <a:lnTo>
                    <a:pt x="280" y="382"/>
                  </a:lnTo>
                  <a:close/>
                  <a:moveTo>
                    <a:pt x="280" y="191"/>
                  </a:moveTo>
                  <a:lnTo>
                    <a:pt x="280" y="191"/>
                  </a:lnTo>
                  <a:cubicBezTo>
                    <a:pt x="280" y="204"/>
                    <a:pt x="267" y="217"/>
                    <a:pt x="255" y="217"/>
                  </a:cubicBezTo>
                  <a:cubicBezTo>
                    <a:pt x="242" y="217"/>
                    <a:pt x="229" y="204"/>
                    <a:pt x="229" y="191"/>
                  </a:cubicBezTo>
                  <a:cubicBezTo>
                    <a:pt x="229" y="102"/>
                    <a:pt x="229" y="102"/>
                    <a:pt x="229" y="102"/>
                  </a:cubicBezTo>
                  <a:cubicBezTo>
                    <a:pt x="229" y="89"/>
                    <a:pt x="242" y="76"/>
                    <a:pt x="255" y="76"/>
                  </a:cubicBezTo>
                  <a:cubicBezTo>
                    <a:pt x="267" y="76"/>
                    <a:pt x="280" y="89"/>
                    <a:pt x="280" y="102"/>
                  </a:cubicBezTo>
                  <a:lnTo>
                    <a:pt x="280" y="191"/>
                  </a:lnTo>
                  <a:close/>
                  <a:moveTo>
                    <a:pt x="420" y="676"/>
                  </a:moveTo>
                  <a:lnTo>
                    <a:pt x="420" y="676"/>
                  </a:lnTo>
                  <a:cubicBezTo>
                    <a:pt x="420" y="688"/>
                    <a:pt x="408" y="701"/>
                    <a:pt x="395" y="701"/>
                  </a:cubicBezTo>
                  <a:cubicBezTo>
                    <a:pt x="382" y="701"/>
                    <a:pt x="369" y="688"/>
                    <a:pt x="369" y="676"/>
                  </a:cubicBezTo>
                  <a:cubicBezTo>
                    <a:pt x="369" y="497"/>
                    <a:pt x="369" y="497"/>
                    <a:pt x="369" y="497"/>
                  </a:cubicBezTo>
                  <a:cubicBezTo>
                    <a:pt x="369" y="472"/>
                    <a:pt x="382" y="472"/>
                    <a:pt x="395" y="472"/>
                  </a:cubicBezTo>
                  <a:cubicBezTo>
                    <a:pt x="408" y="472"/>
                    <a:pt x="420" y="472"/>
                    <a:pt x="420" y="497"/>
                  </a:cubicBezTo>
                  <a:lnTo>
                    <a:pt x="420" y="676"/>
                  </a:lnTo>
                  <a:close/>
                  <a:moveTo>
                    <a:pt x="420" y="382"/>
                  </a:moveTo>
                  <a:lnTo>
                    <a:pt x="420" y="382"/>
                  </a:lnTo>
                  <a:cubicBezTo>
                    <a:pt x="420" y="395"/>
                    <a:pt x="408" y="408"/>
                    <a:pt x="395" y="408"/>
                  </a:cubicBezTo>
                  <a:cubicBezTo>
                    <a:pt x="382" y="408"/>
                    <a:pt x="369" y="395"/>
                    <a:pt x="369" y="382"/>
                  </a:cubicBezTo>
                  <a:cubicBezTo>
                    <a:pt x="369" y="293"/>
                    <a:pt x="369" y="293"/>
                    <a:pt x="369" y="293"/>
                  </a:cubicBezTo>
                  <a:cubicBezTo>
                    <a:pt x="369" y="280"/>
                    <a:pt x="382" y="268"/>
                    <a:pt x="395" y="268"/>
                  </a:cubicBezTo>
                  <a:cubicBezTo>
                    <a:pt x="408" y="268"/>
                    <a:pt x="420" y="280"/>
                    <a:pt x="420" y="293"/>
                  </a:cubicBezTo>
                  <a:lnTo>
                    <a:pt x="420" y="382"/>
                  </a:lnTo>
                  <a:close/>
                  <a:moveTo>
                    <a:pt x="420" y="191"/>
                  </a:moveTo>
                  <a:lnTo>
                    <a:pt x="420" y="191"/>
                  </a:lnTo>
                  <a:cubicBezTo>
                    <a:pt x="420" y="204"/>
                    <a:pt x="408" y="217"/>
                    <a:pt x="395" y="217"/>
                  </a:cubicBezTo>
                  <a:cubicBezTo>
                    <a:pt x="382" y="217"/>
                    <a:pt x="369" y="204"/>
                    <a:pt x="369" y="191"/>
                  </a:cubicBezTo>
                  <a:cubicBezTo>
                    <a:pt x="369" y="102"/>
                    <a:pt x="369" y="102"/>
                    <a:pt x="369" y="102"/>
                  </a:cubicBezTo>
                  <a:cubicBezTo>
                    <a:pt x="369" y="89"/>
                    <a:pt x="382" y="76"/>
                    <a:pt x="395" y="76"/>
                  </a:cubicBezTo>
                  <a:cubicBezTo>
                    <a:pt x="408" y="76"/>
                    <a:pt x="420" y="89"/>
                    <a:pt x="420" y="102"/>
                  </a:cubicBezTo>
                  <a:lnTo>
                    <a:pt x="420" y="191"/>
                  </a:lnTo>
                  <a:close/>
                </a:path>
              </a:pathLst>
            </a:custGeom>
            <a:grpFill/>
            <a:ln>
              <a:noFill/>
            </a:ln>
            <a:effectLst/>
          </p:spPr>
          <p:txBody>
            <a:bodyPr wrap="none" lIns="76183" tIns="38092" rIns="76183" bIns="38092" anchor="ctr"/>
            <a:lstStyle/>
            <a:p>
              <a:pPr defTabSz="914217"/>
              <a:endParaRPr lang="en-US" dirty="0">
                <a:solidFill>
                  <a:srgbClr val="445469"/>
                </a:solidFill>
                <a:latin typeface="微软雅黑" panose="020B0503020204020204" pitchFamily="34" charset="-122"/>
              </a:endParaRPr>
            </a:p>
          </p:txBody>
        </p:sp>
      </p:grpSp>
      <p:sp>
        <p:nvSpPr>
          <p:cNvPr id="52" name="Freeform 256"/>
          <p:cNvSpPr>
            <a:spLocks noChangeArrowheads="1"/>
          </p:cNvSpPr>
          <p:nvPr/>
        </p:nvSpPr>
        <p:spPr bwMode="auto">
          <a:xfrm>
            <a:off x="3566287" y="4896292"/>
            <a:ext cx="470341" cy="411192"/>
          </a:xfrm>
          <a:custGeom>
            <a:avLst/>
            <a:gdLst>
              <a:gd name="T0" fmla="*/ 554 w 561"/>
              <a:gd name="T1" fmla="*/ 0 h 490"/>
              <a:gd name="T2" fmla="*/ 554 w 561"/>
              <a:gd name="T3" fmla="*/ 0 h 490"/>
              <a:gd name="T4" fmla="*/ 12 w 561"/>
              <a:gd name="T5" fmla="*/ 0 h 490"/>
              <a:gd name="T6" fmla="*/ 0 w 561"/>
              <a:gd name="T7" fmla="*/ 11 h 490"/>
              <a:gd name="T8" fmla="*/ 0 w 561"/>
              <a:gd name="T9" fmla="*/ 408 h 490"/>
              <a:gd name="T10" fmla="*/ 12 w 561"/>
              <a:gd name="T11" fmla="*/ 419 h 490"/>
              <a:gd name="T12" fmla="*/ 233 w 561"/>
              <a:gd name="T13" fmla="*/ 419 h 490"/>
              <a:gd name="T14" fmla="*/ 233 w 561"/>
              <a:gd name="T15" fmla="*/ 454 h 490"/>
              <a:gd name="T16" fmla="*/ 187 w 561"/>
              <a:gd name="T17" fmla="*/ 483 h 490"/>
              <a:gd name="T18" fmla="*/ 187 w 561"/>
              <a:gd name="T19" fmla="*/ 489 h 490"/>
              <a:gd name="T20" fmla="*/ 379 w 561"/>
              <a:gd name="T21" fmla="*/ 489 h 490"/>
              <a:gd name="T22" fmla="*/ 385 w 561"/>
              <a:gd name="T23" fmla="*/ 483 h 490"/>
              <a:gd name="T24" fmla="*/ 332 w 561"/>
              <a:gd name="T25" fmla="*/ 454 h 490"/>
              <a:gd name="T26" fmla="*/ 332 w 561"/>
              <a:gd name="T27" fmla="*/ 419 h 490"/>
              <a:gd name="T28" fmla="*/ 554 w 561"/>
              <a:gd name="T29" fmla="*/ 419 h 490"/>
              <a:gd name="T30" fmla="*/ 560 w 561"/>
              <a:gd name="T31" fmla="*/ 408 h 490"/>
              <a:gd name="T32" fmla="*/ 560 w 561"/>
              <a:gd name="T33" fmla="*/ 11 h 490"/>
              <a:gd name="T34" fmla="*/ 554 w 561"/>
              <a:gd name="T35" fmla="*/ 0 h 490"/>
              <a:gd name="T36" fmla="*/ 513 w 561"/>
              <a:gd name="T37" fmla="*/ 309 h 490"/>
              <a:gd name="T38" fmla="*/ 513 w 561"/>
              <a:gd name="T39" fmla="*/ 309 h 490"/>
              <a:gd name="T40" fmla="*/ 507 w 561"/>
              <a:gd name="T41" fmla="*/ 320 h 490"/>
              <a:gd name="T42" fmla="*/ 58 w 561"/>
              <a:gd name="T43" fmla="*/ 320 h 490"/>
              <a:gd name="T44" fmla="*/ 47 w 561"/>
              <a:gd name="T45" fmla="*/ 309 h 490"/>
              <a:gd name="T46" fmla="*/ 47 w 561"/>
              <a:gd name="T47" fmla="*/ 58 h 490"/>
              <a:gd name="T48" fmla="*/ 58 w 561"/>
              <a:gd name="T49" fmla="*/ 46 h 490"/>
              <a:gd name="T50" fmla="*/ 507 w 561"/>
              <a:gd name="T51" fmla="*/ 46 h 490"/>
              <a:gd name="T52" fmla="*/ 513 w 561"/>
              <a:gd name="T53" fmla="*/ 58 h 490"/>
              <a:gd name="T54" fmla="*/ 513 w 561"/>
              <a:gd name="T55" fmla="*/ 309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1" h="490">
                <a:moveTo>
                  <a:pt x="554" y="0"/>
                </a:moveTo>
                <a:lnTo>
                  <a:pt x="554" y="0"/>
                </a:lnTo>
                <a:cubicBezTo>
                  <a:pt x="12" y="0"/>
                  <a:pt x="12" y="0"/>
                  <a:pt x="12" y="0"/>
                </a:cubicBezTo>
                <a:cubicBezTo>
                  <a:pt x="6" y="0"/>
                  <a:pt x="0" y="5"/>
                  <a:pt x="0" y="11"/>
                </a:cubicBezTo>
                <a:cubicBezTo>
                  <a:pt x="0" y="408"/>
                  <a:pt x="0" y="408"/>
                  <a:pt x="0" y="408"/>
                </a:cubicBezTo>
                <a:cubicBezTo>
                  <a:pt x="0" y="419"/>
                  <a:pt x="6" y="419"/>
                  <a:pt x="12" y="419"/>
                </a:cubicBezTo>
                <a:cubicBezTo>
                  <a:pt x="233" y="419"/>
                  <a:pt x="233" y="419"/>
                  <a:pt x="233" y="419"/>
                </a:cubicBezTo>
                <a:cubicBezTo>
                  <a:pt x="233" y="454"/>
                  <a:pt x="233" y="454"/>
                  <a:pt x="233" y="454"/>
                </a:cubicBezTo>
                <a:cubicBezTo>
                  <a:pt x="187" y="483"/>
                  <a:pt x="187" y="483"/>
                  <a:pt x="187" y="483"/>
                </a:cubicBezTo>
                <a:cubicBezTo>
                  <a:pt x="181" y="489"/>
                  <a:pt x="181" y="489"/>
                  <a:pt x="187" y="489"/>
                </a:cubicBezTo>
                <a:cubicBezTo>
                  <a:pt x="379" y="489"/>
                  <a:pt x="379" y="489"/>
                  <a:pt x="379" y="489"/>
                </a:cubicBezTo>
                <a:cubicBezTo>
                  <a:pt x="385" y="489"/>
                  <a:pt x="391" y="489"/>
                  <a:pt x="385" y="483"/>
                </a:cubicBezTo>
                <a:cubicBezTo>
                  <a:pt x="332" y="454"/>
                  <a:pt x="332" y="454"/>
                  <a:pt x="332" y="454"/>
                </a:cubicBezTo>
                <a:cubicBezTo>
                  <a:pt x="332" y="419"/>
                  <a:pt x="332" y="419"/>
                  <a:pt x="332" y="419"/>
                </a:cubicBezTo>
                <a:cubicBezTo>
                  <a:pt x="554" y="419"/>
                  <a:pt x="554" y="419"/>
                  <a:pt x="554" y="419"/>
                </a:cubicBezTo>
                <a:cubicBezTo>
                  <a:pt x="560" y="419"/>
                  <a:pt x="560" y="419"/>
                  <a:pt x="560" y="408"/>
                </a:cubicBezTo>
                <a:cubicBezTo>
                  <a:pt x="560" y="11"/>
                  <a:pt x="560" y="11"/>
                  <a:pt x="560" y="11"/>
                </a:cubicBezTo>
                <a:cubicBezTo>
                  <a:pt x="560" y="5"/>
                  <a:pt x="560" y="0"/>
                  <a:pt x="554" y="0"/>
                </a:cubicBezTo>
                <a:close/>
                <a:moveTo>
                  <a:pt x="513" y="309"/>
                </a:moveTo>
                <a:lnTo>
                  <a:pt x="513" y="309"/>
                </a:lnTo>
                <a:cubicBezTo>
                  <a:pt x="513" y="314"/>
                  <a:pt x="513" y="320"/>
                  <a:pt x="507" y="320"/>
                </a:cubicBezTo>
                <a:cubicBezTo>
                  <a:pt x="58" y="320"/>
                  <a:pt x="58" y="320"/>
                  <a:pt x="58" y="320"/>
                </a:cubicBezTo>
                <a:cubicBezTo>
                  <a:pt x="53" y="320"/>
                  <a:pt x="47" y="314"/>
                  <a:pt x="47" y="309"/>
                </a:cubicBezTo>
                <a:cubicBezTo>
                  <a:pt x="47" y="58"/>
                  <a:pt x="47" y="58"/>
                  <a:pt x="47" y="58"/>
                </a:cubicBezTo>
                <a:cubicBezTo>
                  <a:pt x="47" y="52"/>
                  <a:pt x="53" y="46"/>
                  <a:pt x="58" y="46"/>
                </a:cubicBezTo>
                <a:cubicBezTo>
                  <a:pt x="507" y="46"/>
                  <a:pt x="507" y="46"/>
                  <a:pt x="507" y="46"/>
                </a:cubicBezTo>
                <a:cubicBezTo>
                  <a:pt x="513" y="46"/>
                  <a:pt x="513" y="52"/>
                  <a:pt x="513" y="58"/>
                </a:cubicBezTo>
                <a:lnTo>
                  <a:pt x="513" y="309"/>
                </a:lnTo>
                <a:close/>
              </a:path>
            </a:pathLst>
          </a:custGeom>
          <a:solidFill>
            <a:schemeClr val="accent3"/>
          </a:solidFill>
          <a:ln>
            <a:noFill/>
          </a:ln>
          <a:effectLst/>
        </p:spPr>
        <p:txBody>
          <a:bodyPr wrap="none" lIns="76183" tIns="38092" rIns="76183" bIns="38092" anchor="ctr"/>
          <a:lstStyle/>
          <a:p>
            <a:pPr defTabSz="914217"/>
            <a:endParaRPr lang="en-US" dirty="0">
              <a:solidFill>
                <a:srgbClr val="445469"/>
              </a:solidFill>
              <a:latin typeface="微软雅黑" panose="020B0503020204020204" pitchFamily="34" charset="-122"/>
            </a:endParaRPr>
          </a:p>
        </p:txBody>
      </p:sp>
      <p:sp>
        <p:nvSpPr>
          <p:cNvPr id="54" name="Freeform 116"/>
          <p:cNvSpPr>
            <a:spLocks noChangeArrowheads="1"/>
          </p:cNvSpPr>
          <p:nvPr/>
        </p:nvSpPr>
        <p:spPr bwMode="auto">
          <a:xfrm rot="1614111">
            <a:off x="6261615" y="2080231"/>
            <a:ext cx="438142" cy="455491"/>
          </a:xfrm>
          <a:custGeom>
            <a:avLst/>
            <a:gdLst>
              <a:gd name="T0" fmla="*/ 400 w 445"/>
              <a:gd name="T1" fmla="*/ 159 h 462"/>
              <a:gd name="T2" fmla="*/ 400 w 445"/>
              <a:gd name="T3" fmla="*/ 159 h 462"/>
              <a:gd name="T4" fmla="*/ 266 w 445"/>
              <a:gd name="T5" fmla="*/ 8 h 462"/>
              <a:gd name="T6" fmla="*/ 36 w 445"/>
              <a:gd name="T7" fmla="*/ 248 h 462"/>
              <a:gd name="T8" fmla="*/ 9 w 445"/>
              <a:gd name="T9" fmla="*/ 319 h 462"/>
              <a:gd name="T10" fmla="*/ 81 w 445"/>
              <a:gd name="T11" fmla="*/ 355 h 462"/>
              <a:gd name="T12" fmla="*/ 98 w 445"/>
              <a:gd name="T13" fmla="*/ 346 h 462"/>
              <a:gd name="T14" fmla="*/ 134 w 445"/>
              <a:gd name="T15" fmla="*/ 372 h 462"/>
              <a:gd name="T16" fmla="*/ 160 w 445"/>
              <a:gd name="T17" fmla="*/ 434 h 462"/>
              <a:gd name="T18" fmla="*/ 187 w 445"/>
              <a:gd name="T19" fmla="*/ 452 h 462"/>
              <a:gd name="T20" fmla="*/ 240 w 445"/>
              <a:gd name="T21" fmla="*/ 434 h 462"/>
              <a:gd name="T22" fmla="*/ 249 w 445"/>
              <a:gd name="T23" fmla="*/ 416 h 462"/>
              <a:gd name="T24" fmla="*/ 231 w 445"/>
              <a:gd name="T25" fmla="*/ 390 h 462"/>
              <a:gd name="T26" fmla="*/ 204 w 445"/>
              <a:gd name="T27" fmla="*/ 337 h 462"/>
              <a:gd name="T28" fmla="*/ 231 w 445"/>
              <a:gd name="T29" fmla="*/ 310 h 462"/>
              <a:gd name="T30" fmla="*/ 417 w 445"/>
              <a:gd name="T31" fmla="*/ 355 h 462"/>
              <a:gd name="T32" fmla="*/ 400 w 445"/>
              <a:gd name="T33" fmla="*/ 159 h 462"/>
              <a:gd name="T34" fmla="*/ 390 w 445"/>
              <a:gd name="T35" fmla="*/ 310 h 462"/>
              <a:gd name="T36" fmla="*/ 390 w 445"/>
              <a:gd name="T37" fmla="*/ 310 h 462"/>
              <a:gd name="T38" fmla="*/ 302 w 445"/>
              <a:gd name="T39" fmla="*/ 204 h 462"/>
              <a:gd name="T40" fmla="*/ 284 w 445"/>
              <a:gd name="T41" fmla="*/ 62 h 462"/>
              <a:gd name="T42" fmla="*/ 364 w 445"/>
              <a:gd name="T43" fmla="*/ 177 h 462"/>
              <a:gd name="T44" fmla="*/ 390 w 445"/>
              <a:gd name="T45" fmla="*/ 31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accent4"/>
          </a:solidFill>
          <a:ln>
            <a:noFill/>
          </a:ln>
          <a:effectLs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56" name="AutoShape 82"/>
          <p:cNvSpPr>
            <a:spLocks/>
          </p:cNvSpPr>
          <p:nvPr/>
        </p:nvSpPr>
        <p:spPr bwMode="auto">
          <a:xfrm>
            <a:off x="8570943" y="4904191"/>
            <a:ext cx="388071" cy="3881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solidFill>
            <a:schemeClr val="accent5"/>
          </a:solidFill>
          <a:ln>
            <a:noFill/>
          </a:ln>
          <a:effectLst/>
          <a:extLst/>
        </p:spPr>
        <p:txBody>
          <a:bodyPr lIns="50789" tIns="50789" rIns="50789" bIns="50789" anchor="ctr"/>
          <a:lstStyle/>
          <a:p>
            <a:pPr defTabSz="457098">
              <a:defRPr/>
            </a:pPr>
            <a:endParaRPr lang="es-ES" sz="2900" dirty="0">
              <a:solidFill>
                <a:prstClr val="white"/>
              </a:solidFill>
              <a:effectLst>
                <a:outerShdw blurRad="38100" dist="38100" dir="2700000" algn="tl">
                  <a:srgbClr val="000000"/>
                </a:outerShdw>
              </a:effectLst>
              <a:latin typeface="Gill Sans" charset="0"/>
              <a:cs typeface="Gill Sans" charset="0"/>
              <a:sym typeface="Gill Sans" charset="0"/>
            </a:endParaRPr>
          </a:p>
        </p:txBody>
      </p:sp>
      <p:grpSp>
        <p:nvGrpSpPr>
          <p:cNvPr id="34" name="Group 31"/>
          <p:cNvGrpSpPr/>
          <p:nvPr/>
        </p:nvGrpSpPr>
        <p:grpSpPr>
          <a:xfrm>
            <a:off x="860425" y="241509"/>
            <a:ext cx="10467182" cy="1039544"/>
            <a:chOff x="5988388" y="483017"/>
            <a:chExt cx="12359700" cy="2079087"/>
          </a:xfrm>
        </p:grpSpPr>
        <p:sp>
          <p:nvSpPr>
            <p:cNvPr id="35" name="TextBox 32"/>
            <p:cNvSpPr txBox="1"/>
            <p:nvPr/>
          </p:nvSpPr>
          <p:spPr>
            <a:xfrm>
              <a:off x="5988388" y="483017"/>
              <a:ext cx="12359700" cy="1323423"/>
            </a:xfrm>
            <a:prstGeom prst="rect">
              <a:avLst/>
            </a:prstGeom>
            <a:noFill/>
          </p:spPr>
          <p:txBody>
            <a:bodyPr wrap="square" lIns="45711" tIns="22856" rIns="45711" bIns="22856" rtlCol="0">
              <a:spAutoFit/>
            </a:bodyPr>
            <a:lstStyle/>
            <a:p>
              <a:pPr algn="ctr" defTabSz="914217"/>
              <a:r>
                <a:rPr lang="en-US" altLang="zh-CN" sz="4000" b="1" dirty="0" smtClean="0">
                  <a:solidFill>
                    <a:srgbClr val="445469"/>
                  </a:solidFill>
                  <a:latin typeface="微软雅黑" panose="020B0503020204020204" pitchFamily="34" charset="-122"/>
                  <a:cs typeface="Aparajita" panose="020B0604020202020204" pitchFamily="34" charset="0"/>
                </a:rPr>
                <a:t>Easy Exchange</a:t>
              </a:r>
              <a:endParaRPr lang="id-ID" sz="4000" b="1" dirty="0">
                <a:solidFill>
                  <a:srgbClr val="445469"/>
                </a:solidFill>
                <a:latin typeface="微软雅黑" panose="020B0503020204020204" pitchFamily="34" charset="-122"/>
                <a:cs typeface="Aparajita" panose="020B0604020202020204" pitchFamily="34" charset="0"/>
              </a:endParaRPr>
            </a:p>
          </p:txBody>
        </p:sp>
        <p:sp>
          <p:nvSpPr>
            <p:cNvPr id="36" name="Rectangle 33"/>
            <p:cNvSpPr/>
            <p:nvPr/>
          </p:nvSpPr>
          <p:spPr>
            <a:xfrm>
              <a:off x="10511237" y="2470666"/>
              <a:ext cx="3315700" cy="9143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dirty="0">
                <a:solidFill>
                  <a:srgbClr val="9BBB5C"/>
                </a:solidFill>
                <a:latin typeface="Open Sans Light"/>
              </a:endParaRPr>
            </a:p>
          </p:txBody>
        </p:sp>
        <p:sp>
          <p:nvSpPr>
            <p:cNvPr id="37" name="Subtitle 2"/>
            <p:cNvSpPr txBox="1">
              <a:spLocks/>
            </p:cNvSpPr>
            <p:nvPr/>
          </p:nvSpPr>
          <p:spPr>
            <a:xfrm>
              <a:off x="6361236" y="1634834"/>
              <a:ext cx="11655185" cy="839116"/>
            </a:xfrm>
            <a:prstGeom prst="rect">
              <a:avLst/>
            </a:prstGeom>
          </p:spPr>
          <p:txBody>
            <a:bodyPr vert="horz" lIns="108745" tIns="54373" rIns="108745" bIns="54373"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000" b="1" dirty="0" smtClean="0">
                  <a:solidFill>
                    <a:srgbClr val="445469"/>
                  </a:solidFill>
                  <a:latin typeface="微软雅黑" panose="020B0503020204020204" pitchFamily="34" charset="-122"/>
                  <a:cs typeface="Aparajita" panose="020B0604020202020204" pitchFamily="34" charset="0"/>
                </a:rPr>
                <a:t>Time schedule</a:t>
              </a:r>
              <a:endParaRPr lang="en-US" sz="2000" b="1" dirty="0">
                <a:solidFill>
                  <a:srgbClr val="1EA185"/>
                </a:solidFill>
                <a:latin typeface="微软雅黑" panose="020B0503020204020204" pitchFamily="34" charset="-122"/>
                <a:cs typeface="Aparajita" panose="020B0604020202020204" pitchFamily="34" charset="0"/>
              </a:endParaRPr>
            </a:p>
          </p:txBody>
        </p:sp>
      </p:grpSp>
    </p:spTree>
    <p:extLst>
      <p:ext uri="{BB962C8B-B14F-4D97-AF65-F5344CB8AC3E}">
        <p14:creationId xmlns:p14="http://schemas.microsoft.com/office/powerpoint/2010/main" val="24677974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900" decel="100000" fill="hold"/>
                                        <p:tgtEl>
                                          <p:spTgt spid="3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4"/>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500"/>
                            </p:stCondLst>
                            <p:childTnLst>
                              <p:par>
                                <p:cTn id="16" presetID="53" presetClass="entr" presetSubtype="1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par>
                          <p:cTn id="21" fill="hold">
                            <p:stCondLst>
                              <p:cond delay="2000"/>
                            </p:stCondLst>
                            <p:childTnLst>
                              <p:par>
                                <p:cTn id="22" presetID="53" presetClass="entr" presetSubtype="16"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p:cTn id="24" dur="500" fill="hold"/>
                                        <p:tgtEl>
                                          <p:spTgt spid="31"/>
                                        </p:tgtEl>
                                        <p:attrNameLst>
                                          <p:attrName>ppt_w</p:attrName>
                                        </p:attrNameLst>
                                      </p:cBhvr>
                                      <p:tavLst>
                                        <p:tav tm="0">
                                          <p:val>
                                            <p:fltVal val="0"/>
                                          </p:val>
                                        </p:tav>
                                        <p:tav tm="100000">
                                          <p:val>
                                            <p:strVal val="#ppt_w"/>
                                          </p:val>
                                        </p:tav>
                                      </p:tavLst>
                                    </p:anim>
                                    <p:anim calcmode="lin" valueType="num">
                                      <p:cBhvr>
                                        <p:cTn id="25" dur="500" fill="hold"/>
                                        <p:tgtEl>
                                          <p:spTgt spid="31"/>
                                        </p:tgtEl>
                                        <p:attrNameLst>
                                          <p:attrName>ppt_h</p:attrName>
                                        </p:attrNameLst>
                                      </p:cBhvr>
                                      <p:tavLst>
                                        <p:tav tm="0">
                                          <p:val>
                                            <p:fltVal val="0"/>
                                          </p:val>
                                        </p:tav>
                                        <p:tav tm="100000">
                                          <p:val>
                                            <p:strVal val="#ppt_h"/>
                                          </p:val>
                                        </p:tav>
                                      </p:tavLst>
                                    </p:anim>
                                    <p:animEffect transition="in" filter="fade">
                                      <p:cBhvr>
                                        <p:cTn id="26" dur="500"/>
                                        <p:tgtEl>
                                          <p:spTgt spid="31"/>
                                        </p:tgtEl>
                                      </p:cBhvr>
                                    </p:animEffect>
                                  </p:childTnLst>
                                </p:cTn>
                              </p:par>
                            </p:childTnLst>
                          </p:cTn>
                        </p:par>
                        <p:par>
                          <p:cTn id="27" fill="hold">
                            <p:stCondLst>
                              <p:cond delay="2500"/>
                            </p:stCondLst>
                            <p:childTnLst>
                              <p:par>
                                <p:cTn id="28" presetID="53" presetClass="entr" presetSubtype="16" fill="hold" nodeType="after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p:cTn id="30" dur="500" fill="hold"/>
                                        <p:tgtEl>
                                          <p:spTgt spid="48"/>
                                        </p:tgtEl>
                                        <p:attrNameLst>
                                          <p:attrName>ppt_w</p:attrName>
                                        </p:attrNameLst>
                                      </p:cBhvr>
                                      <p:tavLst>
                                        <p:tav tm="0">
                                          <p:val>
                                            <p:fltVal val="0"/>
                                          </p:val>
                                        </p:tav>
                                        <p:tav tm="100000">
                                          <p:val>
                                            <p:strVal val="#ppt_w"/>
                                          </p:val>
                                        </p:tav>
                                      </p:tavLst>
                                    </p:anim>
                                    <p:anim calcmode="lin" valueType="num">
                                      <p:cBhvr>
                                        <p:cTn id="31" dur="500" fill="hold"/>
                                        <p:tgtEl>
                                          <p:spTgt spid="48"/>
                                        </p:tgtEl>
                                        <p:attrNameLst>
                                          <p:attrName>ppt_h</p:attrName>
                                        </p:attrNameLst>
                                      </p:cBhvr>
                                      <p:tavLst>
                                        <p:tav tm="0">
                                          <p:val>
                                            <p:fltVal val="0"/>
                                          </p:val>
                                        </p:tav>
                                        <p:tav tm="100000">
                                          <p:val>
                                            <p:strVal val="#ppt_h"/>
                                          </p:val>
                                        </p:tav>
                                      </p:tavLst>
                                    </p:anim>
                                    <p:animEffect transition="in" filter="fade">
                                      <p:cBhvr>
                                        <p:cTn id="32" dur="500"/>
                                        <p:tgtEl>
                                          <p:spTgt spid="48"/>
                                        </p:tgtEl>
                                      </p:cBhvr>
                                    </p:animEffect>
                                  </p:childTnLst>
                                </p:cTn>
                              </p:par>
                            </p:childTnLst>
                          </p:cTn>
                        </p:par>
                        <p:par>
                          <p:cTn id="33" fill="hold">
                            <p:stCondLst>
                              <p:cond delay="3000"/>
                            </p:stCondLst>
                            <p:childTnLst>
                              <p:par>
                                <p:cTn id="34" presetID="9" presetClass="entr" presetSubtype="0"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dissolve">
                                      <p:cBhvr>
                                        <p:cTn id="36" dur="500"/>
                                        <p:tgtEl>
                                          <p:spTgt spid="7"/>
                                        </p:tgtEl>
                                      </p:cBhvr>
                                    </p:animEffect>
                                  </p:childTnLst>
                                </p:cTn>
                              </p:par>
                            </p:childTnLst>
                          </p:cTn>
                        </p:par>
                        <p:par>
                          <p:cTn id="37" fill="hold">
                            <p:stCondLst>
                              <p:cond delay="3500"/>
                            </p:stCondLst>
                            <p:childTnLst>
                              <p:par>
                                <p:cTn id="38" presetID="53" presetClass="entr" presetSubtype="16"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p:cTn id="40" dur="500" fill="hold"/>
                                        <p:tgtEl>
                                          <p:spTgt spid="9"/>
                                        </p:tgtEl>
                                        <p:attrNameLst>
                                          <p:attrName>ppt_w</p:attrName>
                                        </p:attrNameLst>
                                      </p:cBhvr>
                                      <p:tavLst>
                                        <p:tav tm="0">
                                          <p:val>
                                            <p:fltVal val="0"/>
                                          </p:val>
                                        </p:tav>
                                        <p:tav tm="100000">
                                          <p:val>
                                            <p:strVal val="#ppt_w"/>
                                          </p:val>
                                        </p:tav>
                                      </p:tavLst>
                                    </p:anim>
                                    <p:anim calcmode="lin" valueType="num">
                                      <p:cBhvr>
                                        <p:cTn id="41" dur="500" fill="hold"/>
                                        <p:tgtEl>
                                          <p:spTgt spid="9"/>
                                        </p:tgtEl>
                                        <p:attrNameLst>
                                          <p:attrName>ppt_h</p:attrName>
                                        </p:attrNameLst>
                                      </p:cBhvr>
                                      <p:tavLst>
                                        <p:tav tm="0">
                                          <p:val>
                                            <p:fltVal val="0"/>
                                          </p:val>
                                        </p:tav>
                                        <p:tav tm="100000">
                                          <p:val>
                                            <p:strVal val="#ppt_h"/>
                                          </p:val>
                                        </p:tav>
                                      </p:tavLst>
                                    </p:anim>
                                    <p:animEffect transition="in" filter="fade">
                                      <p:cBhvr>
                                        <p:cTn id="42" dur="500"/>
                                        <p:tgtEl>
                                          <p:spTgt spid="9"/>
                                        </p:tgtEl>
                                      </p:cBhvr>
                                    </p:animEffect>
                                  </p:childTnLst>
                                </p:cTn>
                              </p:par>
                            </p:childTnLst>
                          </p:cTn>
                        </p:par>
                        <p:par>
                          <p:cTn id="43" fill="hold">
                            <p:stCondLst>
                              <p:cond delay="4000"/>
                            </p:stCondLst>
                            <p:childTnLst>
                              <p:par>
                                <p:cTn id="44" presetID="53" presetClass="entr" presetSubtype="16" fill="hold" nodeType="after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p:cTn id="46" dur="500" fill="hold"/>
                                        <p:tgtEl>
                                          <p:spTgt spid="30"/>
                                        </p:tgtEl>
                                        <p:attrNameLst>
                                          <p:attrName>ppt_w</p:attrName>
                                        </p:attrNameLst>
                                      </p:cBhvr>
                                      <p:tavLst>
                                        <p:tav tm="0">
                                          <p:val>
                                            <p:fltVal val="0"/>
                                          </p:val>
                                        </p:tav>
                                        <p:tav tm="100000">
                                          <p:val>
                                            <p:strVal val="#ppt_w"/>
                                          </p:val>
                                        </p:tav>
                                      </p:tavLst>
                                    </p:anim>
                                    <p:anim calcmode="lin" valueType="num">
                                      <p:cBhvr>
                                        <p:cTn id="47" dur="500" fill="hold"/>
                                        <p:tgtEl>
                                          <p:spTgt spid="30"/>
                                        </p:tgtEl>
                                        <p:attrNameLst>
                                          <p:attrName>ppt_h</p:attrName>
                                        </p:attrNameLst>
                                      </p:cBhvr>
                                      <p:tavLst>
                                        <p:tav tm="0">
                                          <p:val>
                                            <p:fltVal val="0"/>
                                          </p:val>
                                        </p:tav>
                                        <p:tav tm="100000">
                                          <p:val>
                                            <p:strVal val="#ppt_h"/>
                                          </p:val>
                                        </p:tav>
                                      </p:tavLst>
                                    </p:anim>
                                    <p:animEffect transition="in" filter="fade">
                                      <p:cBhvr>
                                        <p:cTn id="48" dur="500"/>
                                        <p:tgtEl>
                                          <p:spTgt spid="30"/>
                                        </p:tgtEl>
                                      </p:cBhvr>
                                    </p:animEffect>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52"/>
                                        </p:tgtEl>
                                        <p:attrNameLst>
                                          <p:attrName>style.visibility</p:attrName>
                                        </p:attrNameLst>
                                      </p:cBhvr>
                                      <p:to>
                                        <p:strVal val="visible"/>
                                      </p:to>
                                    </p:set>
                                    <p:anim calcmode="lin" valueType="num">
                                      <p:cBhvr>
                                        <p:cTn id="52" dur="500" fill="hold"/>
                                        <p:tgtEl>
                                          <p:spTgt spid="52"/>
                                        </p:tgtEl>
                                        <p:attrNameLst>
                                          <p:attrName>ppt_w</p:attrName>
                                        </p:attrNameLst>
                                      </p:cBhvr>
                                      <p:tavLst>
                                        <p:tav tm="0">
                                          <p:val>
                                            <p:fltVal val="0"/>
                                          </p:val>
                                        </p:tav>
                                        <p:tav tm="100000">
                                          <p:val>
                                            <p:strVal val="#ppt_w"/>
                                          </p:val>
                                        </p:tav>
                                      </p:tavLst>
                                    </p:anim>
                                    <p:anim calcmode="lin" valueType="num">
                                      <p:cBhvr>
                                        <p:cTn id="53" dur="500" fill="hold"/>
                                        <p:tgtEl>
                                          <p:spTgt spid="52"/>
                                        </p:tgtEl>
                                        <p:attrNameLst>
                                          <p:attrName>ppt_h</p:attrName>
                                        </p:attrNameLst>
                                      </p:cBhvr>
                                      <p:tavLst>
                                        <p:tav tm="0">
                                          <p:val>
                                            <p:fltVal val="0"/>
                                          </p:val>
                                        </p:tav>
                                        <p:tav tm="100000">
                                          <p:val>
                                            <p:strVal val="#ppt_h"/>
                                          </p:val>
                                        </p:tav>
                                      </p:tavLst>
                                    </p:anim>
                                    <p:animEffect transition="in" filter="fade">
                                      <p:cBhvr>
                                        <p:cTn id="54" dur="500"/>
                                        <p:tgtEl>
                                          <p:spTgt spid="52"/>
                                        </p:tgtEl>
                                      </p:cBhvr>
                                    </p:animEffect>
                                  </p:childTnLst>
                                </p:cTn>
                              </p:par>
                            </p:childTnLst>
                          </p:cTn>
                        </p:par>
                        <p:par>
                          <p:cTn id="55" fill="hold">
                            <p:stCondLst>
                              <p:cond delay="5000"/>
                            </p:stCondLst>
                            <p:childTnLst>
                              <p:par>
                                <p:cTn id="56" presetID="9" presetClass="entr" presetSubtype="0" fill="hold" grpId="0" nodeType="after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dissolve">
                                      <p:cBhvr>
                                        <p:cTn id="58" dur="500"/>
                                        <p:tgtEl>
                                          <p:spTgt spid="10"/>
                                        </p:tgtEl>
                                      </p:cBhvr>
                                    </p:animEffect>
                                  </p:childTnLst>
                                </p:cTn>
                              </p:par>
                            </p:childTnLst>
                          </p:cTn>
                        </p:par>
                        <p:par>
                          <p:cTn id="59" fill="hold">
                            <p:stCondLst>
                              <p:cond delay="5500"/>
                            </p:stCondLst>
                            <p:childTnLst>
                              <p:par>
                                <p:cTn id="60" presetID="53" presetClass="entr" presetSubtype="16" fill="hold" grpId="0" nodeType="afterEffect">
                                  <p:stCondLst>
                                    <p:cond delay="0"/>
                                  </p:stCondLst>
                                  <p:childTnLst>
                                    <p:set>
                                      <p:cBhvr>
                                        <p:cTn id="61" dur="1" fill="hold">
                                          <p:stCondLst>
                                            <p:cond delay="0"/>
                                          </p:stCondLst>
                                        </p:cTn>
                                        <p:tgtEl>
                                          <p:spTgt spid="23"/>
                                        </p:tgtEl>
                                        <p:attrNameLst>
                                          <p:attrName>style.visibility</p:attrName>
                                        </p:attrNameLst>
                                      </p:cBhvr>
                                      <p:to>
                                        <p:strVal val="visible"/>
                                      </p:to>
                                    </p:set>
                                    <p:anim calcmode="lin" valueType="num">
                                      <p:cBhvr>
                                        <p:cTn id="62" dur="500" fill="hold"/>
                                        <p:tgtEl>
                                          <p:spTgt spid="23"/>
                                        </p:tgtEl>
                                        <p:attrNameLst>
                                          <p:attrName>ppt_w</p:attrName>
                                        </p:attrNameLst>
                                      </p:cBhvr>
                                      <p:tavLst>
                                        <p:tav tm="0">
                                          <p:val>
                                            <p:fltVal val="0"/>
                                          </p:val>
                                        </p:tav>
                                        <p:tav tm="100000">
                                          <p:val>
                                            <p:strVal val="#ppt_w"/>
                                          </p:val>
                                        </p:tav>
                                      </p:tavLst>
                                    </p:anim>
                                    <p:anim calcmode="lin" valueType="num">
                                      <p:cBhvr>
                                        <p:cTn id="63" dur="500" fill="hold"/>
                                        <p:tgtEl>
                                          <p:spTgt spid="23"/>
                                        </p:tgtEl>
                                        <p:attrNameLst>
                                          <p:attrName>ppt_h</p:attrName>
                                        </p:attrNameLst>
                                      </p:cBhvr>
                                      <p:tavLst>
                                        <p:tav tm="0">
                                          <p:val>
                                            <p:fltVal val="0"/>
                                          </p:val>
                                        </p:tav>
                                        <p:tav tm="100000">
                                          <p:val>
                                            <p:strVal val="#ppt_h"/>
                                          </p:val>
                                        </p:tav>
                                      </p:tavLst>
                                    </p:anim>
                                    <p:animEffect transition="in" filter="fade">
                                      <p:cBhvr>
                                        <p:cTn id="64" dur="500"/>
                                        <p:tgtEl>
                                          <p:spTgt spid="23"/>
                                        </p:tgtEl>
                                      </p:cBhvr>
                                    </p:animEffect>
                                  </p:childTnLst>
                                </p:cTn>
                              </p:par>
                            </p:childTnLst>
                          </p:cTn>
                        </p:par>
                        <p:par>
                          <p:cTn id="65" fill="hold">
                            <p:stCondLst>
                              <p:cond delay="6000"/>
                            </p:stCondLst>
                            <p:childTnLst>
                              <p:par>
                                <p:cTn id="66" presetID="53" presetClass="entr" presetSubtype="16" fill="hold" nodeType="afterEffect">
                                  <p:stCondLst>
                                    <p:cond delay="0"/>
                                  </p:stCondLst>
                                  <p:childTnLst>
                                    <p:set>
                                      <p:cBhvr>
                                        <p:cTn id="67" dur="1" fill="hold">
                                          <p:stCondLst>
                                            <p:cond delay="0"/>
                                          </p:stCondLst>
                                        </p:cTn>
                                        <p:tgtEl>
                                          <p:spTgt spid="32"/>
                                        </p:tgtEl>
                                        <p:attrNameLst>
                                          <p:attrName>style.visibility</p:attrName>
                                        </p:attrNameLst>
                                      </p:cBhvr>
                                      <p:to>
                                        <p:strVal val="visible"/>
                                      </p:to>
                                    </p:set>
                                    <p:anim calcmode="lin" valueType="num">
                                      <p:cBhvr>
                                        <p:cTn id="68" dur="500" fill="hold"/>
                                        <p:tgtEl>
                                          <p:spTgt spid="32"/>
                                        </p:tgtEl>
                                        <p:attrNameLst>
                                          <p:attrName>ppt_w</p:attrName>
                                        </p:attrNameLst>
                                      </p:cBhvr>
                                      <p:tavLst>
                                        <p:tav tm="0">
                                          <p:val>
                                            <p:fltVal val="0"/>
                                          </p:val>
                                        </p:tav>
                                        <p:tav tm="100000">
                                          <p:val>
                                            <p:strVal val="#ppt_w"/>
                                          </p:val>
                                        </p:tav>
                                      </p:tavLst>
                                    </p:anim>
                                    <p:anim calcmode="lin" valueType="num">
                                      <p:cBhvr>
                                        <p:cTn id="69" dur="500" fill="hold"/>
                                        <p:tgtEl>
                                          <p:spTgt spid="32"/>
                                        </p:tgtEl>
                                        <p:attrNameLst>
                                          <p:attrName>ppt_h</p:attrName>
                                        </p:attrNameLst>
                                      </p:cBhvr>
                                      <p:tavLst>
                                        <p:tav tm="0">
                                          <p:val>
                                            <p:fltVal val="0"/>
                                          </p:val>
                                        </p:tav>
                                        <p:tav tm="100000">
                                          <p:val>
                                            <p:strVal val="#ppt_h"/>
                                          </p:val>
                                        </p:tav>
                                      </p:tavLst>
                                    </p:anim>
                                    <p:animEffect transition="in" filter="fade">
                                      <p:cBhvr>
                                        <p:cTn id="70" dur="500"/>
                                        <p:tgtEl>
                                          <p:spTgt spid="32"/>
                                        </p:tgtEl>
                                      </p:cBhvr>
                                    </p:animEffect>
                                  </p:childTnLst>
                                </p:cTn>
                              </p:par>
                            </p:childTnLst>
                          </p:cTn>
                        </p:par>
                        <p:par>
                          <p:cTn id="71" fill="hold">
                            <p:stCondLst>
                              <p:cond delay="6500"/>
                            </p:stCondLst>
                            <p:childTnLst>
                              <p:par>
                                <p:cTn id="72" presetID="53" presetClass="entr" presetSubtype="16" fill="hold" grpId="0" nodeType="afterEffect">
                                  <p:stCondLst>
                                    <p:cond delay="0"/>
                                  </p:stCondLst>
                                  <p:childTnLst>
                                    <p:set>
                                      <p:cBhvr>
                                        <p:cTn id="73" dur="1" fill="hold">
                                          <p:stCondLst>
                                            <p:cond delay="0"/>
                                          </p:stCondLst>
                                        </p:cTn>
                                        <p:tgtEl>
                                          <p:spTgt spid="54"/>
                                        </p:tgtEl>
                                        <p:attrNameLst>
                                          <p:attrName>style.visibility</p:attrName>
                                        </p:attrNameLst>
                                      </p:cBhvr>
                                      <p:to>
                                        <p:strVal val="visible"/>
                                      </p:to>
                                    </p:set>
                                    <p:anim calcmode="lin" valueType="num">
                                      <p:cBhvr>
                                        <p:cTn id="74" dur="500" fill="hold"/>
                                        <p:tgtEl>
                                          <p:spTgt spid="54"/>
                                        </p:tgtEl>
                                        <p:attrNameLst>
                                          <p:attrName>ppt_w</p:attrName>
                                        </p:attrNameLst>
                                      </p:cBhvr>
                                      <p:tavLst>
                                        <p:tav tm="0">
                                          <p:val>
                                            <p:fltVal val="0"/>
                                          </p:val>
                                        </p:tav>
                                        <p:tav tm="100000">
                                          <p:val>
                                            <p:strVal val="#ppt_w"/>
                                          </p:val>
                                        </p:tav>
                                      </p:tavLst>
                                    </p:anim>
                                    <p:anim calcmode="lin" valueType="num">
                                      <p:cBhvr>
                                        <p:cTn id="75" dur="500" fill="hold"/>
                                        <p:tgtEl>
                                          <p:spTgt spid="54"/>
                                        </p:tgtEl>
                                        <p:attrNameLst>
                                          <p:attrName>ppt_h</p:attrName>
                                        </p:attrNameLst>
                                      </p:cBhvr>
                                      <p:tavLst>
                                        <p:tav tm="0">
                                          <p:val>
                                            <p:fltVal val="0"/>
                                          </p:val>
                                        </p:tav>
                                        <p:tav tm="100000">
                                          <p:val>
                                            <p:strVal val="#ppt_h"/>
                                          </p:val>
                                        </p:tav>
                                      </p:tavLst>
                                    </p:anim>
                                    <p:animEffect transition="in" filter="fade">
                                      <p:cBhvr>
                                        <p:cTn id="76" dur="500"/>
                                        <p:tgtEl>
                                          <p:spTgt spid="54"/>
                                        </p:tgtEl>
                                      </p:cBhvr>
                                    </p:animEffect>
                                  </p:childTnLst>
                                </p:cTn>
                              </p:par>
                            </p:childTnLst>
                          </p:cTn>
                        </p:par>
                        <p:par>
                          <p:cTn id="77" fill="hold">
                            <p:stCondLst>
                              <p:cond delay="7000"/>
                            </p:stCondLst>
                            <p:childTnLst>
                              <p:par>
                                <p:cTn id="78" presetID="9" presetClass="entr" presetSubtype="0" fill="hold" grpId="0" nodeType="after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dissolve">
                                      <p:cBhvr>
                                        <p:cTn id="80" dur="500"/>
                                        <p:tgtEl>
                                          <p:spTgt spid="24"/>
                                        </p:tgtEl>
                                      </p:cBhvr>
                                    </p:animEffect>
                                  </p:childTnLst>
                                </p:cTn>
                              </p:par>
                            </p:childTnLst>
                          </p:cTn>
                        </p:par>
                        <p:par>
                          <p:cTn id="81" fill="hold">
                            <p:stCondLst>
                              <p:cond delay="7500"/>
                            </p:stCondLst>
                            <p:childTnLst>
                              <p:par>
                                <p:cTn id="82" presetID="53" presetClass="entr" presetSubtype="16" fill="hold" grpId="0" nodeType="afterEffect">
                                  <p:stCondLst>
                                    <p:cond delay="0"/>
                                  </p:stCondLst>
                                  <p:childTnLst>
                                    <p:set>
                                      <p:cBhvr>
                                        <p:cTn id="83" dur="1" fill="hold">
                                          <p:stCondLst>
                                            <p:cond delay="0"/>
                                          </p:stCondLst>
                                        </p:cTn>
                                        <p:tgtEl>
                                          <p:spTgt spid="26"/>
                                        </p:tgtEl>
                                        <p:attrNameLst>
                                          <p:attrName>style.visibility</p:attrName>
                                        </p:attrNameLst>
                                      </p:cBhvr>
                                      <p:to>
                                        <p:strVal val="visible"/>
                                      </p:to>
                                    </p:set>
                                    <p:anim calcmode="lin" valueType="num">
                                      <p:cBhvr>
                                        <p:cTn id="84" dur="500" fill="hold"/>
                                        <p:tgtEl>
                                          <p:spTgt spid="26"/>
                                        </p:tgtEl>
                                        <p:attrNameLst>
                                          <p:attrName>ppt_w</p:attrName>
                                        </p:attrNameLst>
                                      </p:cBhvr>
                                      <p:tavLst>
                                        <p:tav tm="0">
                                          <p:val>
                                            <p:fltVal val="0"/>
                                          </p:val>
                                        </p:tav>
                                        <p:tav tm="100000">
                                          <p:val>
                                            <p:strVal val="#ppt_w"/>
                                          </p:val>
                                        </p:tav>
                                      </p:tavLst>
                                    </p:anim>
                                    <p:anim calcmode="lin" valueType="num">
                                      <p:cBhvr>
                                        <p:cTn id="85" dur="500" fill="hold"/>
                                        <p:tgtEl>
                                          <p:spTgt spid="26"/>
                                        </p:tgtEl>
                                        <p:attrNameLst>
                                          <p:attrName>ppt_h</p:attrName>
                                        </p:attrNameLst>
                                      </p:cBhvr>
                                      <p:tavLst>
                                        <p:tav tm="0">
                                          <p:val>
                                            <p:fltVal val="0"/>
                                          </p:val>
                                        </p:tav>
                                        <p:tav tm="100000">
                                          <p:val>
                                            <p:strVal val="#ppt_h"/>
                                          </p:val>
                                        </p:tav>
                                      </p:tavLst>
                                    </p:anim>
                                    <p:animEffect transition="in" filter="fade">
                                      <p:cBhvr>
                                        <p:cTn id="86" dur="500"/>
                                        <p:tgtEl>
                                          <p:spTgt spid="26"/>
                                        </p:tgtEl>
                                      </p:cBhvr>
                                    </p:animEffect>
                                  </p:childTnLst>
                                </p:cTn>
                              </p:par>
                            </p:childTnLst>
                          </p:cTn>
                        </p:par>
                        <p:par>
                          <p:cTn id="87" fill="hold">
                            <p:stCondLst>
                              <p:cond delay="8000"/>
                            </p:stCondLst>
                            <p:childTnLst>
                              <p:par>
                                <p:cTn id="88" presetID="53" presetClass="entr" presetSubtype="16" fill="hold" nodeType="afterEffect">
                                  <p:stCondLst>
                                    <p:cond delay="0"/>
                                  </p:stCondLst>
                                  <p:childTnLst>
                                    <p:set>
                                      <p:cBhvr>
                                        <p:cTn id="89" dur="1" fill="hold">
                                          <p:stCondLst>
                                            <p:cond delay="0"/>
                                          </p:stCondLst>
                                        </p:cTn>
                                        <p:tgtEl>
                                          <p:spTgt spid="33"/>
                                        </p:tgtEl>
                                        <p:attrNameLst>
                                          <p:attrName>style.visibility</p:attrName>
                                        </p:attrNameLst>
                                      </p:cBhvr>
                                      <p:to>
                                        <p:strVal val="visible"/>
                                      </p:to>
                                    </p:set>
                                    <p:anim calcmode="lin" valueType="num">
                                      <p:cBhvr>
                                        <p:cTn id="90" dur="500" fill="hold"/>
                                        <p:tgtEl>
                                          <p:spTgt spid="33"/>
                                        </p:tgtEl>
                                        <p:attrNameLst>
                                          <p:attrName>ppt_w</p:attrName>
                                        </p:attrNameLst>
                                      </p:cBhvr>
                                      <p:tavLst>
                                        <p:tav tm="0">
                                          <p:val>
                                            <p:fltVal val="0"/>
                                          </p:val>
                                        </p:tav>
                                        <p:tav tm="100000">
                                          <p:val>
                                            <p:strVal val="#ppt_w"/>
                                          </p:val>
                                        </p:tav>
                                      </p:tavLst>
                                    </p:anim>
                                    <p:anim calcmode="lin" valueType="num">
                                      <p:cBhvr>
                                        <p:cTn id="91" dur="500" fill="hold"/>
                                        <p:tgtEl>
                                          <p:spTgt spid="33"/>
                                        </p:tgtEl>
                                        <p:attrNameLst>
                                          <p:attrName>ppt_h</p:attrName>
                                        </p:attrNameLst>
                                      </p:cBhvr>
                                      <p:tavLst>
                                        <p:tav tm="0">
                                          <p:val>
                                            <p:fltVal val="0"/>
                                          </p:val>
                                        </p:tav>
                                        <p:tav tm="100000">
                                          <p:val>
                                            <p:strVal val="#ppt_h"/>
                                          </p:val>
                                        </p:tav>
                                      </p:tavLst>
                                    </p:anim>
                                    <p:animEffect transition="in" filter="fade">
                                      <p:cBhvr>
                                        <p:cTn id="92" dur="500"/>
                                        <p:tgtEl>
                                          <p:spTgt spid="33"/>
                                        </p:tgtEl>
                                      </p:cBhvr>
                                    </p:animEffect>
                                  </p:childTnLst>
                                </p:cTn>
                              </p:par>
                            </p:childTnLst>
                          </p:cTn>
                        </p:par>
                        <p:par>
                          <p:cTn id="93" fill="hold">
                            <p:stCondLst>
                              <p:cond delay="8500"/>
                            </p:stCondLst>
                            <p:childTnLst>
                              <p:par>
                                <p:cTn id="94" presetID="53" presetClass="entr" presetSubtype="16" fill="hold" grpId="0" nodeType="afterEffect">
                                  <p:stCondLst>
                                    <p:cond delay="0"/>
                                  </p:stCondLst>
                                  <p:childTnLst>
                                    <p:set>
                                      <p:cBhvr>
                                        <p:cTn id="95" dur="1" fill="hold">
                                          <p:stCondLst>
                                            <p:cond delay="0"/>
                                          </p:stCondLst>
                                        </p:cTn>
                                        <p:tgtEl>
                                          <p:spTgt spid="56"/>
                                        </p:tgtEl>
                                        <p:attrNameLst>
                                          <p:attrName>style.visibility</p:attrName>
                                        </p:attrNameLst>
                                      </p:cBhvr>
                                      <p:to>
                                        <p:strVal val="visible"/>
                                      </p:to>
                                    </p:set>
                                    <p:anim calcmode="lin" valueType="num">
                                      <p:cBhvr>
                                        <p:cTn id="96" dur="500" fill="hold"/>
                                        <p:tgtEl>
                                          <p:spTgt spid="56"/>
                                        </p:tgtEl>
                                        <p:attrNameLst>
                                          <p:attrName>ppt_w</p:attrName>
                                        </p:attrNameLst>
                                      </p:cBhvr>
                                      <p:tavLst>
                                        <p:tav tm="0">
                                          <p:val>
                                            <p:fltVal val="0"/>
                                          </p:val>
                                        </p:tav>
                                        <p:tav tm="100000">
                                          <p:val>
                                            <p:strVal val="#ppt_w"/>
                                          </p:val>
                                        </p:tav>
                                      </p:tavLst>
                                    </p:anim>
                                    <p:anim calcmode="lin" valueType="num">
                                      <p:cBhvr>
                                        <p:cTn id="97" dur="500" fill="hold"/>
                                        <p:tgtEl>
                                          <p:spTgt spid="56"/>
                                        </p:tgtEl>
                                        <p:attrNameLst>
                                          <p:attrName>ppt_h</p:attrName>
                                        </p:attrNameLst>
                                      </p:cBhvr>
                                      <p:tavLst>
                                        <p:tav tm="0">
                                          <p:val>
                                            <p:fltVal val="0"/>
                                          </p:val>
                                        </p:tav>
                                        <p:tav tm="100000">
                                          <p:val>
                                            <p:strVal val="#ppt_h"/>
                                          </p:val>
                                        </p:tav>
                                      </p:tavLst>
                                    </p:anim>
                                    <p:animEffect transition="in" filter="fade">
                                      <p:cBhvr>
                                        <p:cTn id="98" dur="500"/>
                                        <p:tgtEl>
                                          <p:spTgt spid="56"/>
                                        </p:tgtEl>
                                      </p:cBhvr>
                                    </p:animEffect>
                                  </p:childTnLst>
                                </p:cTn>
                              </p:par>
                            </p:childTnLst>
                          </p:cTn>
                        </p:par>
                        <p:par>
                          <p:cTn id="99" fill="hold">
                            <p:stCondLst>
                              <p:cond delay="9000"/>
                            </p:stCondLst>
                            <p:childTnLst>
                              <p:par>
                                <p:cTn id="100" presetID="9" presetClass="entr" presetSubtype="0" fill="hold" grpId="0" nodeType="afterEffect">
                                  <p:stCondLst>
                                    <p:cond delay="0"/>
                                  </p:stCondLst>
                                  <p:childTnLst>
                                    <p:set>
                                      <p:cBhvr>
                                        <p:cTn id="101" dur="1" fill="hold">
                                          <p:stCondLst>
                                            <p:cond delay="0"/>
                                          </p:stCondLst>
                                        </p:cTn>
                                        <p:tgtEl>
                                          <p:spTgt spid="27"/>
                                        </p:tgtEl>
                                        <p:attrNameLst>
                                          <p:attrName>style.visibility</p:attrName>
                                        </p:attrNameLst>
                                      </p:cBhvr>
                                      <p:to>
                                        <p:strVal val="visible"/>
                                      </p:to>
                                    </p:set>
                                    <p:animEffect transition="in" filter="dissolve">
                                      <p:cBhvr>
                                        <p:cTn id="10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p:bldP spid="9" grpId="0" animBg="1"/>
      <p:bldP spid="10" grpId="0"/>
      <p:bldP spid="23" grpId="0" animBg="1"/>
      <p:bldP spid="24" grpId="0"/>
      <p:bldP spid="26" grpId="0" animBg="1"/>
      <p:bldP spid="27" grpId="0"/>
      <p:bldP spid="52" grpId="0" animBg="1"/>
      <p:bldP spid="54" grpId="0" animBg="1"/>
      <p:bldP spid="5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Tree>
    <p:extLst>
      <p:ext uri="{BB962C8B-B14F-4D97-AF65-F5344CB8AC3E}">
        <p14:creationId xmlns:p14="http://schemas.microsoft.com/office/powerpoint/2010/main" val="94436959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79726" y="4996914"/>
            <a:ext cx="2161026" cy="1130030"/>
            <a:chOff x="6725834" y="9135119"/>
            <a:chExt cx="4387851" cy="2294467"/>
          </a:xfrm>
        </p:grpSpPr>
        <p:sp>
          <p:nvSpPr>
            <p:cNvPr id="31" name="Freeform 19"/>
            <p:cNvSpPr>
              <a:spLocks/>
            </p:cNvSpPr>
            <p:nvPr/>
          </p:nvSpPr>
          <p:spPr bwMode="auto">
            <a:xfrm>
              <a:off x="6725834" y="9772236"/>
              <a:ext cx="2197101" cy="1657350"/>
            </a:xfrm>
            <a:custGeom>
              <a:avLst/>
              <a:gdLst>
                <a:gd name="T0" fmla="*/ 1038 w 1038"/>
                <a:gd name="T1" fmla="*/ 783 h 783"/>
                <a:gd name="T2" fmla="*/ 0 w 1038"/>
                <a:gd name="T3" fmla="*/ 488 h 783"/>
                <a:gd name="T4" fmla="*/ 0 w 1038"/>
                <a:gd name="T5" fmla="*/ 0 h 783"/>
                <a:gd name="T6" fmla="*/ 1038 w 1038"/>
                <a:gd name="T7" fmla="*/ 294 h 783"/>
                <a:gd name="T8" fmla="*/ 1038 w 1038"/>
                <a:gd name="T9" fmla="*/ 783 h 783"/>
              </a:gdLst>
              <a:ahLst/>
              <a:cxnLst>
                <a:cxn ang="0">
                  <a:pos x="T0" y="T1"/>
                </a:cxn>
                <a:cxn ang="0">
                  <a:pos x="T2" y="T3"/>
                </a:cxn>
                <a:cxn ang="0">
                  <a:pos x="T4" y="T5"/>
                </a:cxn>
                <a:cxn ang="0">
                  <a:pos x="T6" y="T7"/>
                </a:cxn>
                <a:cxn ang="0">
                  <a:pos x="T8" y="T9"/>
                </a:cxn>
              </a:cxnLst>
              <a:rect l="0" t="0" r="r" b="b"/>
              <a:pathLst>
                <a:path w="1038" h="783">
                  <a:moveTo>
                    <a:pt x="1038" y="783"/>
                  </a:moveTo>
                  <a:lnTo>
                    <a:pt x="0" y="488"/>
                  </a:lnTo>
                  <a:lnTo>
                    <a:pt x="0" y="0"/>
                  </a:lnTo>
                  <a:lnTo>
                    <a:pt x="1038" y="294"/>
                  </a:lnTo>
                  <a:lnTo>
                    <a:pt x="1038" y="783"/>
                  </a:lnTo>
                  <a:close/>
                </a:path>
              </a:pathLst>
            </a:custGeom>
            <a:solidFill>
              <a:schemeClr val="accent1">
                <a:lumMod val="5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defTabSz="914217"/>
              <a:endParaRPr lang="en-US" sz="1600" dirty="0">
                <a:solidFill>
                  <a:srgbClr val="445469"/>
                </a:solidFill>
              </a:endParaRPr>
            </a:p>
          </p:txBody>
        </p:sp>
        <p:sp>
          <p:nvSpPr>
            <p:cNvPr id="32" name="Freeform 20"/>
            <p:cNvSpPr>
              <a:spLocks/>
            </p:cNvSpPr>
            <p:nvPr/>
          </p:nvSpPr>
          <p:spPr bwMode="auto">
            <a:xfrm>
              <a:off x="8918701" y="9772236"/>
              <a:ext cx="2194984" cy="1657350"/>
            </a:xfrm>
            <a:custGeom>
              <a:avLst/>
              <a:gdLst>
                <a:gd name="T0" fmla="*/ 1037 w 1037"/>
                <a:gd name="T1" fmla="*/ 488 h 783"/>
                <a:gd name="T2" fmla="*/ 0 w 1037"/>
                <a:gd name="T3" fmla="*/ 783 h 783"/>
                <a:gd name="T4" fmla="*/ 0 w 1037"/>
                <a:gd name="T5" fmla="*/ 294 h 783"/>
                <a:gd name="T6" fmla="*/ 1037 w 1037"/>
                <a:gd name="T7" fmla="*/ 0 h 783"/>
                <a:gd name="T8" fmla="*/ 1037 w 1037"/>
                <a:gd name="T9" fmla="*/ 488 h 783"/>
              </a:gdLst>
              <a:ahLst/>
              <a:cxnLst>
                <a:cxn ang="0">
                  <a:pos x="T0" y="T1"/>
                </a:cxn>
                <a:cxn ang="0">
                  <a:pos x="T2" y="T3"/>
                </a:cxn>
                <a:cxn ang="0">
                  <a:pos x="T4" y="T5"/>
                </a:cxn>
                <a:cxn ang="0">
                  <a:pos x="T6" y="T7"/>
                </a:cxn>
                <a:cxn ang="0">
                  <a:pos x="T8" y="T9"/>
                </a:cxn>
              </a:cxnLst>
              <a:rect l="0" t="0" r="r" b="b"/>
              <a:pathLst>
                <a:path w="1037" h="783">
                  <a:moveTo>
                    <a:pt x="1037" y="488"/>
                  </a:moveTo>
                  <a:lnTo>
                    <a:pt x="0" y="783"/>
                  </a:lnTo>
                  <a:lnTo>
                    <a:pt x="0" y="294"/>
                  </a:lnTo>
                  <a:lnTo>
                    <a:pt x="1037" y="0"/>
                  </a:lnTo>
                  <a:lnTo>
                    <a:pt x="1037" y="488"/>
                  </a:lnTo>
                  <a:close/>
                </a:path>
              </a:pathLst>
            </a:custGeom>
            <a:solidFill>
              <a:schemeClr val="accent1">
                <a:lumMod val="7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defTabSz="914217"/>
              <a:endParaRPr lang="en-US" sz="1600" dirty="0">
                <a:solidFill>
                  <a:srgbClr val="445469"/>
                </a:solidFill>
              </a:endParaRPr>
            </a:p>
          </p:txBody>
        </p:sp>
        <p:sp>
          <p:nvSpPr>
            <p:cNvPr id="33" name="Freeform 21"/>
            <p:cNvSpPr>
              <a:spLocks/>
            </p:cNvSpPr>
            <p:nvPr/>
          </p:nvSpPr>
          <p:spPr bwMode="auto">
            <a:xfrm>
              <a:off x="6725834" y="9135119"/>
              <a:ext cx="4387851" cy="1259417"/>
            </a:xfrm>
            <a:custGeom>
              <a:avLst/>
              <a:gdLst>
                <a:gd name="T0" fmla="*/ 2073 w 2073"/>
                <a:gd name="T1" fmla="*/ 301 h 595"/>
                <a:gd name="T2" fmla="*/ 1036 w 2073"/>
                <a:gd name="T3" fmla="*/ 595 h 595"/>
                <a:gd name="T4" fmla="*/ 0 w 2073"/>
                <a:gd name="T5" fmla="*/ 301 h 595"/>
                <a:gd name="T6" fmla="*/ 0 w 2073"/>
                <a:gd name="T7" fmla="*/ 295 h 595"/>
                <a:gd name="T8" fmla="*/ 1038 w 2073"/>
                <a:gd name="T9" fmla="*/ 0 h 595"/>
                <a:gd name="T10" fmla="*/ 2073 w 2073"/>
                <a:gd name="T11" fmla="*/ 295 h 595"/>
                <a:gd name="T12" fmla="*/ 2073 w 2073"/>
                <a:gd name="T13" fmla="*/ 301 h 595"/>
              </a:gdLst>
              <a:ahLst/>
              <a:cxnLst>
                <a:cxn ang="0">
                  <a:pos x="T0" y="T1"/>
                </a:cxn>
                <a:cxn ang="0">
                  <a:pos x="T2" y="T3"/>
                </a:cxn>
                <a:cxn ang="0">
                  <a:pos x="T4" y="T5"/>
                </a:cxn>
                <a:cxn ang="0">
                  <a:pos x="T6" y="T7"/>
                </a:cxn>
                <a:cxn ang="0">
                  <a:pos x="T8" y="T9"/>
                </a:cxn>
                <a:cxn ang="0">
                  <a:pos x="T10" y="T11"/>
                </a:cxn>
                <a:cxn ang="0">
                  <a:pos x="T12" y="T13"/>
                </a:cxn>
              </a:cxnLst>
              <a:rect l="0" t="0" r="r" b="b"/>
              <a:pathLst>
                <a:path w="2073" h="595">
                  <a:moveTo>
                    <a:pt x="2073" y="301"/>
                  </a:moveTo>
                  <a:lnTo>
                    <a:pt x="1036" y="595"/>
                  </a:lnTo>
                  <a:lnTo>
                    <a:pt x="0" y="301"/>
                  </a:lnTo>
                  <a:lnTo>
                    <a:pt x="0" y="295"/>
                  </a:lnTo>
                  <a:lnTo>
                    <a:pt x="1038" y="0"/>
                  </a:lnTo>
                  <a:lnTo>
                    <a:pt x="2073" y="295"/>
                  </a:lnTo>
                  <a:lnTo>
                    <a:pt x="2073" y="301"/>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defTabSz="914217"/>
              <a:endParaRPr lang="en-US" sz="1600" dirty="0">
                <a:solidFill>
                  <a:srgbClr val="445469"/>
                </a:solidFill>
              </a:endParaRPr>
            </a:p>
          </p:txBody>
        </p:sp>
      </p:grpSp>
      <p:grpSp>
        <p:nvGrpSpPr>
          <p:cNvPr id="44" name="Group 43"/>
          <p:cNvGrpSpPr/>
          <p:nvPr/>
        </p:nvGrpSpPr>
        <p:grpSpPr>
          <a:xfrm>
            <a:off x="3940752" y="4487149"/>
            <a:ext cx="2161026" cy="1130030"/>
            <a:chOff x="6725834" y="9135119"/>
            <a:chExt cx="4387851" cy="2294467"/>
          </a:xfrm>
        </p:grpSpPr>
        <p:sp>
          <p:nvSpPr>
            <p:cNvPr id="45" name="Freeform 19"/>
            <p:cNvSpPr>
              <a:spLocks/>
            </p:cNvSpPr>
            <p:nvPr/>
          </p:nvSpPr>
          <p:spPr bwMode="auto">
            <a:xfrm>
              <a:off x="6725834" y="9772236"/>
              <a:ext cx="2197101" cy="1657350"/>
            </a:xfrm>
            <a:custGeom>
              <a:avLst/>
              <a:gdLst>
                <a:gd name="T0" fmla="*/ 1038 w 1038"/>
                <a:gd name="T1" fmla="*/ 783 h 783"/>
                <a:gd name="T2" fmla="*/ 0 w 1038"/>
                <a:gd name="T3" fmla="*/ 488 h 783"/>
                <a:gd name="T4" fmla="*/ 0 w 1038"/>
                <a:gd name="T5" fmla="*/ 0 h 783"/>
                <a:gd name="T6" fmla="*/ 1038 w 1038"/>
                <a:gd name="T7" fmla="*/ 294 h 783"/>
                <a:gd name="T8" fmla="*/ 1038 w 1038"/>
                <a:gd name="T9" fmla="*/ 783 h 783"/>
              </a:gdLst>
              <a:ahLst/>
              <a:cxnLst>
                <a:cxn ang="0">
                  <a:pos x="T0" y="T1"/>
                </a:cxn>
                <a:cxn ang="0">
                  <a:pos x="T2" y="T3"/>
                </a:cxn>
                <a:cxn ang="0">
                  <a:pos x="T4" y="T5"/>
                </a:cxn>
                <a:cxn ang="0">
                  <a:pos x="T6" y="T7"/>
                </a:cxn>
                <a:cxn ang="0">
                  <a:pos x="T8" y="T9"/>
                </a:cxn>
              </a:cxnLst>
              <a:rect l="0" t="0" r="r" b="b"/>
              <a:pathLst>
                <a:path w="1038" h="783">
                  <a:moveTo>
                    <a:pt x="1038" y="783"/>
                  </a:moveTo>
                  <a:lnTo>
                    <a:pt x="0" y="488"/>
                  </a:lnTo>
                  <a:lnTo>
                    <a:pt x="0" y="0"/>
                  </a:lnTo>
                  <a:lnTo>
                    <a:pt x="1038" y="294"/>
                  </a:lnTo>
                  <a:lnTo>
                    <a:pt x="1038" y="783"/>
                  </a:lnTo>
                  <a:close/>
                </a:path>
              </a:pathLst>
            </a:custGeom>
            <a:solidFill>
              <a:schemeClr val="accent2">
                <a:lumMod val="5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defTabSz="914217"/>
              <a:endParaRPr lang="en-US" sz="1600" dirty="0">
                <a:solidFill>
                  <a:srgbClr val="445469"/>
                </a:solidFill>
              </a:endParaRPr>
            </a:p>
          </p:txBody>
        </p:sp>
        <p:sp>
          <p:nvSpPr>
            <p:cNvPr id="46" name="Freeform 20"/>
            <p:cNvSpPr>
              <a:spLocks/>
            </p:cNvSpPr>
            <p:nvPr/>
          </p:nvSpPr>
          <p:spPr bwMode="auto">
            <a:xfrm>
              <a:off x="8918701" y="9772236"/>
              <a:ext cx="2194984" cy="1657350"/>
            </a:xfrm>
            <a:custGeom>
              <a:avLst/>
              <a:gdLst>
                <a:gd name="T0" fmla="*/ 1037 w 1037"/>
                <a:gd name="T1" fmla="*/ 488 h 783"/>
                <a:gd name="T2" fmla="*/ 0 w 1037"/>
                <a:gd name="T3" fmla="*/ 783 h 783"/>
                <a:gd name="T4" fmla="*/ 0 w 1037"/>
                <a:gd name="T5" fmla="*/ 294 h 783"/>
                <a:gd name="T6" fmla="*/ 1037 w 1037"/>
                <a:gd name="T7" fmla="*/ 0 h 783"/>
                <a:gd name="T8" fmla="*/ 1037 w 1037"/>
                <a:gd name="T9" fmla="*/ 488 h 783"/>
              </a:gdLst>
              <a:ahLst/>
              <a:cxnLst>
                <a:cxn ang="0">
                  <a:pos x="T0" y="T1"/>
                </a:cxn>
                <a:cxn ang="0">
                  <a:pos x="T2" y="T3"/>
                </a:cxn>
                <a:cxn ang="0">
                  <a:pos x="T4" y="T5"/>
                </a:cxn>
                <a:cxn ang="0">
                  <a:pos x="T6" y="T7"/>
                </a:cxn>
                <a:cxn ang="0">
                  <a:pos x="T8" y="T9"/>
                </a:cxn>
              </a:cxnLst>
              <a:rect l="0" t="0" r="r" b="b"/>
              <a:pathLst>
                <a:path w="1037" h="783">
                  <a:moveTo>
                    <a:pt x="1037" y="488"/>
                  </a:moveTo>
                  <a:lnTo>
                    <a:pt x="0" y="783"/>
                  </a:lnTo>
                  <a:lnTo>
                    <a:pt x="0" y="294"/>
                  </a:lnTo>
                  <a:lnTo>
                    <a:pt x="1037" y="0"/>
                  </a:lnTo>
                  <a:lnTo>
                    <a:pt x="1037" y="488"/>
                  </a:lnTo>
                  <a:close/>
                </a:path>
              </a:pathLst>
            </a:custGeom>
            <a:solidFill>
              <a:schemeClr val="accent2">
                <a:lumMod val="7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defTabSz="914217"/>
              <a:endParaRPr lang="en-US" sz="1600" dirty="0">
                <a:solidFill>
                  <a:srgbClr val="445469"/>
                </a:solidFill>
              </a:endParaRPr>
            </a:p>
          </p:txBody>
        </p:sp>
        <p:sp>
          <p:nvSpPr>
            <p:cNvPr id="47" name="Freeform 21"/>
            <p:cNvSpPr>
              <a:spLocks/>
            </p:cNvSpPr>
            <p:nvPr/>
          </p:nvSpPr>
          <p:spPr bwMode="auto">
            <a:xfrm>
              <a:off x="6725834" y="9135119"/>
              <a:ext cx="4387851" cy="1259417"/>
            </a:xfrm>
            <a:custGeom>
              <a:avLst/>
              <a:gdLst>
                <a:gd name="T0" fmla="*/ 2073 w 2073"/>
                <a:gd name="T1" fmla="*/ 301 h 595"/>
                <a:gd name="T2" fmla="*/ 1036 w 2073"/>
                <a:gd name="T3" fmla="*/ 595 h 595"/>
                <a:gd name="T4" fmla="*/ 0 w 2073"/>
                <a:gd name="T5" fmla="*/ 301 h 595"/>
                <a:gd name="T6" fmla="*/ 0 w 2073"/>
                <a:gd name="T7" fmla="*/ 295 h 595"/>
                <a:gd name="T8" fmla="*/ 1038 w 2073"/>
                <a:gd name="T9" fmla="*/ 0 h 595"/>
                <a:gd name="T10" fmla="*/ 2073 w 2073"/>
                <a:gd name="T11" fmla="*/ 295 h 595"/>
                <a:gd name="T12" fmla="*/ 2073 w 2073"/>
                <a:gd name="T13" fmla="*/ 301 h 595"/>
              </a:gdLst>
              <a:ahLst/>
              <a:cxnLst>
                <a:cxn ang="0">
                  <a:pos x="T0" y="T1"/>
                </a:cxn>
                <a:cxn ang="0">
                  <a:pos x="T2" y="T3"/>
                </a:cxn>
                <a:cxn ang="0">
                  <a:pos x="T4" y="T5"/>
                </a:cxn>
                <a:cxn ang="0">
                  <a:pos x="T6" y="T7"/>
                </a:cxn>
                <a:cxn ang="0">
                  <a:pos x="T8" y="T9"/>
                </a:cxn>
                <a:cxn ang="0">
                  <a:pos x="T10" y="T11"/>
                </a:cxn>
                <a:cxn ang="0">
                  <a:pos x="T12" y="T13"/>
                </a:cxn>
              </a:cxnLst>
              <a:rect l="0" t="0" r="r" b="b"/>
              <a:pathLst>
                <a:path w="2073" h="595">
                  <a:moveTo>
                    <a:pt x="2073" y="301"/>
                  </a:moveTo>
                  <a:lnTo>
                    <a:pt x="1036" y="595"/>
                  </a:lnTo>
                  <a:lnTo>
                    <a:pt x="0" y="301"/>
                  </a:lnTo>
                  <a:lnTo>
                    <a:pt x="0" y="295"/>
                  </a:lnTo>
                  <a:lnTo>
                    <a:pt x="1038" y="0"/>
                  </a:lnTo>
                  <a:lnTo>
                    <a:pt x="2073" y="295"/>
                  </a:lnTo>
                  <a:lnTo>
                    <a:pt x="2073" y="301"/>
                  </a:ln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defTabSz="914217"/>
              <a:endParaRPr lang="en-US" sz="1600" dirty="0">
                <a:solidFill>
                  <a:srgbClr val="445469"/>
                </a:solidFill>
              </a:endParaRPr>
            </a:p>
          </p:txBody>
        </p:sp>
      </p:grpSp>
      <p:grpSp>
        <p:nvGrpSpPr>
          <p:cNvPr id="48" name="Group 47"/>
          <p:cNvGrpSpPr/>
          <p:nvPr/>
        </p:nvGrpSpPr>
        <p:grpSpPr>
          <a:xfrm>
            <a:off x="6101777" y="3977385"/>
            <a:ext cx="2161026" cy="1130030"/>
            <a:chOff x="6725834" y="9135119"/>
            <a:chExt cx="4387851" cy="2294467"/>
          </a:xfrm>
        </p:grpSpPr>
        <p:sp>
          <p:nvSpPr>
            <p:cNvPr id="49" name="Freeform 19"/>
            <p:cNvSpPr>
              <a:spLocks/>
            </p:cNvSpPr>
            <p:nvPr/>
          </p:nvSpPr>
          <p:spPr bwMode="auto">
            <a:xfrm>
              <a:off x="6725834" y="9772236"/>
              <a:ext cx="2197101" cy="1657350"/>
            </a:xfrm>
            <a:custGeom>
              <a:avLst/>
              <a:gdLst>
                <a:gd name="T0" fmla="*/ 1038 w 1038"/>
                <a:gd name="T1" fmla="*/ 783 h 783"/>
                <a:gd name="T2" fmla="*/ 0 w 1038"/>
                <a:gd name="T3" fmla="*/ 488 h 783"/>
                <a:gd name="T4" fmla="*/ 0 w 1038"/>
                <a:gd name="T5" fmla="*/ 0 h 783"/>
                <a:gd name="T6" fmla="*/ 1038 w 1038"/>
                <a:gd name="T7" fmla="*/ 294 h 783"/>
                <a:gd name="T8" fmla="*/ 1038 w 1038"/>
                <a:gd name="T9" fmla="*/ 783 h 783"/>
              </a:gdLst>
              <a:ahLst/>
              <a:cxnLst>
                <a:cxn ang="0">
                  <a:pos x="T0" y="T1"/>
                </a:cxn>
                <a:cxn ang="0">
                  <a:pos x="T2" y="T3"/>
                </a:cxn>
                <a:cxn ang="0">
                  <a:pos x="T4" y="T5"/>
                </a:cxn>
                <a:cxn ang="0">
                  <a:pos x="T6" y="T7"/>
                </a:cxn>
                <a:cxn ang="0">
                  <a:pos x="T8" y="T9"/>
                </a:cxn>
              </a:cxnLst>
              <a:rect l="0" t="0" r="r" b="b"/>
              <a:pathLst>
                <a:path w="1038" h="783">
                  <a:moveTo>
                    <a:pt x="1038" y="783"/>
                  </a:moveTo>
                  <a:lnTo>
                    <a:pt x="0" y="488"/>
                  </a:lnTo>
                  <a:lnTo>
                    <a:pt x="0" y="0"/>
                  </a:lnTo>
                  <a:lnTo>
                    <a:pt x="1038" y="294"/>
                  </a:lnTo>
                  <a:lnTo>
                    <a:pt x="1038" y="783"/>
                  </a:lnTo>
                  <a:close/>
                </a:path>
              </a:pathLst>
            </a:custGeom>
            <a:solidFill>
              <a:schemeClr val="accent3">
                <a:lumMod val="5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defTabSz="914217"/>
              <a:endParaRPr lang="en-US" sz="1600" dirty="0">
                <a:solidFill>
                  <a:srgbClr val="445469"/>
                </a:solidFill>
              </a:endParaRPr>
            </a:p>
          </p:txBody>
        </p:sp>
        <p:sp>
          <p:nvSpPr>
            <p:cNvPr id="50" name="Freeform 20"/>
            <p:cNvSpPr>
              <a:spLocks/>
            </p:cNvSpPr>
            <p:nvPr/>
          </p:nvSpPr>
          <p:spPr bwMode="auto">
            <a:xfrm>
              <a:off x="8918701" y="9772236"/>
              <a:ext cx="2194984" cy="1657350"/>
            </a:xfrm>
            <a:custGeom>
              <a:avLst/>
              <a:gdLst>
                <a:gd name="T0" fmla="*/ 1037 w 1037"/>
                <a:gd name="T1" fmla="*/ 488 h 783"/>
                <a:gd name="T2" fmla="*/ 0 w 1037"/>
                <a:gd name="T3" fmla="*/ 783 h 783"/>
                <a:gd name="T4" fmla="*/ 0 w 1037"/>
                <a:gd name="T5" fmla="*/ 294 h 783"/>
                <a:gd name="T6" fmla="*/ 1037 w 1037"/>
                <a:gd name="T7" fmla="*/ 0 h 783"/>
                <a:gd name="T8" fmla="*/ 1037 w 1037"/>
                <a:gd name="T9" fmla="*/ 488 h 783"/>
              </a:gdLst>
              <a:ahLst/>
              <a:cxnLst>
                <a:cxn ang="0">
                  <a:pos x="T0" y="T1"/>
                </a:cxn>
                <a:cxn ang="0">
                  <a:pos x="T2" y="T3"/>
                </a:cxn>
                <a:cxn ang="0">
                  <a:pos x="T4" y="T5"/>
                </a:cxn>
                <a:cxn ang="0">
                  <a:pos x="T6" y="T7"/>
                </a:cxn>
                <a:cxn ang="0">
                  <a:pos x="T8" y="T9"/>
                </a:cxn>
              </a:cxnLst>
              <a:rect l="0" t="0" r="r" b="b"/>
              <a:pathLst>
                <a:path w="1037" h="783">
                  <a:moveTo>
                    <a:pt x="1037" y="488"/>
                  </a:moveTo>
                  <a:lnTo>
                    <a:pt x="0" y="783"/>
                  </a:lnTo>
                  <a:lnTo>
                    <a:pt x="0" y="294"/>
                  </a:lnTo>
                  <a:lnTo>
                    <a:pt x="1037" y="0"/>
                  </a:lnTo>
                  <a:lnTo>
                    <a:pt x="1037" y="488"/>
                  </a:lnTo>
                  <a:close/>
                </a:path>
              </a:pathLst>
            </a:custGeom>
            <a:solidFill>
              <a:schemeClr val="accent3">
                <a:lumMod val="7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defTabSz="914217"/>
              <a:endParaRPr lang="en-US" sz="1600" dirty="0">
                <a:solidFill>
                  <a:srgbClr val="445469"/>
                </a:solidFill>
              </a:endParaRPr>
            </a:p>
          </p:txBody>
        </p:sp>
        <p:sp>
          <p:nvSpPr>
            <p:cNvPr id="51" name="Freeform 21"/>
            <p:cNvSpPr>
              <a:spLocks/>
            </p:cNvSpPr>
            <p:nvPr/>
          </p:nvSpPr>
          <p:spPr bwMode="auto">
            <a:xfrm>
              <a:off x="6725834" y="9135119"/>
              <a:ext cx="4387851" cy="1259417"/>
            </a:xfrm>
            <a:custGeom>
              <a:avLst/>
              <a:gdLst>
                <a:gd name="T0" fmla="*/ 2073 w 2073"/>
                <a:gd name="T1" fmla="*/ 301 h 595"/>
                <a:gd name="T2" fmla="*/ 1036 w 2073"/>
                <a:gd name="T3" fmla="*/ 595 h 595"/>
                <a:gd name="T4" fmla="*/ 0 w 2073"/>
                <a:gd name="T5" fmla="*/ 301 h 595"/>
                <a:gd name="T6" fmla="*/ 0 w 2073"/>
                <a:gd name="T7" fmla="*/ 295 h 595"/>
                <a:gd name="T8" fmla="*/ 1038 w 2073"/>
                <a:gd name="T9" fmla="*/ 0 h 595"/>
                <a:gd name="T10" fmla="*/ 2073 w 2073"/>
                <a:gd name="T11" fmla="*/ 295 h 595"/>
                <a:gd name="T12" fmla="*/ 2073 w 2073"/>
                <a:gd name="T13" fmla="*/ 301 h 595"/>
              </a:gdLst>
              <a:ahLst/>
              <a:cxnLst>
                <a:cxn ang="0">
                  <a:pos x="T0" y="T1"/>
                </a:cxn>
                <a:cxn ang="0">
                  <a:pos x="T2" y="T3"/>
                </a:cxn>
                <a:cxn ang="0">
                  <a:pos x="T4" y="T5"/>
                </a:cxn>
                <a:cxn ang="0">
                  <a:pos x="T6" y="T7"/>
                </a:cxn>
                <a:cxn ang="0">
                  <a:pos x="T8" y="T9"/>
                </a:cxn>
                <a:cxn ang="0">
                  <a:pos x="T10" y="T11"/>
                </a:cxn>
                <a:cxn ang="0">
                  <a:pos x="T12" y="T13"/>
                </a:cxn>
              </a:cxnLst>
              <a:rect l="0" t="0" r="r" b="b"/>
              <a:pathLst>
                <a:path w="2073" h="595">
                  <a:moveTo>
                    <a:pt x="2073" y="301"/>
                  </a:moveTo>
                  <a:lnTo>
                    <a:pt x="1036" y="595"/>
                  </a:lnTo>
                  <a:lnTo>
                    <a:pt x="0" y="301"/>
                  </a:lnTo>
                  <a:lnTo>
                    <a:pt x="0" y="295"/>
                  </a:lnTo>
                  <a:lnTo>
                    <a:pt x="1038" y="0"/>
                  </a:lnTo>
                  <a:lnTo>
                    <a:pt x="2073" y="295"/>
                  </a:lnTo>
                  <a:lnTo>
                    <a:pt x="2073" y="301"/>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defTabSz="914217"/>
              <a:endParaRPr lang="en-US" sz="1600" dirty="0">
                <a:solidFill>
                  <a:srgbClr val="445469"/>
                </a:solidFill>
              </a:endParaRPr>
            </a:p>
          </p:txBody>
        </p:sp>
      </p:grpSp>
      <p:grpSp>
        <p:nvGrpSpPr>
          <p:cNvPr id="52" name="Group 51"/>
          <p:cNvGrpSpPr/>
          <p:nvPr/>
        </p:nvGrpSpPr>
        <p:grpSpPr>
          <a:xfrm>
            <a:off x="8262802" y="3480320"/>
            <a:ext cx="2161026" cy="1130030"/>
            <a:chOff x="6725834" y="9135119"/>
            <a:chExt cx="4387851" cy="2294467"/>
          </a:xfrm>
        </p:grpSpPr>
        <p:sp>
          <p:nvSpPr>
            <p:cNvPr id="53" name="Freeform 19"/>
            <p:cNvSpPr>
              <a:spLocks/>
            </p:cNvSpPr>
            <p:nvPr/>
          </p:nvSpPr>
          <p:spPr bwMode="auto">
            <a:xfrm>
              <a:off x="6725834" y="9772236"/>
              <a:ext cx="2197101" cy="1657350"/>
            </a:xfrm>
            <a:custGeom>
              <a:avLst/>
              <a:gdLst>
                <a:gd name="T0" fmla="*/ 1038 w 1038"/>
                <a:gd name="T1" fmla="*/ 783 h 783"/>
                <a:gd name="T2" fmla="*/ 0 w 1038"/>
                <a:gd name="T3" fmla="*/ 488 h 783"/>
                <a:gd name="T4" fmla="*/ 0 w 1038"/>
                <a:gd name="T5" fmla="*/ 0 h 783"/>
                <a:gd name="T6" fmla="*/ 1038 w 1038"/>
                <a:gd name="T7" fmla="*/ 294 h 783"/>
                <a:gd name="T8" fmla="*/ 1038 w 1038"/>
                <a:gd name="T9" fmla="*/ 783 h 783"/>
              </a:gdLst>
              <a:ahLst/>
              <a:cxnLst>
                <a:cxn ang="0">
                  <a:pos x="T0" y="T1"/>
                </a:cxn>
                <a:cxn ang="0">
                  <a:pos x="T2" y="T3"/>
                </a:cxn>
                <a:cxn ang="0">
                  <a:pos x="T4" y="T5"/>
                </a:cxn>
                <a:cxn ang="0">
                  <a:pos x="T6" y="T7"/>
                </a:cxn>
                <a:cxn ang="0">
                  <a:pos x="T8" y="T9"/>
                </a:cxn>
              </a:cxnLst>
              <a:rect l="0" t="0" r="r" b="b"/>
              <a:pathLst>
                <a:path w="1038" h="783">
                  <a:moveTo>
                    <a:pt x="1038" y="783"/>
                  </a:moveTo>
                  <a:lnTo>
                    <a:pt x="0" y="488"/>
                  </a:lnTo>
                  <a:lnTo>
                    <a:pt x="0" y="0"/>
                  </a:lnTo>
                  <a:lnTo>
                    <a:pt x="1038" y="294"/>
                  </a:lnTo>
                  <a:lnTo>
                    <a:pt x="1038" y="783"/>
                  </a:lnTo>
                  <a:close/>
                </a:path>
              </a:pathLst>
            </a:custGeom>
            <a:solidFill>
              <a:schemeClr val="accent4">
                <a:lumMod val="5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defTabSz="914217"/>
              <a:endParaRPr lang="en-US" sz="1600" dirty="0">
                <a:solidFill>
                  <a:srgbClr val="445469"/>
                </a:solidFill>
              </a:endParaRPr>
            </a:p>
          </p:txBody>
        </p:sp>
        <p:sp>
          <p:nvSpPr>
            <p:cNvPr id="54" name="Freeform 20"/>
            <p:cNvSpPr>
              <a:spLocks/>
            </p:cNvSpPr>
            <p:nvPr/>
          </p:nvSpPr>
          <p:spPr bwMode="auto">
            <a:xfrm>
              <a:off x="8918701" y="9772236"/>
              <a:ext cx="2194984" cy="1657350"/>
            </a:xfrm>
            <a:custGeom>
              <a:avLst/>
              <a:gdLst>
                <a:gd name="T0" fmla="*/ 1037 w 1037"/>
                <a:gd name="T1" fmla="*/ 488 h 783"/>
                <a:gd name="T2" fmla="*/ 0 w 1037"/>
                <a:gd name="T3" fmla="*/ 783 h 783"/>
                <a:gd name="T4" fmla="*/ 0 w 1037"/>
                <a:gd name="T5" fmla="*/ 294 h 783"/>
                <a:gd name="T6" fmla="*/ 1037 w 1037"/>
                <a:gd name="T7" fmla="*/ 0 h 783"/>
                <a:gd name="T8" fmla="*/ 1037 w 1037"/>
                <a:gd name="T9" fmla="*/ 488 h 783"/>
              </a:gdLst>
              <a:ahLst/>
              <a:cxnLst>
                <a:cxn ang="0">
                  <a:pos x="T0" y="T1"/>
                </a:cxn>
                <a:cxn ang="0">
                  <a:pos x="T2" y="T3"/>
                </a:cxn>
                <a:cxn ang="0">
                  <a:pos x="T4" y="T5"/>
                </a:cxn>
                <a:cxn ang="0">
                  <a:pos x="T6" y="T7"/>
                </a:cxn>
                <a:cxn ang="0">
                  <a:pos x="T8" y="T9"/>
                </a:cxn>
              </a:cxnLst>
              <a:rect l="0" t="0" r="r" b="b"/>
              <a:pathLst>
                <a:path w="1037" h="783">
                  <a:moveTo>
                    <a:pt x="1037" y="488"/>
                  </a:moveTo>
                  <a:lnTo>
                    <a:pt x="0" y="783"/>
                  </a:lnTo>
                  <a:lnTo>
                    <a:pt x="0" y="294"/>
                  </a:lnTo>
                  <a:lnTo>
                    <a:pt x="1037" y="0"/>
                  </a:lnTo>
                  <a:lnTo>
                    <a:pt x="1037" y="488"/>
                  </a:lnTo>
                  <a:close/>
                </a:path>
              </a:pathLst>
            </a:custGeom>
            <a:solidFill>
              <a:schemeClr val="accent4">
                <a:lumMod val="7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defTabSz="914217"/>
              <a:endParaRPr lang="en-US" sz="1600" dirty="0">
                <a:solidFill>
                  <a:srgbClr val="445469"/>
                </a:solidFill>
              </a:endParaRPr>
            </a:p>
          </p:txBody>
        </p:sp>
        <p:sp>
          <p:nvSpPr>
            <p:cNvPr id="55" name="Freeform 21"/>
            <p:cNvSpPr>
              <a:spLocks/>
            </p:cNvSpPr>
            <p:nvPr/>
          </p:nvSpPr>
          <p:spPr bwMode="auto">
            <a:xfrm>
              <a:off x="6725834" y="9135119"/>
              <a:ext cx="4387851" cy="1259417"/>
            </a:xfrm>
            <a:custGeom>
              <a:avLst/>
              <a:gdLst>
                <a:gd name="T0" fmla="*/ 2073 w 2073"/>
                <a:gd name="T1" fmla="*/ 301 h 595"/>
                <a:gd name="T2" fmla="*/ 1036 w 2073"/>
                <a:gd name="T3" fmla="*/ 595 h 595"/>
                <a:gd name="T4" fmla="*/ 0 w 2073"/>
                <a:gd name="T5" fmla="*/ 301 h 595"/>
                <a:gd name="T6" fmla="*/ 0 w 2073"/>
                <a:gd name="T7" fmla="*/ 295 h 595"/>
                <a:gd name="T8" fmla="*/ 1038 w 2073"/>
                <a:gd name="T9" fmla="*/ 0 h 595"/>
                <a:gd name="T10" fmla="*/ 2073 w 2073"/>
                <a:gd name="T11" fmla="*/ 295 h 595"/>
                <a:gd name="T12" fmla="*/ 2073 w 2073"/>
                <a:gd name="T13" fmla="*/ 301 h 595"/>
              </a:gdLst>
              <a:ahLst/>
              <a:cxnLst>
                <a:cxn ang="0">
                  <a:pos x="T0" y="T1"/>
                </a:cxn>
                <a:cxn ang="0">
                  <a:pos x="T2" y="T3"/>
                </a:cxn>
                <a:cxn ang="0">
                  <a:pos x="T4" y="T5"/>
                </a:cxn>
                <a:cxn ang="0">
                  <a:pos x="T6" y="T7"/>
                </a:cxn>
                <a:cxn ang="0">
                  <a:pos x="T8" y="T9"/>
                </a:cxn>
                <a:cxn ang="0">
                  <a:pos x="T10" y="T11"/>
                </a:cxn>
                <a:cxn ang="0">
                  <a:pos x="T12" y="T13"/>
                </a:cxn>
              </a:cxnLst>
              <a:rect l="0" t="0" r="r" b="b"/>
              <a:pathLst>
                <a:path w="2073" h="595">
                  <a:moveTo>
                    <a:pt x="2073" y="301"/>
                  </a:moveTo>
                  <a:lnTo>
                    <a:pt x="1036" y="595"/>
                  </a:lnTo>
                  <a:lnTo>
                    <a:pt x="0" y="301"/>
                  </a:lnTo>
                  <a:lnTo>
                    <a:pt x="0" y="295"/>
                  </a:lnTo>
                  <a:lnTo>
                    <a:pt x="1038" y="0"/>
                  </a:lnTo>
                  <a:lnTo>
                    <a:pt x="2073" y="295"/>
                  </a:lnTo>
                  <a:lnTo>
                    <a:pt x="2073" y="301"/>
                  </a:ln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0960" tIns="30480" rIns="60960" bIns="30480" numCol="1" anchor="t" anchorCtr="0" compatLnSpc="1">
              <a:prstTxWarp prst="textNoShape">
                <a:avLst/>
              </a:prstTxWarp>
            </a:bodyPr>
            <a:lstStyle/>
            <a:p>
              <a:pPr defTabSz="914217"/>
              <a:endParaRPr lang="en-US" sz="1600" dirty="0">
                <a:solidFill>
                  <a:srgbClr val="445469"/>
                </a:solidFill>
              </a:endParaRPr>
            </a:p>
          </p:txBody>
        </p:sp>
      </p:grpSp>
      <p:grpSp>
        <p:nvGrpSpPr>
          <p:cNvPr id="8" name="Group 7"/>
          <p:cNvGrpSpPr/>
          <p:nvPr/>
        </p:nvGrpSpPr>
        <p:grpSpPr>
          <a:xfrm>
            <a:off x="1756216" y="2841055"/>
            <a:ext cx="2184536" cy="1098674"/>
            <a:chOff x="3553816" y="4545829"/>
            <a:chExt cx="4369072" cy="2197348"/>
          </a:xfrm>
        </p:grpSpPr>
        <p:grpSp>
          <p:nvGrpSpPr>
            <p:cNvPr id="7" name="Group 6"/>
            <p:cNvGrpSpPr/>
            <p:nvPr/>
          </p:nvGrpSpPr>
          <p:grpSpPr>
            <a:xfrm>
              <a:off x="4973680" y="4545829"/>
              <a:ext cx="1529720" cy="1530119"/>
              <a:chOff x="4818927" y="8917227"/>
              <a:chExt cx="1529720" cy="1530119"/>
            </a:xfrm>
          </p:grpSpPr>
          <p:sp>
            <p:nvSpPr>
              <p:cNvPr id="58" name="Oval 57"/>
              <p:cNvSpPr/>
              <p:nvPr/>
            </p:nvSpPr>
            <p:spPr bwMode="auto">
              <a:xfrm>
                <a:off x="4818927" y="8917227"/>
                <a:ext cx="1529720" cy="153011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2">
                  <a:defRPr/>
                </a:pPr>
                <a:endParaRPr lang="en-US" dirty="0">
                  <a:solidFill>
                    <a:prstClr val="white"/>
                  </a:solidFill>
                </a:endParaRPr>
              </a:p>
            </p:txBody>
          </p:sp>
          <p:sp>
            <p:nvSpPr>
              <p:cNvPr id="61" name="Freeform 36"/>
              <p:cNvSpPr>
                <a:spLocks noChangeArrowheads="1"/>
              </p:cNvSpPr>
              <p:nvPr/>
            </p:nvSpPr>
            <p:spPr bwMode="auto">
              <a:xfrm>
                <a:off x="5315759" y="9328146"/>
                <a:ext cx="545389" cy="709746"/>
              </a:xfrm>
              <a:custGeom>
                <a:avLst/>
                <a:gdLst>
                  <a:gd name="T0" fmla="*/ 115 w 320"/>
                  <a:gd name="T1" fmla="*/ 62 h 417"/>
                  <a:gd name="T2" fmla="*/ 115 w 320"/>
                  <a:gd name="T3" fmla="*/ 62 h 417"/>
                  <a:gd name="T4" fmla="*/ 62 w 320"/>
                  <a:gd name="T5" fmla="*/ 0 h 417"/>
                  <a:gd name="T6" fmla="*/ 0 w 320"/>
                  <a:gd name="T7" fmla="*/ 62 h 417"/>
                  <a:gd name="T8" fmla="*/ 36 w 320"/>
                  <a:gd name="T9" fmla="*/ 115 h 417"/>
                  <a:gd name="T10" fmla="*/ 36 w 320"/>
                  <a:gd name="T11" fmla="*/ 301 h 417"/>
                  <a:gd name="T12" fmla="*/ 0 w 320"/>
                  <a:gd name="T13" fmla="*/ 354 h 417"/>
                  <a:gd name="T14" fmla="*/ 62 w 320"/>
                  <a:gd name="T15" fmla="*/ 416 h 417"/>
                  <a:gd name="T16" fmla="*/ 115 w 320"/>
                  <a:gd name="T17" fmla="*/ 354 h 417"/>
                  <a:gd name="T18" fmla="*/ 80 w 320"/>
                  <a:gd name="T19" fmla="*/ 301 h 417"/>
                  <a:gd name="T20" fmla="*/ 80 w 320"/>
                  <a:gd name="T21" fmla="*/ 115 h 417"/>
                  <a:gd name="T22" fmla="*/ 115 w 320"/>
                  <a:gd name="T23" fmla="*/ 62 h 417"/>
                  <a:gd name="T24" fmla="*/ 98 w 320"/>
                  <a:gd name="T25" fmla="*/ 354 h 417"/>
                  <a:gd name="T26" fmla="*/ 98 w 320"/>
                  <a:gd name="T27" fmla="*/ 354 h 417"/>
                  <a:gd name="T28" fmla="*/ 62 w 320"/>
                  <a:gd name="T29" fmla="*/ 390 h 417"/>
                  <a:gd name="T30" fmla="*/ 27 w 320"/>
                  <a:gd name="T31" fmla="*/ 354 h 417"/>
                  <a:gd name="T32" fmla="*/ 62 w 320"/>
                  <a:gd name="T33" fmla="*/ 319 h 417"/>
                  <a:gd name="T34" fmla="*/ 98 w 320"/>
                  <a:gd name="T35" fmla="*/ 354 h 417"/>
                  <a:gd name="T36" fmla="*/ 62 w 320"/>
                  <a:gd name="T37" fmla="*/ 88 h 417"/>
                  <a:gd name="T38" fmla="*/ 62 w 320"/>
                  <a:gd name="T39" fmla="*/ 88 h 417"/>
                  <a:gd name="T40" fmla="*/ 27 w 320"/>
                  <a:gd name="T41" fmla="*/ 62 h 417"/>
                  <a:gd name="T42" fmla="*/ 62 w 320"/>
                  <a:gd name="T43" fmla="*/ 27 h 417"/>
                  <a:gd name="T44" fmla="*/ 98 w 320"/>
                  <a:gd name="T45" fmla="*/ 62 h 417"/>
                  <a:gd name="T46" fmla="*/ 62 w 320"/>
                  <a:gd name="T47" fmla="*/ 88 h 417"/>
                  <a:gd name="T48" fmla="*/ 284 w 320"/>
                  <a:gd name="T49" fmla="*/ 301 h 417"/>
                  <a:gd name="T50" fmla="*/ 284 w 320"/>
                  <a:gd name="T51" fmla="*/ 301 h 417"/>
                  <a:gd name="T52" fmla="*/ 284 w 320"/>
                  <a:gd name="T53" fmla="*/ 115 h 417"/>
                  <a:gd name="T54" fmla="*/ 319 w 320"/>
                  <a:gd name="T55" fmla="*/ 62 h 417"/>
                  <a:gd name="T56" fmla="*/ 257 w 320"/>
                  <a:gd name="T57" fmla="*/ 0 h 417"/>
                  <a:gd name="T58" fmla="*/ 195 w 320"/>
                  <a:gd name="T59" fmla="*/ 62 h 417"/>
                  <a:gd name="T60" fmla="*/ 239 w 320"/>
                  <a:gd name="T61" fmla="*/ 115 h 417"/>
                  <a:gd name="T62" fmla="*/ 239 w 320"/>
                  <a:gd name="T63" fmla="*/ 301 h 417"/>
                  <a:gd name="T64" fmla="*/ 195 w 320"/>
                  <a:gd name="T65" fmla="*/ 354 h 417"/>
                  <a:gd name="T66" fmla="*/ 257 w 320"/>
                  <a:gd name="T67" fmla="*/ 416 h 417"/>
                  <a:gd name="T68" fmla="*/ 319 w 320"/>
                  <a:gd name="T69" fmla="*/ 354 h 417"/>
                  <a:gd name="T70" fmla="*/ 284 w 320"/>
                  <a:gd name="T71" fmla="*/ 301 h 417"/>
                  <a:gd name="T72" fmla="*/ 221 w 320"/>
                  <a:gd name="T73" fmla="*/ 62 h 417"/>
                  <a:gd name="T74" fmla="*/ 221 w 320"/>
                  <a:gd name="T75" fmla="*/ 62 h 417"/>
                  <a:gd name="T76" fmla="*/ 257 w 320"/>
                  <a:gd name="T77" fmla="*/ 27 h 417"/>
                  <a:gd name="T78" fmla="*/ 292 w 320"/>
                  <a:gd name="T79" fmla="*/ 62 h 417"/>
                  <a:gd name="T80" fmla="*/ 257 w 320"/>
                  <a:gd name="T81" fmla="*/ 88 h 417"/>
                  <a:gd name="T82" fmla="*/ 221 w 320"/>
                  <a:gd name="T83" fmla="*/ 62 h 417"/>
                  <a:gd name="T84" fmla="*/ 257 w 320"/>
                  <a:gd name="T85" fmla="*/ 390 h 417"/>
                  <a:gd name="T86" fmla="*/ 257 w 320"/>
                  <a:gd name="T87" fmla="*/ 390 h 417"/>
                  <a:gd name="T88" fmla="*/ 221 w 320"/>
                  <a:gd name="T89" fmla="*/ 354 h 417"/>
                  <a:gd name="T90" fmla="*/ 257 w 320"/>
                  <a:gd name="T91" fmla="*/ 319 h 417"/>
                  <a:gd name="T92" fmla="*/ 292 w 320"/>
                  <a:gd name="T93" fmla="*/ 354 h 417"/>
                  <a:gd name="T94" fmla="*/ 257 w 320"/>
                  <a:gd name="T95" fmla="*/ 39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0" h="417">
                    <a:moveTo>
                      <a:pt x="115" y="62"/>
                    </a:moveTo>
                    <a:lnTo>
                      <a:pt x="115" y="62"/>
                    </a:lnTo>
                    <a:cubicBezTo>
                      <a:pt x="115" y="27"/>
                      <a:pt x="89" y="0"/>
                      <a:pt x="62" y="0"/>
                    </a:cubicBezTo>
                    <a:cubicBezTo>
                      <a:pt x="27" y="0"/>
                      <a:pt x="0" y="27"/>
                      <a:pt x="0" y="62"/>
                    </a:cubicBezTo>
                    <a:cubicBezTo>
                      <a:pt x="0" y="80"/>
                      <a:pt x="18" y="106"/>
                      <a:pt x="36" y="115"/>
                    </a:cubicBezTo>
                    <a:cubicBezTo>
                      <a:pt x="36" y="301"/>
                      <a:pt x="36" y="301"/>
                      <a:pt x="36" y="301"/>
                    </a:cubicBezTo>
                    <a:cubicBezTo>
                      <a:pt x="18" y="310"/>
                      <a:pt x="0" y="328"/>
                      <a:pt x="0" y="354"/>
                    </a:cubicBezTo>
                    <a:cubicBezTo>
                      <a:pt x="0" y="390"/>
                      <a:pt x="27" y="416"/>
                      <a:pt x="62" y="416"/>
                    </a:cubicBezTo>
                    <a:cubicBezTo>
                      <a:pt x="89" y="416"/>
                      <a:pt x="115" y="390"/>
                      <a:pt x="115" y="354"/>
                    </a:cubicBezTo>
                    <a:cubicBezTo>
                      <a:pt x="115" y="328"/>
                      <a:pt x="106" y="310"/>
                      <a:pt x="80" y="301"/>
                    </a:cubicBezTo>
                    <a:cubicBezTo>
                      <a:pt x="80" y="115"/>
                      <a:pt x="80" y="115"/>
                      <a:pt x="80" y="115"/>
                    </a:cubicBezTo>
                    <a:cubicBezTo>
                      <a:pt x="106" y="106"/>
                      <a:pt x="115" y="80"/>
                      <a:pt x="115" y="62"/>
                    </a:cubicBezTo>
                    <a:close/>
                    <a:moveTo>
                      <a:pt x="98" y="354"/>
                    </a:moveTo>
                    <a:lnTo>
                      <a:pt x="98" y="354"/>
                    </a:lnTo>
                    <a:cubicBezTo>
                      <a:pt x="98" y="372"/>
                      <a:pt x="80" y="390"/>
                      <a:pt x="62" y="390"/>
                    </a:cubicBezTo>
                    <a:cubicBezTo>
                      <a:pt x="44" y="390"/>
                      <a:pt x="27" y="372"/>
                      <a:pt x="27" y="354"/>
                    </a:cubicBezTo>
                    <a:cubicBezTo>
                      <a:pt x="27" y="337"/>
                      <a:pt x="44" y="319"/>
                      <a:pt x="62" y="319"/>
                    </a:cubicBezTo>
                    <a:cubicBezTo>
                      <a:pt x="80" y="319"/>
                      <a:pt x="98" y="337"/>
                      <a:pt x="98" y="354"/>
                    </a:cubicBezTo>
                    <a:close/>
                    <a:moveTo>
                      <a:pt x="62" y="88"/>
                    </a:moveTo>
                    <a:lnTo>
                      <a:pt x="62" y="88"/>
                    </a:lnTo>
                    <a:cubicBezTo>
                      <a:pt x="44" y="88"/>
                      <a:pt x="27" y="80"/>
                      <a:pt x="27" y="62"/>
                    </a:cubicBezTo>
                    <a:cubicBezTo>
                      <a:pt x="27" y="35"/>
                      <a:pt x="44" y="27"/>
                      <a:pt x="62" y="27"/>
                    </a:cubicBezTo>
                    <a:cubicBezTo>
                      <a:pt x="80" y="27"/>
                      <a:pt x="98" y="35"/>
                      <a:pt x="98" y="62"/>
                    </a:cubicBezTo>
                    <a:cubicBezTo>
                      <a:pt x="98" y="80"/>
                      <a:pt x="80" y="88"/>
                      <a:pt x="62" y="88"/>
                    </a:cubicBezTo>
                    <a:close/>
                    <a:moveTo>
                      <a:pt x="284" y="301"/>
                    </a:moveTo>
                    <a:lnTo>
                      <a:pt x="284" y="301"/>
                    </a:lnTo>
                    <a:cubicBezTo>
                      <a:pt x="284" y="115"/>
                      <a:pt x="284" y="115"/>
                      <a:pt x="284" y="115"/>
                    </a:cubicBezTo>
                    <a:cubicBezTo>
                      <a:pt x="302" y="106"/>
                      <a:pt x="319" y="80"/>
                      <a:pt x="319" y="62"/>
                    </a:cubicBezTo>
                    <a:cubicBezTo>
                      <a:pt x="319" y="27"/>
                      <a:pt x="292" y="0"/>
                      <a:pt x="257" y="0"/>
                    </a:cubicBezTo>
                    <a:cubicBezTo>
                      <a:pt x="221" y="0"/>
                      <a:pt x="195" y="27"/>
                      <a:pt x="195" y="62"/>
                    </a:cubicBezTo>
                    <a:cubicBezTo>
                      <a:pt x="195" y="80"/>
                      <a:pt x="212" y="106"/>
                      <a:pt x="239" y="115"/>
                    </a:cubicBezTo>
                    <a:cubicBezTo>
                      <a:pt x="239" y="301"/>
                      <a:pt x="239" y="301"/>
                      <a:pt x="239" y="301"/>
                    </a:cubicBezTo>
                    <a:cubicBezTo>
                      <a:pt x="212" y="310"/>
                      <a:pt x="195" y="328"/>
                      <a:pt x="195" y="354"/>
                    </a:cubicBezTo>
                    <a:cubicBezTo>
                      <a:pt x="195" y="390"/>
                      <a:pt x="221" y="416"/>
                      <a:pt x="257" y="416"/>
                    </a:cubicBezTo>
                    <a:cubicBezTo>
                      <a:pt x="292" y="416"/>
                      <a:pt x="319" y="390"/>
                      <a:pt x="319" y="354"/>
                    </a:cubicBezTo>
                    <a:cubicBezTo>
                      <a:pt x="319" y="328"/>
                      <a:pt x="302" y="310"/>
                      <a:pt x="284" y="301"/>
                    </a:cubicBezTo>
                    <a:close/>
                    <a:moveTo>
                      <a:pt x="221" y="62"/>
                    </a:moveTo>
                    <a:lnTo>
                      <a:pt x="221" y="62"/>
                    </a:lnTo>
                    <a:cubicBezTo>
                      <a:pt x="221" y="35"/>
                      <a:pt x="239" y="27"/>
                      <a:pt x="257" y="27"/>
                    </a:cubicBezTo>
                    <a:cubicBezTo>
                      <a:pt x="275" y="27"/>
                      <a:pt x="292" y="35"/>
                      <a:pt x="292" y="62"/>
                    </a:cubicBezTo>
                    <a:cubicBezTo>
                      <a:pt x="292" y="80"/>
                      <a:pt x="275" y="88"/>
                      <a:pt x="257" y="88"/>
                    </a:cubicBezTo>
                    <a:cubicBezTo>
                      <a:pt x="239" y="88"/>
                      <a:pt x="221" y="80"/>
                      <a:pt x="221" y="62"/>
                    </a:cubicBezTo>
                    <a:close/>
                    <a:moveTo>
                      <a:pt x="257" y="390"/>
                    </a:moveTo>
                    <a:lnTo>
                      <a:pt x="257" y="390"/>
                    </a:lnTo>
                    <a:cubicBezTo>
                      <a:pt x="239" y="390"/>
                      <a:pt x="221" y="372"/>
                      <a:pt x="221" y="354"/>
                    </a:cubicBezTo>
                    <a:cubicBezTo>
                      <a:pt x="221" y="337"/>
                      <a:pt x="239" y="319"/>
                      <a:pt x="257" y="319"/>
                    </a:cubicBezTo>
                    <a:cubicBezTo>
                      <a:pt x="275" y="319"/>
                      <a:pt x="292" y="337"/>
                      <a:pt x="292" y="354"/>
                    </a:cubicBezTo>
                    <a:cubicBezTo>
                      <a:pt x="292" y="372"/>
                      <a:pt x="275" y="390"/>
                      <a:pt x="257" y="390"/>
                    </a:cubicBez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endParaRPr>
              </a:p>
            </p:txBody>
          </p:sp>
        </p:grpSp>
        <p:sp>
          <p:nvSpPr>
            <p:cNvPr id="69" name="TextBox 68"/>
            <p:cNvSpPr txBox="1"/>
            <p:nvPr/>
          </p:nvSpPr>
          <p:spPr>
            <a:xfrm>
              <a:off x="3553816" y="6085341"/>
              <a:ext cx="4369072" cy="657836"/>
            </a:xfrm>
            <a:prstGeom prst="rect">
              <a:avLst/>
            </a:prstGeom>
            <a:noFill/>
          </p:spPr>
          <p:txBody>
            <a:bodyPr wrap="square" lIns="91422" tIns="45711" rIns="91422" bIns="45711" rtlCol="0">
              <a:spAutoFit/>
            </a:bodyPr>
            <a:lstStyle/>
            <a:p>
              <a:pPr algn="ctr" defTabSz="323785">
                <a:lnSpc>
                  <a:spcPct val="120000"/>
                </a:lnSpc>
                <a:spcBef>
                  <a:spcPts val="850"/>
                </a:spcBef>
                <a:defRPr/>
              </a:pPr>
              <a:r>
                <a:rPr lang="zh-CN" altLang="en-US" sz="1400" b="1" dirty="0" smtClean="0">
                  <a:solidFill>
                    <a:srgbClr val="445469"/>
                  </a:solidFill>
                  <a:latin typeface="+mn-ea"/>
                  <a:cs typeface="Aparajita" panose="020B0604020202020204" pitchFamily="34" charset="0"/>
                </a:rPr>
                <a:t>用户体验</a:t>
              </a:r>
              <a:endParaRPr lang="es-ES" sz="1400" b="1" dirty="0">
                <a:solidFill>
                  <a:srgbClr val="445469"/>
                </a:solidFill>
                <a:latin typeface="+mn-ea"/>
                <a:cs typeface="Aparajita" panose="020B0604020202020204" pitchFamily="34" charset="0"/>
              </a:endParaRPr>
            </a:p>
          </p:txBody>
        </p:sp>
      </p:grpSp>
      <p:grpSp>
        <p:nvGrpSpPr>
          <p:cNvPr id="11" name="Group 10"/>
          <p:cNvGrpSpPr/>
          <p:nvPr/>
        </p:nvGrpSpPr>
        <p:grpSpPr>
          <a:xfrm>
            <a:off x="3928954" y="2322172"/>
            <a:ext cx="2184536" cy="1106871"/>
            <a:chOff x="7877013" y="4599784"/>
            <a:chExt cx="4369072" cy="2213741"/>
          </a:xfrm>
        </p:grpSpPr>
        <p:grpSp>
          <p:nvGrpSpPr>
            <p:cNvPr id="5" name="Group 4"/>
            <p:cNvGrpSpPr/>
            <p:nvPr/>
          </p:nvGrpSpPr>
          <p:grpSpPr>
            <a:xfrm>
              <a:off x="9295731" y="4599784"/>
              <a:ext cx="1529720" cy="1530119"/>
              <a:chOff x="4859743" y="5333169"/>
              <a:chExt cx="1529720" cy="1530119"/>
            </a:xfrm>
          </p:grpSpPr>
          <p:sp>
            <p:nvSpPr>
              <p:cNvPr id="59" name="Oval 58"/>
              <p:cNvSpPr/>
              <p:nvPr/>
            </p:nvSpPr>
            <p:spPr bwMode="auto">
              <a:xfrm>
                <a:off x="4859743" y="5333169"/>
                <a:ext cx="1529720" cy="153011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2">
                  <a:defRPr/>
                </a:pPr>
                <a:endParaRPr lang="en-US" dirty="0">
                  <a:solidFill>
                    <a:prstClr val="white"/>
                  </a:solidFill>
                </a:endParaRPr>
              </a:p>
            </p:txBody>
          </p:sp>
          <p:sp>
            <p:nvSpPr>
              <p:cNvPr id="64" name="Freeform 75"/>
              <p:cNvSpPr>
                <a:spLocks noChangeArrowheads="1"/>
              </p:cNvSpPr>
              <p:nvPr/>
            </p:nvSpPr>
            <p:spPr bwMode="auto">
              <a:xfrm>
                <a:off x="5294374" y="5830344"/>
                <a:ext cx="662867" cy="533813"/>
              </a:xfrm>
              <a:custGeom>
                <a:avLst/>
                <a:gdLst>
                  <a:gd name="T0" fmla="*/ 443 w 497"/>
                  <a:gd name="T1" fmla="*/ 0 h 400"/>
                  <a:gd name="T2" fmla="*/ 443 w 497"/>
                  <a:gd name="T3" fmla="*/ 0 h 400"/>
                  <a:gd name="T4" fmla="*/ 53 w 497"/>
                  <a:gd name="T5" fmla="*/ 0 h 400"/>
                  <a:gd name="T6" fmla="*/ 0 w 497"/>
                  <a:gd name="T7" fmla="*/ 44 h 400"/>
                  <a:gd name="T8" fmla="*/ 0 w 497"/>
                  <a:gd name="T9" fmla="*/ 346 h 400"/>
                  <a:gd name="T10" fmla="*/ 53 w 497"/>
                  <a:gd name="T11" fmla="*/ 399 h 400"/>
                  <a:gd name="T12" fmla="*/ 443 w 497"/>
                  <a:gd name="T13" fmla="*/ 399 h 400"/>
                  <a:gd name="T14" fmla="*/ 496 w 497"/>
                  <a:gd name="T15" fmla="*/ 346 h 400"/>
                  <a:gd name="T16" fmla="*/ 496 w 497"/>
                  <a:gd name="T17" fmla="*/ 44 h 400"/>
                  <a:gd name="T18" fmla="*/ 443 w 497"/>
                  <a:gd name="T19" fmla="*/ 0 h 400"/>
                  <a:gd name="T20" fmla="*/ 443 w 497"/>
                  <a:gd name="T21" fmla="*/ 346 h 400"/>
                  <a:gd name="T22" fmla="*/ 443 w 497"/>
                  <a:gd name="T23" fmla="*/ 346 h 400"/>
                  <a:gd name="T24" fmla="*/ 53 w 497"/>
                  <a:gd name="T25" fmla="*/ 346 h 400"/>
                  <a:gd name="T26" fmla="*/ 53 w 497"/>
                  <a:gd name="T27" fmla="*/ 44 h 400"/>
                  <a:gd name="T28" fmla="*/ 443 w 497"/>
                  <a:gd name="T29" fmla="*/ 44 h 400"/>
                  <a:gd name="T30" fmla="*/ 443 w 497"/>
                  <a:gd name="T31" fmla="*/ 346 h 400"/>
                  <a:gd name="T32" fmla="*/ 222 w 497"/>
                  <a:gd name="T33" fmla="*/ 249 h 400"/>
                  <a:gd name="T34" fmla="*/ 222 w 497"/>
                  <a:gd name="T35" fmla="*/ 249 h 400"/>
                  <a:gd name="T36" fmla="*/ 97 w 497"/>
                  <a:gd name="T37" fmla="*/ 249 h 400"/>
                  <a:gd name="T38" fmla="*/ 97 w 497"/>
                  <a:gd name="T39" fmla="*/ 293 h 400"/>
                  <a:gd name="T40" fmla="*/ 222 w 497"/>
                  <a:gd name="T41" fmla="*/ 293 h 400"/>
                  <a:gd name="T42" fmla="*/ 222 w 497"/>
                  <a:gd name="T43" fmla="*/ 249 h 400"/>
                  <a:gd name="T44" fmla="*/ 222 w 497"/>
                  <a:gd name="T45" fmla="*/ 178 h 400"/>
                  <a:gd name="T46" fmla="*/ 222 w 497"/>
                  <a:gd name="T47" fmla="*/ 178 h 400"/>
                  <a:gd name="T48" fmla="*/ 97 w 497"/>
                  <a:gd name="T49" fmla="*/ 178 h 400"/>
                  <a:gd name="T50" fmla="*/ 97 w 497"/>
                  <a:gd name="T51" fmla="*/ 222 h 400"/>
                  <a:gd name="T52" fmla="*/ 222 w 497"/>
                  <a:gd name="T53" fmla="*/ 222 h 400"/>
                  <a:gd name="T54" fmla="*/ 222 w 497"/>
                  <a:gd name="T55" fmla="*/ 178 h 400"/>
                  <a:gd name="T56" fmla="*/ 222 w 497"/>
                  <a:gd name="T57" fmla="*/ 98 h 400"/>
                  <a:gd name="T58" fmla="*/ 222 w 497"/>
                  <a:gd name="T59" fmla="*/ 98 h 400"/>
                  <a:gd name="T60" fmla="*/ 97 w 497"/>
                  <a:gd name="T61" fmla="*/ 98 h 400"/>
                  <a:gd name="T62" fmla="*/ 97 w 497"/>
                  <a:gd name="T63" fmla="*/ 143 h 400"/>
                  <a:gd name="T64" fmla="*/ 222 w 497"/>
                  <a:gd name="T65" fmla="*/ 143 h 400"/>
                  <a:gd name="T66" fmla="*/ 222 w 497"/>
                  <a:gd name="T67" fmla="*/ 98 h 400"/>
                  <a:gd name="T68" fmla="*/ 389 w 497"/>
                  <a:gd name="T69" fmla="*/ 257 h 400"/>
                  <a:gd name="T70" fmla="*/ 389 w 497"/>
                  <a:gd name="T71" fmla="*/ 257 h 400"/>
                  <a:gd name="T72" fmla="*/ 354 w 497"/>
                  <a:gd name="T73" fmla="*/ 231 h 400"/>
                  <a:gd name="T74" fmla="*/ 381 w 497"/>
                  <a:gd name="T75" fmla="*/ 151 h 400"/>
                  <a:gd name="T76" fmla="*/ 336 w 497"/>
                  <a:gd name="T77" fmla="*/ 98 h 400"/>
                  <a:gd name="T78" fmla="*/ 292 w 497"/>
                  <a:gd name="T79" fmla="*/ 151 h 400"/>
                  <a:gd name="T80" fmla="*/ 319 w 497"/>
                  <a:gd name="T81" fmla="*/ 231 h 400"/>
                  <a:gd name="T82" fmla="*/ 275 w 497"/>
                  <a:gd name="T83" fmla="*/ 257 h 400"/>
                  <a:gd name="T84" fmla="*/ 275 w 497"/>
                  <a:gd name="T85" fmla="*/ 293 h 400"/>
                  <a:gd name="T86" fmla="*/ 398 w 497"/>
                  <a:gd name="T87" fmla="*/ 293 h 400"/>
                  <a:gd name="T88" fmla="*/ 389 w 497"/>
                  <a:gd name="T89" fmla="*/ 25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400">
                    <a:moveTo>
                      <a:pt x="443" y="0"/>
                    </a:moveTo>
                    <a:lnTo>
                      <a:pt x="443" y="0"/>
                    </a:lnTo>
                    <a:cubicBezTo>
                      <a:pt x="53" y="0"/>
                      <a:pt x="53" y="0"/>
                      <a:pt x="53" y="0"/>
                    </a:cubicBezTo>
                    <a:cubicBezTo>
                      <a:pt x="17" y="0"/>
                      <a:pt x="0" y="18"/>
                      <a:pt x="0" y="44"/>
                    </a:cubicBezTo>
                    <a:cubicBezTo>
                      <a:pt x="0" y="346"/>
                      <a:pt x="0" y="346"/>
                      <a:pt x="0" y="346"/>
                    </a:cubicBezTo>
                    <a:cubicBezTo>
                      <a:pt x="0" y="373"/>
                      <a:pt x="17" y="399"/>
                      <a:pt x="53" y="399"/>
                    </a:cubicBezTo>
                    <a:cubicBezTo>
                      <a:pt x="443" y="399"/>
                      <a:pt x="443" y="399"/>
                      <a:pt x="443" y="399"/>
                    </a:cubicBezTo>
                    <a:cubicBezTo>
                      <a:pt x="470" y="399"/>
                      <a:pt x="496" y="373"/>
                      <a:pt x="496" y="346"/>
                    </a:cubicBezTo>
                    <a:cubicBezTo>
                      <a:pt x="496" y="44"/>
                      <a:pt x="496" y="44"/>
                      <a:pt x="496" y="44"/>
                    </a:cubicBezTo>
                    <a:cubicBezTo>
                      <a:pt x="496" y="18"/>
                      <a:pt x="470" y="0"/>
                      <a:pt x="443" y="0"/>
                    </a:cubicBezTo>
                    <a:close/>
                    <a:moveTo>
                      <a:pt x="443" y="346"/>
                    </a:moveTo>
                    <a:lnTo>
                      <a:pt x="443" y="346"/>
                    </a:lnTo>
                    <a:cubicBezTo>
                      <a:pt x="53" y="346"/>
                      <a:pt x="53" y="346"/>
                      <a:pt x="53" y="346"/>
                    </a:cubicBezTo>
                    <a:cubicBezTo>
                      <a:pt x="53" y="44"/>
                      <a:pt x="53" y="44"/>
                      <a:pt x="53" y="44"/>
                    </a:cubicBezTo>
                    <a:cubicBezTo>
                      <a:pt x="443" y="44"/>
                      <a:pt x="443" y="44"/>
                      <a:pt x="443" y="44"/>
                    </a:cubicBezTo>
                    <a:lnTo>
                      <a:pt x="443" y="346"/>
                    </a:lnTo>
                    <a:close/>
                    <a:moveTo>
                      <a:pt x="222" y="249"/>
                    </a:moveTo>
                    <a:lnTo>
                      <a:pt x="222" y="249"/>
                    </a:lnTo>
                    <a:cubicBezTo>
                      <a:pt x="97" y="249"/>
                      <a:pt x="97" y="249"/>
                      <a:pt x="97" y="249"/>
                    </a:cubicBezTo>
                    <a:cubicBezTo>
                      <a:pt x="97" y="293"/>
                      <a:pt x="97" y="293"/>
                      <a:pt x="97" y="293"/>
                    </a:cubicBezTo>
                    <a:cubicBezTo>
                      <a:pt x="222" y="293"/>
                      <a:pt x="222" y="293"/>
                      <a:pt x="222" y="293"/>
                    </a:cubicBezTo>
                    <a:lnTo>
                      <a:pt x="222" y="249"/>
                    </a:lnTo>
                    <a:close/>
                    <a:moveTo>
                      <a:pt x="222" y="178"/>
                    </a:moveTo>
                    <a:lnTo>
                      <a:pt x="222" y="178"/>
                    </a:lnTo>
                    <a:cubicBezTo>
                      <a:pt x="97" y="178"/>
                      <a:pt x="97" y="178"/>
                      <a:pt x="97" y="178"/>
                    </a:cubicBezTo>
                    <a:cubicBezTo>
                      <a:pt x="97" y="222"/>
                      <a:pt x="97" y="222"/>
                      <a:pt x="97" y="222"/>
                    </a:cubicBezTo>
                    <a:cubicBezTo>
                      <a:pt x="222" y="222"/>
                      <a:pt x="222" y="222"/>
                      <a:pt x="222" y="222"/>
                    </a:cubicBezTo>
                    <a:lnTo>
                      <a:pt x="222" y="178"/>
                    </a:lnTo>
                    <a:close/>
                    <a:moveTo>
                      <a:pt x="222" y="98"/>
                    </a:moveTo>
                    <a:lnTo>
                      <a:pt x="222" y="98"/>
                    </a:lnTo>
                    <a:cubicBezTo>
                      <a:pt x="97" y="98"/>
                      <a:pt x="97" y="98"/>
                      <a:pt x="97" y="98"/>
                    </a:cubicBezTo>
                    <a:cubicBezTo>
                      <a:pt x="97" y="143"/>
                      <a:pt x="97" y="143"/>
                      <a:pt x="97" y="143"/>
                    </a:cubicBezTo>
                    <a:cubicBezTo>
                      <a:pt x="222" y="143"/>
                      <a:pt x="222" y="143"/>
                      <a:pt x="222" y="143"/>
                    </a:cubicBezTo>
                    <a:lnTo>
                      <a:pt x="222" y="98"/>
                    </a:lnTo>
                    <a:close/>
                    <a:moveTo>
                      <a:pt x="389" y="257"/>
                    </a:moveTo>
                    <a:lnTo>
                      <a:pt x="389" y="257"/>
                    </a:lnTo>
                    <a:cubicBezTo>
                      <a:pt x="389" y="257"/>
                      <a:pt x="354" y="249"/>
                      <a:pt x="354" y="231"/>
                    </a:cubicBezTo>
                    <a:cubicBezTo>
                      <a:pt x="354" y="204"/>
                      <a:pt x="381" y="196"/>
                      <a:pt x="381" y="151"/>
                    </a:cubicBezTo>
                    <a:cubicBezTo>
                      <a:pt x="381" y="125"/>
                      <a:pt x="372" y="98"/>
                      <a:pt x="336" y="98"/>
                    </a:cubicBezTo>
                    <a:cubicBezTo>
                      <a:pt x="301" y="98"/>
                      <a:pt x="292" y="125"/>
                      <a:pt x="292" y="151"/>
                    </a:cubicBezTo>
                    <a:cubicBezTo>
                      <a:pt x="292" y="196"/>
                      <a:pt x="319" y="204"/>
                      <a:pt x="319" y="231"/>
                    </a:cubicBezTo>
                    <a:cubicBezTo>
                      <a:pt x="319" y="249"/>
                      <a:pt x="275" y="257"/>
                      <a:pt x="275" y="257"/>
                    </a:cubicBezTo>
                    <a:lnTo>
                      <a:pt x="275" y="293"/>
                    </a:lnTo>
                    <a:cubicBezTo>
                      <a:pt x="398" y="293"/>
                      <a:pt x="398" y="293"/>
                      <a:pt x="398" y="293"/>
                    </a:cubicBezTo>
                    <a:cubicBezTo>
                      <a:pt x="398" y="293"/>
                      <a:pt x="398" y="257"/>
                      <a:pt x="389" y="257"/>
                    </a:cubicBez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endParaRPr>
              </a:p>
            </p:txBody>
          </p:sp>
        </p:grpSp>
        <p:sp>
          <p:nvSpPr>
            <p:cNvPr id="71" name="TextBox 70"/>
            <p:cNvSpPr txBox="1"/>
            <p:nvPr/>
          </p:nvSpPr>
          <p:spPr>
            <a:xfrm>
              <a:off x="7877013" y="6155689"/>
              <a:ext cx="4369072" cy="657836"/>
            </a:xfrm>
            <a:prstGeom prst="rect">
              <a:avLst/>
            </a:prstGeom>
            <a:noFill/>
          </p:spPr>
          <p:txBody>
            <a:bodyPr wrap="square" lIns="91422" tIns="45711" rIns="91422" bIns="45711" rtlCol="0">
              <a:spAutoFit/>
            </a:bodyPr>
            <a:lstStyle/>
            <a:p>
              <a:pPr algn="ctr" defTabSz="323785">
                <a:lnSpc>
                  <a:spcPct val="120000"/>
                </a:lnSpc>
                <a:spcBef>
                  <a:spcPts val="850"/>
                </a:spcBef>
                <a:defRPr/>
              </a:pPr>
              <a:r>
                <a:rPr lang="zh-CN" altLang="en-US" sz="1400" b="1" dirty="0" smtClean="0">
                  <a:solidFill>
                    <a:srgbClr val="445469"/>
                  </a:solidFill>
                  <a:cs typeface="Aparajita" panose="020B0604020202020204" pitchFamily="34" charset="0"/>
                </a:rPr>
                <a:t>易用性</a:t>
              </a:r>
              <a:endParaRPr lang="es-ES" sz="1400" b="1" dirty="0">
                <a:solidFill>
                  <a:srgbClr val="445469"/>
                </a:solidFill>
                <a:cs typeface="Aparajita" panose="020B0604020202020204" pitchFamily="34" charset="0"/>
              </a:endParaRPr>
            </a:p>
          </p:txBody>
        </p:sp>
      </p:grpSp>
      <p:grpSp>
        <p:nvGrpSpPr>
          <p:cNvPr id="12" name="Group 11"/>
          <p:cNvGrpSpPr/>
          <p:nvPr/>
        </p:nvGrpSpPr>
        <p:grpSpPr>
          <a:xfrm>
            <a:off x="6091210" y="1815085"/>
            <a:ext cx="2184536" cy="1105914"/>
            <a:chOff x="12201525" y="3474212"/>
            <a:chExt cx="4369072" cy="2211827"/>
          </a:xfrm>
        </p:grpSpPr>
        <p:grpSp>
          <p:nvGrpSpPr>
            <p:cNvPr id="4" name="Group 3"/>
            <p:cNvGrpSpPr/>
            <p:nvPr/>
          </p:nvGrpSpPr>
          <p:grpSpPr>
            <a:xfrm>
              <a:off x="13614823" y="3474212"/>
              <a:ext cx="1529720" cy="1530119"/>
              <a:chOff x="4852103" y="3573516"/>
              <a:chExt cx="1529720" cy="1530119"/>
            </a:xfrm>
          </p:grpSpPr>
          <p:sp>
            <p:nvSpPr>
              <p:cNvPr id="57" name="Oval 56"/>
              <p:cNvSpPr/>
              <p:nvPr/>
            </p:nvSpPr>
            <p:spPr bwMode="auto">
              <a:xfrm>
                <a:off x="4852103" y="3573516"/>
                <a:ext cx="1529720" cy="153011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2">
                  <a:defRPr/>
                </a:pPr>
                <a:endParaRPr lang="en-US" dirty="0">
                  <a:solidFill>
                    <a:prstClr val="white"/>
                  </a:solidFill>
                </a:endParaRPr>
              </a:p>
            </p:txBody>
          </p:sp>
          <p:sp>
            <p:nvSpPr>
              <p:cNvPr id="63" name="Freeform 127"/>
              <p:cNvSpPr>
                <a:spLocks noChangeArrowheads="1"/>
              </p:cNvSpPr>
              <p:nvPr/>
            </p:nvSpPr>
            <p:spPr bwMode="auto">
              <a:xfrm>
                <a:off x="5225171" y="3999843"/>
                <a:ext cx="828417" cy="667132"/>
              </a:xfrm>
              <a:custGeom>
                <a:avLst/>
                <a:gdLst>
                  <a:gd name="T0" fmla="*/ 169 w 497"/>
                  <a:gd name="T1" fmla="*/ 196 h 400"/>
                  <a:gd name="T2" fmla="*/ 169 w 497"/>
                  <a:gd name="T3" fmla="*/ 196 h 400"/>
                  <a:gd name="T4" fmla="*/ 248 w 497"/>
                  <a:gd name="T5" fmla="*/ 275 h 400"/>
                  <a:gd name="T6" fmla="*/ 328 w 497"/>
                  <a:gd name="T7" fmla="*/ 196 h 400"/>
                  <a:gd name="T8" fmla="*/ 248 w 497"/>
                  <a:gd name="T9" fmla="*/ 116 h 400"/>
                  <a:gd name="T10" fmla="*/ 169 w 497"/>
                  <a:gd name="T11" fmla="*/ 196 h 400"/>
                  <a:gd name="T12" fmla="*/ 116 w 497"/>
                  <a:gd name="T13" fmla="*/ 169 h 400"/>
                  <a:gd name="T14" fmla="*/ 116 w 497"/>
                  <a:gd name="T15" fmla="*/ 169 h 400"/>
                  <a:gd name="T16" fmla="*/ 248 w 497"/>
                  <a:gd name="T17" fmla="*/ 63 h 400"/>
                  <a:gd name="T18" fmla="*/ 345 w 497"/>
                  <a:gd name="T19" fmla="*/ 98 h 400"/>
                  <a:gd name="T20" fmla="*/ 390 w 497"/>
                  <a:gd name="T21" fmla="*/ 98 h 400"/>
                  <a:gd name="T22" fmla="*/ 390 w 497"/>
                  <a:gd name="T23" fmla="*/ 54 h 400"/>
                  <a:gd name="T24" fmla="*/ 248 w 497"/>
                  <a:gd name="T25" fmla="*/ 0 h 400"/>
                  <a:gd name="T26" fmla="*/ 62 w 497"/>
                  <a:gd name="T27" fmla="*/ 143 h 400"/>
                  <a:gd name="T28" fmla="*/ 0 w 497"/>
                  <a:gd name="T29" fmla="*/ 143 h 400"/>
                  <a:gd name="T30" fmla="*/ 0 w 497"/>
                  <a:gd name="T31" fmla="*/ 196 h 400"/>
                  <a:gd name="T32" fmla="*/ 80 w 497"/>
                  <a:gd name="T33" fmla="*/ 196 h 400"/>
                  <a:gd name="T34" fmla="*/ 116 w 497"/>
                  <a:gd name="T35" fmla="*/ 169 h 400"/>
                  <a:gd name="T36" fmla="*/ 416 w 497"/>
                  <a:gd name="T37" fmla="*/ 196 h 400"/>
                  <a:gd name="T38" fmla="*/ 416 w 497"/>
                  <a:gd name="T39" fmla="*/ 196 h 400"/>
                  <a:gd name="T40" fmla="*/ 381 w 497"/>
                  <a:gd name="T41" fmla="*/ 231 h 400"/>
                  <a:gd name="T42" fmla="*/ 248 w 497"/>
                  <a:gd name="T43" fmla="*/ 337 h 400"/>
                  <a:gd name="T44" fmla="*/ 151 w 497"/>
                  <a:gd name="T45" fmla="*/ 293 h 400"/>
                  <a:gd name="T46" fmla="*/ 107 w 497"/>
                  <a:gd name="T47" fmla="*/ 293 h 400"/>
                  <a:gd name="T48" fmla="*/ 107 w 497"/>
                  <a:gd name="T49" fmla="*/ 337 h 400"/>
                  <a:gd name="T50" fmla="*/ 248 w 497"/>
                  <a:gd name="T51" fmla="*/ 399 h 400"/>
                  <a:gd name="T52" fmla="*/ 435 w 497"/>
                  <a:gd name="T53" fmla="*/ 257 h 400"/>
                  <a:gd name="T54" fmla="*/ 496 w 497"/>
                  <a:gd name="T55" fmla="*/ 257 h 400"/>
                  <a:gd name="T56" fmla="*/ 496 w 497"/>
                  <a:gd name="T57" fmla="*/ 196 h 400"/>
                  <a:gd name="T58" fmla="*/ 416 w 497"/>
                  <a:gd name="T59" fmla="*/ 1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97" h="400">
                    <a:moveTo>
                      <a:pt x="169" y="196"/>
                    </a:moveTo>
                    <a:lnTo>
                      <a:pt x="169" y="196"/>
                    </a:lnTo>
                    <a:cubicBezTo>
                      <a:pt x="169" y="240"/>
                      <a:pt x="204" y="275"/>
                      <a:pt x="248" y="275"/>
                    </a:cubicBezTo>
                    <a:cubicBezTo>
                      <a:pt x="292" y="275"/>
                      <a:pt x="328" y="240"/>
                      <a:pt x="328" y="196"/>
                    </a:cubicBezTo>
                    <a:cubicBezTo>
                      <a:pt x="328" y="151"/>
                      <a:pt x="292" y="116"/>
                      <a:pt x="248" y="116"/>
                    </a:cubicBezTo>
                    <a:cubicBezTo>
                      <a:pt x="204" y="116"/>
                      <a:pt x="169" y="151"/>
                      <a:pt x="169" y="196"/>
                    </a:cubicBezTo>
                    <a:close/>
                    <a:moveTo>
                      <a:pt x="116" y="169"/>
                    </a:moveTo>
                    <a:lnTo>
                      <a:pt x="116" y="169"/>
                    </a:lnTo>
                    <a:cubicBezTo>
                      <a:pt x="124" y="107"/>
                      <a:pt x="186" y="63"/>
                      <a:pt x="248" y="63"/>
                    </a:cubicBezTo>
                    <a:cubicBezTo>
                      <a:pt x="284" y="63"/>
                      <a:pt x="319" y="71"/>
                      <a:pt x="345" y="98"/>
                    </a:cubicBezTo>
                    <a:cubicBezTo>
                      <a:pt x="354" y="107"/>
                      <a:pt x="381" y="107"/>
                      <a:pt x="390" y="98"/>
                    </a:cubicBezTo>
                    <a:cubicBezTo>
                      <a:pt x="399" y="89"/>
                      <a:pt x="399" y="71"/>
                      <a:pt x="390" y="54"/>
                    </a:cubicBezTo>
                    <a:cubicBezTo>
                      <a:pt x="354" y="18"/>
                      <a:pt x="301" y="0"/>
                      <a:pt x="248" y="0"/>
                    </a:cubicBezTo>
                    <a:cubicBezTo>
                      <a:pt x="160" y="0"/>
                      <a:pt x="80" y="54"/>
                      <a:pt x="62" y="143"/>
                    </a:cubicBezTo>
                    <a:cubicBezTo>
                      <a:pt x="0" y="143"/>
                      <a:pt x="0" y="143"/>
                      <a:pt x="0" y="143"/>
                    </a:cubicBezTo>
                    <a:cubicBezTo>
                      <a:pt x="0" y="196"/>
                      <a:pt x="0" y="196"/>
                      <a:pt x="0" y="196"/>
                    </a:cubicBezTo>
                    <a:cubicBezTo>
                      <a:pt x="80" y="196"/>
                      <a:pt x="80" y="196"/>
                      <a:pt x="80" y="196"/>
                    </a:cubicBezTo>
                    <a:cubicBezTo>
                      <a:pt x="107" y="196"/>
                      <a:pt x="107" y="178"/>
                      <a:pt x="116" y="169"/>
                    </a:cubicBezTo>
                    <a:close/>
                    <a:moveTo>
                      <a:pt x="416" y="196"/>
                    </a:moveTo>
                    <a:lnTo>
                      <a:pt x="416" y="196"/>
                    </a:lnTo>
                    <a:cubicBezTo>
                      <a:pt x="390" y="196"/>
                      <a:pt x="390" y="222"/>
                      <a:pt x="381" y="231"/>
                    </a:cubicBezTo>
                    <a:cubicBezTo>
                      <a:pt x="372" y="293"/>
                      <a:pt x="319" y="337"/>
                      <a:pt x="248" y="337"/>
                    </a:cubicBezTo>
                    <a:cubicBezTo>
                      <a:pt x="213" y="337"/>
                      <a:pt x="177" y="319"/>
                      <a:pt x="151" y="293"/>
                    </a:cubicBezTo>
                    <a:cubicBezTo>
                      <a:pt x="142" y="284"/>
                      <a:pt x="116" y="284"/>
                      <a:pt x="107" y="293"/>
                    </a:cubicBezTo>
                    <a:cubicBezTo>
                      <a:pt x="97" y="310"/>
                      <a:pt x="97" y="328"/>
                      <a:pt x="107" y="337"/>
                    </a:cubicBezTo>
                    <a:cubicBezTo>
                      <a:pt x="142" y="373"/>
                      <a:pt x="195" y="399"/>
                      <a:pt x="248" y="399"/>
                    </a:cubicBezTo>
                    <a:cubicBezTo>
                      <a:pt x="337" y="399"/>
                      <a:pt x="416" y="337"/>
                      <a:pt x="435" y="257"/>
                    </a:cubicBezTo>
                    <a:cubicBezTo>
                      <a:pt x="496" y="257"/>
                      <a:pt x="496" y="257"/>
                      <a:pt x="496" y="257"/>
                    </a:cubicBezTo>
                    <a:cubicBezTo>
                      <a:pt x="496" y="196"/>
                      <a:pt x="496" y="196"/>
                      <a:pt x="496" y="196"/>
                    </a:cubicBezTo>
                    <a:lnTo>
                      <a:pt x="416" y="196"/>
                    </a:ln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endParaRPr>
              </a:p>
            </p:txBody>
          </p:sp>
        </p:grpSp>
        <p:sp>
          <p:nvSpPr>
            <p:cNvPr id="72" name="TextBox 71"/>
            <p:cNvSpPr txBox="1"/>
            <p:nvPr/>
          </p:nvSpPr>
          <p:spPr>
            <a:xfrm>
              <a:off x="12201525" y="5028203"/>
              <a:ext cx="4369072" cy="657836"/>
            </a:xfrm>
            <a:prstGeom prst="rect">
              <a:avLst/>
            </a:prstGeom>
            <a:noFill/>
          </p:spPr>
          <p:txBody>
            <a:bodyPr wrap="square" lIns="91422" tIns="45711" rIns="91422" bIns="45711" rtlCol="0">
              <a:spAutoFit/>
            </a:bodyPr>
            <a:lstStyle/>
            <a:p>
              <a:pPr algn="ctr" defTabSz="323785">
                <a:lnSpc>
                  <a:spcPct val="120000"/>
                </a:lnSpc>
                <a:spcBef>
                  <a:spcPts val="850"/>
                </a:spcBef>
                <a:defRPr/>
              </a:pPr>
              <a:r>
                <a:rPr lang="zh-CN" altLang="en-US" sz="1400" b="1" dirty="0" smtClean="0">
                  <a:solidFill>
                    <a:srgbClr val="445469"/>
                  </a:solidFill>
                  <a:cs typeface="Aparajita" panose="020B0604020202020204" pitchFamily="34" charset="0"/>
                </a:rPr>
                <a:t>稳定性</a:t>
              </a:r>
              <a:endParaRPr lang="es-ES" sz="1400" b="1" dirty="0">
                <a:solidFill>
                  <a:srgbClr val="445469"/>
                </a:solidFill>
                <a:cs typeface="Aparajita" panose="020B0604020202020204" pitchFamily="34" charset="0"/>
              </a:endParaRPr>
            </a:p>
          </p:txBody>
        </p:sp>
      </p:grpSp>
      <p:grpSp>
        <p:nvGrpSpPr>
          <p:cNvPr id="13" name="Group 12"/>
          <p:cNvGrpSpPr/>
          <p:nvPr/>
        </p:nvGrpSpPr>
        <p:grpSpPr>
          <a:xfrm>
            <a:off x="8250432" y="1299562"/>
            <a:ext cx="2184536" cy="1116258"/>
            <a:chOff x="16542248" y="2465444"/>
            <a:chExt cx="4369072" cy="2232516"/>
          </a:xfrm>
        </p:grpSpPr>
        <p:grpSp>
          <p:nvGrpSpPr>
            <p:cNvPr id="6" name="Group 5"/>
            <p:cNvGrpSpPr/>
            <p:nvPr/>
          </p:nvGrpSpPr>
          <p:grpSpPr>
            <a:xfrm>
              <a:off x="17939832" y="2465444"/>
              <a:ext cx="1529720" cy="1530119"/>
              <a:chOff x="4859743" y="7115847"/>
              <a:chExt cx="1529720" cy="1530119"/>
            </a:xfrm>
          </p:grpSpPr>
          <p:sp>
            <p:nvSpPr>
              <p:cNvPr id="60" name="Oval 59"/>
              <p:cNvSpPr/>
              <p:nvPr/>
            </p:nvSpPr>
            <p:spPr bwMode="auto">
              <a:xfrm>
                <a:off x="4859743" y="7115847"/>
                <a:ext cx="1529720" cy="1530119"/>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492">
                  <a:defRPr/>
                </a:pPr>
                <a:endParaRPr lang="en-US" dirty="0">
                  <a:solidFill>
                    <a:prstClr val="white"/>
                  </a:solidFill>
                </a:endParaRPr>
              </a:p>
            </p:txBody>
          </p:sp>
          <p:sp>
            <p:nvSpPr>
              <p:cNvPr id="62" name="Freeform 46"/>
              <p:cNvSpPr>
                <a:spLocks noChangeArrowheads="1"/>
              </p:cNvSpPr>
              <p:nvPr/>
            </p:nvSpPr>
            <p:spPr bwMode="auto">
              <a:xfrm>
                <a:off x="5269730" y="7495375"/>
                <a:ext cx="717017" cy="682877"/>
              </a:xfrm>
              <a:custGeom>
                <a:avLst/>
                <a:gdLst>
                  <a:gd name="T0" fmla="*/ 363 w 461"/>
                  <a:gd name="T1" fmla="*/ 336 h 443"/>
                  <a:gd name="T2" fmla="*/ 363 w 461"/>
                  <a:gd name="T3" fmla="*/ 336 h 443"/>
                  <a:gd name="T4" fmla="*/ 284 w 461"/>
                  <a:gd name="T5" fmla="*/ 248 h 443"/>
                  <a:gd name="T6" fmla="*/ 310 w 461"/>
                  <a:gd name="T7" fmla="*/ 195 h 443"/>
                  <a:gd name="T8" fmla="*/ 328 w 461"/>
                  <a:gd name="T9" fmla="*/ 151 h 443"/>
                  <a:gd name="T10" fmla="*/ 319 w 461"/>
                  <a:gd name="T11" fmla="*/ 132 h 443"/>
                  <a:gd name="T12" fmla="*/ 328 w 461"/>
                  <a:gd name="T13" fmla="*/ 88 h 443"/>
                  <a:gd name="T14" fmla="*/ 230 w 461"/>
                  <a:gd name="T15" fmla="*/ 0 h 443"/>
                  <a:gd name="T16" fmla="*/ 132 w 461"/>
                  <a:gd name="T17" fmla="*/ 88 h 443"/>
                  <a:gd name="T18" fmla="*/ 141 w 461"/>
                  <a:gd name="T19" fmla="*/ 132 h 443"/>
                  <a:gd name="T20" fmla="*/ 132 w 461"/>
                  <a:gd name="T21" fmla="*/ 151 h 443"/>
                  <a:gd name="T22" fmla="*/ 150 w 461"/>
                  <a:gd name="T23" fmla="*/ 195 h 443"/>
                  <a:gd name="T24" fmla="*/ 177 w 461"/>
                  <a:gd name="T25" fmla="*/ 248 h 443"/>
                  <a:gd name="T26" fmla="*/ 97 w 461"/>
                  <a:gd name="T27" fmla="*/ 336 h 443"/>
                  <a:gd name="T28" fmla="*/ 0 w 461"/>
                  <a:gd name="T29" fmla="*/ 398 h 443"/>
                  <a:gd name="T30" fmla="*/ 0 w 461"/>
                  <a:gd name="T31" fmla="*/ 442 h 443"/>
                  <a:gd name="T32" fmla="*/ 230 w 461"/>
                  <a:gd name="T33" fmla="*/ 442 h 443"/>
                  <a:gd name="T34" fmla="*/ 460 w 461"/>
                  <a:gd name="T35" fmla="*/ 442 h 443"/>
                  <a:gd name="T36" fmla="*/ 460 w 461"/>
                  <a:gd name="T37" fmla="*/ 398 h 443"/>
                  <a:gd name="T38" fmla="*/ 363 w 461"/>
                  <a:gd name="T39" fmla="*/ 336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1" h="443">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endParaRPr>
              </a:p>
            </p:txBody>
          </p:sp>
        </p:grpSp>
        <p:sp>
          <p:nvSpPr>
            <p:cNvPr id="73" name="TextBox 72"/>
            <p:cNvSpPr txBox="1"/>
            <p:nvPr/>
          </p:nvSpPr>
          <p:spPr>
            <a:xfrm>
              <a:off x="16542248" y="4040124"/>
              <a:ext cx="4369072" cy="657836"/>
            </a:xfrm>
            <a:prstGeom prst="rect">
              <a:avLst/>
            </a:prstGeom>
            <a:noFill/>
          </p:spPr>
          <p:txBody>
            <a:bodyPr wrap="square" lIns="91422" tIns="45711" rIns="91422" bIns="45711" rtlCol="0">
              <a:spAutoFit/>
            </a:bodyPr>
            <a:lstStyle/>
            <a:p>
              <a:pPr algn="ctr" defTabSz="323785">
                <a:lnSpc>
                  <a:spcPct val="120000"/>
                </a:lnSpc>
                <a:spcBef>
                  <a:spcPts val="850"/>
                </a:spcBef>
                <a:defRPr/>
              </a:pPr>
              <a:r>
                <a:rPr lang="zh-CN" altLang="en-US" sz="1400" b="1" dirty="0" smtClean="0">
                  <a:solidFill>
                    <a:srgbClr val="445469"/>
                  </a:solidFill>
                  <a:cs typeface="Aparajita" panose="020B0604020202020204" pitchFamily="34" charset="0"/>
                </a:rPr>
                <a:t>可维护性</a:t>
              </a:r>
              <a:endParaRPr lang="es-ES" sz="1400" b="1" dirty="0">
                <a:solidFill>
                  <a:srgbClr val="445469"/>
                </a:solidFill>
                <a:cs typeface="Aparajita" panose="020B0604020202020204" pitchFamily="34" charset="0"/>
              </a:endParaRPr>
            </a:p>
          </p:txBody>
        </p:sp>
      </p:grpSp>
      <p:grpSp>
        <p:nvGrpSpPr>
          <p:cNvPr id="74" name="Group 73"/>
          <p:cNvGrpSpPr/>
          <p:nvPr/>
        </p:nvGrpSpPr>
        <p:grpSpPr>
          <a:xfrm rot="16200000">
            <a:off x="2086188" y="4524149"/>
            <a:ext cx="1528951" cy="121889"/>
            <a:chOff x="2057400" y="2800350"/>
            <a:chExt cx="885242" cy="91440"/>
          </a:xfrm>
          <a:solidFill>
            <a:schemeClr val="tx1">
              <a:lumMod val="50000"/>
            </a:schemeClr>
          </a:solidFill>
        </p:grpSpPr>
        <p:sp>
          <p:nvSpPr>
            <p:cNvPr id="75" name="Oval 74"/>
            <p:cNvSpPr/>
            <p:nvPr/>
          </p:nvSpPr>
          <p:spPr>
            <a:xfrm rot="5400000">
              <a:off x="2057400" y="2800350"/>
              <a:ext cx="91440" cy="91440"/>
            </a:xfrm>
            <a:prstGeom prst="ellipse">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914217"/>
              <a:endParaRPr lang="x-none" dirty="0">
                <a:solidFill>
                  <a:prstClr val="white"/>
                </a:solidFill>
              </a:endParaRPr>
            </a:p>
          </p:txBody>
        </p:sp>
        <p:cxnSp>
          <p:nvCxnSpPr>
            <p:cNvPr id="76" name="Straight Connector 75"/>
            <p:cNvCxnSpPr/>
            <p:nvPr/>
          </p:nvCxnSpPr>
          <p:spPr>
            <a:xfrm rot="5400000" flipV="1">
              <a:off x="2545741" y="2449169"/>
              <a:ext cx="0" cy="793803"/>
            </a:xfrm>
            <a:prstGeom prst="line">
              <a:avLst/>
            </a:prstGeom>
            <a:grpFill/>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rot="16200000">
            <a:off x="4303060" y="4040786"/>
            <a:ext cx="1436413" cy="125014"/>
            <a:chOff x="2057400" y="2800350"/>
            <a:chExt cx="885242" cy="91440"/>
          </a:xfrm>
          <a:solidFill>
            <a:schemeClr val="tx1">
              <a:lumMod val="50000"/>
            </a:schemeClr>
          </a:solidFill>
        </p:grpSpPr>
        <p:sp>
          <p:nvSpPr>
            <p:cNvPr id="89" name="Oval 88"/>
            <p:cNvSpPr/>
            <p:nvPr/>
          </p:nvSpPr>
          <p:spPr>
            <a:xfrm rot="5400000">
              <a:off x="2057400" y="2800350"/>
              <a:ext cx="91440" cy="91440"/>
            </a:xfrm>
            <a:prstGeom prst="ellipse">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914217"/>
              <a:endParaRPr lang="x-none" dirty="0">
                <a:solidFill>
                  <a:prstClr val="white"/>
                </a:solidFill>
              </a:endParaRPr>
            </a:p>
          </p:txBody>
        </p:sp>
        <p:cxnSp>
          <p:nvCxnSpPr>
            <p:cNvPr id="90" name="Straight Connector 89"/>
            <p:cNvCxnSpPr/>
            <p:nvPr/>
          </p:nvCxnSpPr>
          <p:spPr>
            <a:xfrm rot="5400000" flipV="1">
              <a:off x="2545741" y="2449169"/>
              <a:ext cx="0" cy="793803"/>
            </a:xfrm>
            <a:prstGeom prst="line">
              <a:avLst/>
            </a:prstGeom>
            <a:grpFill/>
            <a:ln w="12700">
              <a:solidFill>
                <a:schemeClr val="tx1">
                  <a:lumMod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91" name="Group 90"/>
          <p:cNvGrpSpPr/>
          <p:nvPr/>
        </p:nvGrpSpPr>
        <p:grpSpPr>
          <a:xfrm rot="16200000">
            <a:off x="6449704" y="3530002"/>
            <a:ext cx="1466217" cy="123972"/>
            <a:chOff x="2057400" y="2800350"/>
            <a:chExt cx="885242" cy="91440"/>
          </a:xfrm>
          <a:solidFill>
            <a:schemeClr val="tx1">
              <a:lumMod val="50000"/>
            </a:schemeClr>
          </a:solidFill>
        </p:grpSpPr>
        <p:sp>
          <p:nvSpPr>
            <p:cNvPr id="92" name="Oval 91"/>
            <p:cNvSpPr/>
            <p:nvPr/>
          </p:nvSpPr>
          <p:spPr>
            <a:xfrm rot="5400000">
              <a:off x="2057400" y="2800350"/>
              <a:ext cx="91440" cy="91440"/>
            </a:xfrm>
            <a:prstGeom prst="ellipse">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914217"/>
              <a:endParaRPr lang="x-none" dirty="0">
                <a:solidFill>
                  <a:prstClr val="white"/>
                </a:solidFill>
              </a:endParaRPr>
            </a:p>
          </p:txBody>
        </p:sp>
        <p:cxnSp>
          <p:nvCxnSpPr>
            <p:cNvPr id="93" name="Straight Connector 92"/>
            <p:cNvCxnSpPr/>
            <p:nvPr/>
          </p:nvCxnSpPr>
          <p:spPr>
            <a:xfrm rot="5400000" flipV="1">
              <a:off x="2545741" y="2449169"/>
              <a:ext cx="0" cy="793803"/>
            </a:xfrm>
            <a:prstGeom prst="line">
              <a:avLst/>
            </a:prstGeom>
            <a:grpFill/>
            <a:ln w="12700">
              <a:solidFill>
                <a:schemeClr val="tx1">
                  <a:lumMod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p:nvGrpSpPr>
        <p:grpSpPr>
          <a:xfrm rot="16200000">
            <a:off x="8595655" y="3010450"/>
            <a:ext cx="1498447" cy="121889"/>
            <a:chOff x="2057400" y="2800350"/>
            <a:chExt cx="885242" cy="91440"/>
          </a:xfrm>
          <a:solidFill>
            <a:schemeClr val="tx1">
              <a:lumMod val="50000"/>
            </a:schemeClr>
          </a:solidFill>
        </p:grpSpPr>
        <p:sp>
          <p:nvSpPr>
            <p:cNvPr id="95" name="Oval 94"/>
            <p:cNvSpPr/>
            <p:nvPr/>
          </p:nvSpPr>
          <p:spPr>
            <a:xfrm rot="5400000">
              <a:off x="2057400" y="2800350"/>
              <a:ext cx="91440" cy="91440"/>
            </a:xfrm>
            <a:prstGeom prst="ellipse">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914217"/>
              <a:endParaRPr lang="x-none" dirty="0">
                <a:solidFill>
                  <a:prstClr val="white"/>
                </a:solidFill>
              </a:endParaRPr>
            </a:p>
          </p:txBody>
        </p:sp>
        <p:cxnSp>
          <p:nvCxnSpPr>
            <p:cNvPr id="96" name="Straight Connector 95"/>
            <p:cNvCxnSpPr/>
            <p:nvPr/>
          </p:nvCxnSpPr>
          <p:spPr>
            <a:xfrm rot="5400000" flipV="1">
              <a:off x="2545741" y="2449169"/>
              <a:ext cx="0" cy="793803"/>
            </a:xfrm>
            <a:prstGeom prst="line">
              <a:avLst/>
            </a:prstGeom>
            <a:grpFill/>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56" name="Group 31"/>
          <p:cNvGrpSpPr/>
          <p:nvPr/>
        </p:nvGrpSpPr>
        <p:grpSpPr>
          <a:xfrm>
            <a:off x="860425" y="241509"/>
            <a:ext cx="10467182" cy="1039544"/>
            <a:chOff x="5988388" y="483017"/>
            <a:chExt cx="12359700" cy="2079087"/>
          </a:xfrm>
        </p:grpSpPr>
        <p:sp>
          <p:nvSpPr>
            <p:cNvPr id="65" name="TextBox 32"/>
            <p:cNvSpPr txBox="1"/>
            <p:nvPr/>
          </p:nvSpPr>
          <p:spPr>
            <a:xfrm>
              <a:off x="5988388" y="483017"/>
              <a:ext cx="12359700" cy="1323423"/>
            </a:xfrm>
            <a:prstGeom prst="rect">
              <a:avLst/>
            </a:prstGeom>
            <a:noFill/>
          </p:spPr>
          <p:txBody>
            <a:bodyPr wrap="square" lIns="45711" tIns="22856" rIns="45711" bIns="22856" rtlCol="0">
              <a:spAutoFit/>
            </a:bodyPr>
            <a:lstStyle/>
            <a:p>
              <a:pPr algn="ctr" defTabSz="914217"/>
              <a:r>
                <a:rPr lang="en-US" altLang="zh-CN" sz="4000" b="1" dirty="0" smtClean="0">
                  <a:solidFill>
                    <a:srgbClr val="445469"/>
                  </a:solidFill>
                  <a:latin typeface="微软雅黑" panose="020B0503020204020204" pitchFamily="34" charset="-122"/>
                  <a:cs typeface="Aparajita" panose="020B0604020202020204" pitchFamily="34" charset="0"/>
                </a:rPr>
                <a:t>Easy Exchange</a:t>
              </a:r>
              <a:endParaRPr lang="id-ID" sz="4000" b="1" dirty="0">
                <a:solidFill>
                  <a:srgbClr val="445469"/>
                </a:solidFill>
                <a:latin typeface="微软雅黑" panose="020B0503020204020204" pitchFamily="34" charset="-122"/>
                <a:cs typeface="Aparajita" panose="020B0604020202020204" pitchFamily="34" charset="0"/>
              </a:endParaRPr>
            </a:p>
          </p:txBody>
        </p:sp>
        <p:sp>
          <p:nvSpPr>
            <p:cNvPr id="66" name="Rectangle 33"/>
            <p:cNvSpPr/>
            <p:nvPr/>
          </p:nvSpPr>
          <p:spPr>
            <a:xfrm>
              <a:off x="10511237" y="2470666"/>
              <a:ext cx="3315700" cy="9143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dirty="0">
                <a:solidFill>
                  <a:srgbClr val="9BBB5C"/>
                </a:solidFill>
                <a:latin typeface="Open Sans Light"/>
              </a:endParaRPr>
            </a:p>
          </p:txBody>
        </p:sp>
        <p:sp>
          <p:nvSpPr>
            <p:cNvPr id="67" name="Subtitle 2"/>
            <p:cNvSpPr txBox="1">
              <a:spLocks/>
            </p:cNvSpPr>
            <p:nvPr/>
          </p:nvSpPr>
          <p:spPr>
            <a:xfrm>
              <a:off x="6361236" y="1634834"/>
              <a:ext cx="11655185" cy="839116"/>
            </a:xfrm>
            <a:prstGeom prst="rect">
              <a:avLst/>
            </a:prstGeom>
          </p:spPr>
          <p:txBody>
            <a:bodyPr vert="horz" lIns="108745" tIns="54373" rIns="108745" bIns="54373"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000" b="1" dirty="0">
                  <a:solidFill>
                    <a:srgbClr val="445469"/>
                  </a:solidFill>
                  <a:latin typeface="微软雅黑" panose="020B0503020204020204" pitchFamily="34" charset="-122"/>
                  <a:cs typeface="Aparajita" panose="020B0604020202020204" pitchFamily="34" charset="0"/>
                </a:rPr>
                <a:t>Functional description</a:t>
              </a:r>
              <a:endParaRPr lang="en-US" sz="2000" b="1" dirty="0">
                <a:solidFill>
                  <a:srgbClr val="1EA185"/>
                </a:solidFill>
                <a:latin typeface="微软雅黑" panose="020B0503020204020204" pitchFamily="34" charset="-122"/>
                <a:cs typeface="Aparajita" panose="020B0604020202020204" pitchFamily="34" charset="0"/>
              </a:endParaRPr>
            </a:p>
          </p:txBody>
        </p:sp>
      </p:grpSp>
    </p:spTree>
    <p:extLst>
      <p:ext uri="{BB962C8B-B14F-4D97-AF65-F5344CB8AC3E}">
        <p14:creationId xmlns:p14="http://schemas.microsoft.com/office/powerpoint/2010/main" val="184587706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1000"/>
                                        <p:tgtEl>
                                          <p:spTgt spid="56"/>
                                        </p:tgtEl>
                                      </p:cBhvr>
                                    </p:animEffect>
                                    <p:anim calcmode="lin" valueType="num">
                                      <p:cBhvr>
                                        <p:cTn id="8" dur="1000" fill="hold"/>
                                        <p:tgtEl>
                                          <p:spTgt spid="56"/>
                                        </p:tgtEl>
                                        <p:attrNameLst>
                                          <p:attrName>ppt_x</p:attrName>
                                        </p:attrNameLst>
                                      </p:cBhvr>
                                      <p:tavLst>
                                        <p:tav tm="0">
                                          <p:val>
                                            <p:strVal val="#ppt_x"/>
                                          </p:val>
                                        </p:tav>
                                        <p:tav tm="100000">
                                          <p:val>
                                            <p:strVal val="#ppt_x"/>
                                          </p:val>
                                        </p:tav>
                                      </p:tavLst>
                                    </p:anim>
                                    <p:anim calcmode="lin" valueType="num">
                                      <p:cBhvr>
                                        <p:cTn id="9" dur="900" decel="100000" fill="hold"/>
                                        <p:tgtEl>
                                          <p:spTgt spid="5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6"/>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fade">
                                      <p:cBhvr>
                                        <p:cTn id="22" dur="500"/>
                                        <p:tgtEl>
                                          <p:spTgt spid="74"/>
                                        </p:tgtEl>
                                      </p:cBhvr>
                                    </p:animEffect>
                                  </p:childTnLst>
                                </p:cTn>
                              </p:par>
                            </p:childTnLst>
                          </p:cTn>
                        </p:par>
                        <p:par>
                          <p:cTn id="23" fill="hold">
                            <p:stCondLst>
                              <p:cond delay="2500"/>
                            </p:stCondLst>
                            <p:childTnLst>
                              <p:par>
                                <p:cTn id="24" presetID="10" presetClass="entr" presetSubtype="0"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childTnLst>
                          </p:cTn>
                        </p:par>
                        <p:par>
                          <p:cTn id="27" fill="hold">
                            <p:stCondLst>
                              <p:cond delay="3000"/>
                            </p:stCondLst>
                            <p:childTnLst>
                              <p:par>
                                <p:cTn id="28" presetID="10" presetClass="entr" presetSubtype="0"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par>
                          <p:cTn id="31" fill="hold">
                            <p:stCondLst>
                              <p:cond delay="3500"/>
                            </p:stCondLst>
                            <p:childTnLst>
                              <p:par>
                                <p:cTn id="32" presetID="10" presetClass="entr" presetSubtype="0" fill="hold" nodeType="afterEffect">
                                  <p:stCondLst>
                                    <p:cond delay="0"/>
                                  </p:stCondLst>
                                  <p:childTnLst>
                                    <p:set>
                                      <p:cBhvr>
                                        <p:cTn id="33" dur="1" fill="hold">
                                          <p:stCondLst>
                                            <p:cond delay="0"/>
                                          </p:stCondLst>
                                        </p:cTn>
                                        <p:tgtEl>
                                          <p:spTgt spid="88"/>
                                        </p:tgtEl>
                                        <p:attrNameLst>
                                          <p:attrName>style.visibility</p:attrName>
                                        </p:attrNameLst>
                                      </p:cBhvr>
                                      <p:to>
                                        <p:strVal val="visible"/>
                                      </p:to>
                                    </p:set>
                                    <p:animEffect transition="in" filter="fade">
                                      <p:cBhvr>
                                        <p:cTn id="34" dur="500"/>
                                        <p:tgtEl>
                                          <p:spTgt spid="88"/>
                                        </p:tgtEl>
                                      </p:cBhvr>
                                    </p:animEffect>
                                  </p:childTnLst>
                                </p:cTn>
                              </p:par>
                            </p:childTnLst>
                          </p:cTn>
                        </p:par>
                        <p:par>
                          <p:cTn id="35" fill="hold">
                            <p:stCondLst>
                              <p:cond delay="4000"/>
                            </p:stCondLst>
                            <p:childTnLst>
                              <p:par>
                                <p:cTn id="36" presetID="10" presetClass="entr" presetSubtype="0" fill="hold" nodeType="after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fade">
                                      <p:cBhvr>
                                        <p:cTn id="38" dur="500"/>
                                        <p:tgtEl>
                                          <p:spTgt spid="48"/>
                                        </p:tgtEl>
                                      </p:cBhvr>
                                    </p:animEffect>
                                  </p:childTnLst>
                                </p:cTn>
                              </p:par>
                            </p:childTnLst>
                          </p:cTn>
                        </p:par>
                        <p:par>
                          <p:cTn id="39" fill="hold">
                            <p:stCondLst>
                              <p:cond delay="4500"/>
                            </p:stCondLst>
                            <p:childTnLst>
                              <p:par>
                                <p:cTn id="40" presetID="10" presetClass="entr" presetSubtype="0"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par>
                          <p:cTn id="43" fill="hold">
                            <p:stCondLst>
                              <p:cond delay="5000"/>
                            </p:stCondLst>
                            <p:childTnLst>
                              <p:par>
                                <p:cTn id="44" presetID="10" presetClass="entr" presetSubtype="0" fill="hold" nodeType="afterEffect">
                                  <p:stCondLst>
                                    <p:cond delay="0"/>
                                  </p:stCondLst>
                                  <p:childTnLst>
                                    <p:set>
                                      <p:cBhvr>
                                        <p:cTn id="45" dur="1" fill="hold">
                                          <p:stCondLst>
                                            <p:cond delay="0"/>
                                          </p:stCondLst>
                                        </p:cTn>
                                        <p:tgtEl>
                                          <p:spTgt spid="91"/>
                                        </p:tgtEl>
                                        <p:attrNameLst>
                                          <p:attrName>style.visibility</p:attrName>
                                        </p:attrNameLst>
                                      </p:cBhvr>
                                      <p:to>
                                        <p:strVal val="visible"/>
                                      </p:to>
                                    </p:set>
                                    <p:animEffect transition="in" filter="fade">
                                      <p:cBhvr>
                                        <p:cTn id="46" dur="500"/>
                                        <p:tgtEl>
                                          <p:spTgt spid="91"/>
                                        </p:tgtEl>
                                      </p:cBhvr>
                                    </p:animEffect>
                                  </p:childTnLst>
                                </p:cTn>
                              </p:par>
                            </p:childTnLst>
                          </p:cTn>
                        </p:par>
                        <p:par>
                          <p:cTn id="47" fill="hold">
                            <p:stCondLst>
                              <p:cond delay="5500"/>
                            </p:stCondLst>
                            <p:childTnLst>
                              <p:par>
                                <p:cTn id="48" presetID="10" presetClass="entr" presetSubtype="0" fill="hold" nodeType="after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fade">
                                      <p:cBhvr>
                                        <p:cTn id="50" dur="500"/>
                                        <p:tgtEl>
                                          <p:spTgt spid="52"/>
                                        </p:tgtEl>
                                      </p:cBhvr>
                                    </p:animEffect>
                                  </p:childTnLst>
                                </p:cTn>
                              </p:par>
                            </p:childTnLst>
                          </p:cTn>
                        </p:par>
                        <p:par>
                          <p:cTn id="51" fill="hold">
                            <p:stCondLst>
                              <p:cond delay="6000"/>
                            </p:stCondLst>
                            <p:childTnLst>
                              <p:par>
                                <p:cTn id="52" presetID="10" presetClass="entr" presetSubtype="0" fill="hold"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500"/>
                                        <p:tgtEl>
                                          <p:spTgt spid="13"/>
                                        </p:tgtEl>
                                      </p:cBhvr>
                                    </p:animEffect>
                                  </p:childTnLst>
                                </p:cTn>
                              </p:par>
                            </p:childTnLst>
                          </p:cTn>
                        </p:par>
                        <p:par>
                          <p:cTn id="55" fill="hold">
                            <p:stCondLst>
                              <p:cond delay="6500"/>
                            </p:stCondLst>
                            <p:childTnLst>
                              <p:par>
                                <p:cTn id="56" presetID="10" presetClass="entr" presetSubtype="0" fill="hold" nodeType="afterEffect">
                                  <p:stCondLst>
                                    <p:cond delay="0"/>
                                  </p:stCondLst>
                                  <p:childTnLst>
                                    <p:set>
                                      <p:cBhvr>
                                        <p:cTn id="57" dur="1" fill="hold">
                                          <p:stCondLst>
                                            <p:cond delay="0"/>
                                          </p:stCondLst>
                                        </p:cTn>
                                        <p:tgtEl>
                                          <p:spTgt spid="94"/>
                                        </p:tgtEl>
                                        <p:attrNameLst>
                                          <p:attrName>style.visibility</p:attrName>
                                        </p:attrNameLst>
                                      </p:cBhvr>
                                      <p:to>
                                        <p:strVal val="visible"/>
                                      </p:to>
                                    </p:set>
                                    <p:animEffect transition="in" filter="fade">
                                      <p:cBhvr>
                                        <p:cTn id="58"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auto">
          <a:xfrm>
            <a:off x="8070837" y="1518136"/>
            <a:ext cx="4309422" cy="976086"/>
          </a:xfrm>
          <a:prstGeom prst="rect">
            <a:avLst/>
          </a:prstGeom>
        </p:spPr>
        <p:txBody>
          <a:bodyPr wrap="square" lIns="91422" tIns="45711" rIns="91422" bIns="45711" numCol="1" anchor="t" anchorCtr="0" compatLnSpc="1">
            <a:prstTxWarp prst="textNoShape">
              <a:avLst/>
            </a:prstTxWarp>
          </a:bodyPr>
          <a:lstStyle>
            <a:lvl1pPr marL="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pPr>
            <a:r>
              <a:rPr lang="zh-CN" altLang="en-US" sz="2000" dirty="0" smtClean="0">
                <a:solidFill>
                  <a:srgbClr val="445469"/>
                </a:solidFill>
                <a:latin typeface="+mn-ea"/>
                <a:cs typeface="Aparajita" panose="020B0604020202020204" pitchFamily="34" charset="0"/>
              </a:rPr>
              <a:t>相对闭塞的校园生活环境</a:t>
            </a:r>
            <a:endParaRPr lang="en-US" altLang="zh-CN" sz="2000" dirty="0" smtClean="0">
              <a:solidFill>
                <a:srgbClr val="445469"/>
              </a:solidFill>
              <a:latin typeface="+mn-ea"/>
              <a:cs typeface="Aparajita" panose="020B0604020202020204" pitchFamily="34" charset="0"/>
            </a:endParaRPr>
          </a:p>
          <a:p>
            <a:pPr>
              <a:lnSpc>
                <a:spcPct val="150000"/>
              </a:lnSpc>
            </a:pPr>
            <a:endParaRPr lang="en-US" sz="2000" dirty="0">
              <a:solidFill>
                <a:srgbClr val="445469"/>
              </a:solidFill>
              <a:latin typeface="+mn-ea"/>
              <a:cs typeface="Aparajita" panose="020B0604020202020204" pitchFamily="34" charset="0"/>
            </a:endParaRPr>
          </a:p>
        </p:txBody>
      </p:sp>
      <p:sp>
        <p:nvSpPr>
          <p:cNvPr id="8" name="Title 13"/>
          <p:cNvSpPr txBox="1">
            <a:spLocks/>
          </p:cNvSpPr>
          <p:nvPr/>
        </p:nvSpPr>
        <p:spPr bwMode="auto">
          <a:xfrm>
            <a:off x="6492433" y="1471767"/>
            <a:ext cx="3844983" cy="588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2" tIns="45711" rIns="91422" bIns="45711"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defTabSz="914217"/>
            <a:r>
              <a:rPr lang="en-US" altLang="zh-CN" sz="3500" dirty="0">
                <a:solidFill>
                  <a:srgbClr val="1EA185"/>
                </a:solidFill>
                <a:latin typeface="微软雅黑" panose="020B0503020204020204" pitchFamily="34" charset="-122"/>
                <a:cs typeface="Aparajita" panose="020B0604020202020204" pitchFamily="34" charset="0"/>
              </a:rPr>
              <a:t>U</a:t>
            </a:r>
            <a:r>
              <a:rPr lang="en-US" altLang="zh-CN" sz="3500" dirty="0" smtClean="0">
                <a:solidFill>
                  <a:srgbClr val="1EA185"/>
                </a:solidFill>
                <a:latin typeface="微软雅黑" panose="020B0503020204020204" pitchFamily="34" charset="-122"/>
                <a:cs typeface="Aparajita" panose="020B0604020202020204" pitchFamily="34" charset="0"/>
              </a:rPr>
              <a:t>ser 1</a:t>
            </a:r>
            <a:endParaRPr lang="en-US" sz="3500" dirty="0">
              <a:solidFill>
                <a:srgbClr val="1EA185"/>
              </a:solidFill>
              <a:latin typeface="微软雅黑" panose="020B0503020204020204" pitchFamily="34" charset="-122"/>
              <a:cs typeface="Aparajita" panose="020B0604020202020204" pitchFamily="34" charset="0"/>
            </a:endParaRPr>
          </a:p>
        </p:txBody>
      </p:sp>
      <p:sp>
        <p:nvSpPr>
          <p:cNvPr id="11" name="Content Placeholder 2"/>
          <p:cNvSpPr txBox="1">
            <a:spLocks/>
          </p:cNvSpPr>
          <p:nvPr/>
        </p:nvSpPr>
        <p:spPr bwMode="auto">
          <a:xfrm>
            <a:off x="351884" y="3358341"/>
            <a:ext cx="3844981" cy="11559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2" tIns="45711" rIns="91422" bIns="45711"/>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defTabSz="914217">
              <a:lnSpc>
                <a:spcPct val="150000"/>
              </a:lnSpc>
            </a:pPr>
            <a:r>
              <a:rPr lang="zh-CN" altLang="en-US" sz="2000" dirty="0" smtClean="0">
                <a:solidFill>
                  <a:srgbClr val="445469"/>
                </a:solidFill>
                <a:latin typeface="+mn-ea"/>
                <a:ea typeface="+mn-ea"/>
                <a:cs typeface="Aparajita" panose="020B0604020202020204" pitchFamily="34" charset="0"/>
              </a:rPr>
              <a:t>不善交际的理工科学生</a:t>
            </a:r>
            <a:endParaRPr lang="en-US" sz="2000" dirty="0">
              <a:solidFill>
                <a:srgbClr val="445469"/>
              </a:solidFill>
              <a:latin typeface="+mn-ea"/>
              <a:ea typeface="+mn-ea"/>
              <a:cs typeface="Aparajita" panose="020B0604020202020204" pitchFamily="34" charset="0"/>
            </a:endParaRPr>
          </a:p>
        </p:txBody>
      </p:sp>
      <p:sp>
        <p:nvSpPr>
          <p:cNvPr id="12" name="Title 13"/>
          <p:cNvSpPr txBox="1">
            <a:spLocks/>
          </p:cNvSpPr>
          <p:nvPr/>
        </p:nvSpPr>
        <p:spPr bwMode="auto">
          <a:xfrm>
            <a:off x="1831060" y="3347885"/>
            <a:ext cx="3844982" cy="588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2" tIns="45711" rIns="91422" bIns="45711"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defTabSz="914217"/>
            <a:r>
              <a:rPr lang="en-US" altLang="zh-CN" sz="3500" dirty="0" smtClean="0">
                <a:solidFill>
                  <a:srgbClr val="9BBB5C"/>
                </a:solidFill>
                <a:latin typeface="微软雅黑" panose="020B0503020204020204" pitchFamily="34" charset="-122"/>
                <a:cs typeface="Aparajita" panose="020B0604020202020204" pitchFamily="34" charset="0"/>
              </a:rPr>
              <a:t>User 2</a:t>
            </a:r>
            <a:endParaRPr lang="en-US" sz="3500" dirty="0">
              <a:solidFill>
                <a:srgbClr val="9BBB5C"/>
              </a:solidFill>
              <a:latin typeface="微软雅黑" panose="020B0503020204020204" pitchFamily="34" charset="-122"/>
              <a:cs typeface="Aparajita" panose="020B0604020202020204" pitchFamily="34" charset="0"/>
            </a:endParaRPr>
          </a:p>
        </p:txBody>
      </p:sp>
      <p:grpSp>
        <p:nvGrpSpPr>
          <p:cNvPr id="13" name="Group 4700"/>
          <p:cNvGrpSpPr>
            <a:grpSpLocks/>
          </p:cNvGrpSpPr>
          <p:nvPr/>
        </p:nvGrpSpPr>
        <p:grpSpPr bwMode="auto">
          <a:xfrm>
            <a:off x="5797843" y="1492926"/>
            <a:ext cx="670409" cy="670583"/>
            <a:chOff x="3062288" y="3998912"/>
            <a:chExt cx="412750" cy="412750"/>
          </a:xfrm>
          <a:solidFill>
            <a:schemeClr val="accent1"/>
          </a:solidFill>
        </p:grpSpPr>
        <p:sp>
          <p:nvSpPr>
            <p:cNvPr id="14" name="Freeform 408"/>
            <p:cNvSpPr>
              <a:spLocks noChangeArrowheads="1"/>
            </p:cNvSpPr>
            <p:nvPr/>
          </p:nvSpPr>
          <p:spPr bwMode="auto">
            <a:xfrm>
              <a:off x="3062288" y="3998912"/>
              <a:ext cx="328612" cy="315912"/>
            </a:xfrm>
            <a:custGeom>
              <a:avLst/>
              <a:gdLst>
                <a:gd name="T0" fmla="*/ 911 w 912"/>
                <a:gd name="T1" fmla="*/ 242 h 879"/>
                <a:gd name="T2" fmla="*/ 594 w 912"/>
                <a:gd name="T3" fmla="*/ 33 h 879"/>
                <a:gd name="T4" fmla="*/ 75 w 912"/>
                <a:gd name="T5" fmla="*/ 435 h 879"/>
                <a:gd name="T6" fmla="*/ 242 w 912"/>
                <a:gd name="T7" fmla="*/ 878 h 879"/>
                <a:gd name="T8" fmla="*/ 343 w 912"/>
                <a:gd name="T9" fmla="*/ 819 h 879"/>
                <a:gd name="T10" fmla="*/ 911 w 912"/>
                <a:gd name="T11" fmla="*/ 242 h 879"/>
                <a:gd name="T12" fmla="*/ 451 w 912"/>
                <a:gd name="T13" fmla="*/ 226 h 879"/>
                <a:gd name="T14" fmla="*/ 577 w 912"/>
                <a:gd name="T15" fmla="*/ 125 h 879"/>
                <a:gd name="T16" fmla="*/ 669 w 912"/>
                <a:gd name="T17" fmla="*/ 251 h 879"/>
                <a:gd name="T18" fmla="*/ 543 w 912"/>
                <a:gd name="T19" fmla="*/ 351 h 879"/>
                <a:gd name="T20" fmla="*/ 451 w 912"/>
                <a:gd name="T21" fmla="*/ 226 h 879"/>
                <a:gd name="T22" fmla="*/ 226 w 912"/>
                <a:gd name="T23" fmla="*/ 343 h 879"/>
                <a:gd name="T24" fmla="*/ 318 w 912"/>
                <a:gd name="T25" fmla="*/ 276 h 879"/>
                <a:gd name="T26" fmla="*/ 385 w 912"/>
                <a:gd name="T27" fmla="*/ 368 h 879"/>
                <a:gd name="T28" fmla="*/ 293 w 912"/>
                <a:gd name="T29" fmla="*/ 435 h 879"/>
                <a:gd name="T30" fmla="*/ 226 w 912"/>
                <a:gd name="T31" fmla="*/ 343 h 879"/>
                <a:gd name="T32" fmla="*/ 251 w 912"/>
                <a:gd name="T33" fmla="*/ 710 h 879"/>
                <a:gd name="T34" fmla="*/ 176 w 912"/>
                <a:gd name="T35" fmla="*/ 618 h 879"/>
                <a:gd name="T36" fmla="*/ 267 w 912"/>
                <a:gd name="T37" fmla="*/ 552 h 879"/>
                <a:gd name="T38" fmla="*/ 343 w 912"/>
                <a:gd name="T39" fmla="*/ 644 h 879"/>
                <a:gd name="T40" fmla="*/ 251 w 912"/>
                <a:gd name="T41" fmla="*/ 710 h 879"/>
                <a:gd name="T42" fmla="*/ 251 w 912"/>
                <a:gd name="T43" fmla="*/ 710 h 879"/>
                <a:gd name="T44" fmla="*/ 251 w 912"/>
                <a:gd name="T45" fmla="*/ 71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2" h="879">
                  <a:moveTo>
                    <a:pt x="911" y="242"/>
                  </a:moveTo>
                  <a:cubicBezTo>
                    <a:pt x="844" y="134"/>
                    <a:pt x="727" y="50"/>
                    <a:pt x="594" y="33"/>
                  </a:cubicBezTo>
                  <a:cubicBezTo>
                    <a:pt x="343" y="0"/>
                    <a:pt x="134" y="184"/>
                    <a:pt x="75" y="435"/>
                  </a:cubicBezTo>
                  <a:cubicBezTo>
                    <a:pt x="0" y="761"/>
                    <a:pt x="84" y="869"/>
                    <a:pt x="242" y="878"/>
                  </a:cubicBezTo>
                  <a:cubicBezTo>
                    <a:pt x="267" y="853"/>
                    <a:pt x="309" y="828"/>
                    <a:pt x="343" y="819"/>
                  </a:cubicBezTo>
                  <a:lnTo>
                    <a:pt x="911" y="242"/>
                  </a:lnTo>
                  <a:close/>
                  <a:moveTo>
                    <a:pt x="451" y="226"/>
                  </a:moveTo>
                  <a:cubicBezTo>
                    <a:pt x="460" y="167"/>
                    <a:pt x="518" y="117"/>
                    <a:pt x="577" y="125"/>
                  </a:cubicBezTo>
                  <a:cubicBezTo>
                    <a:pt x="635" y="134"/>
                    <a:pt x="677" y="192"/>
                    <a:pt x="669" y="251"/>
                  </a:cubicBezTo>
                  <a:cubicBezTo>
                    <a:pt x="660" y="317"/>
                    <a:pt x="610" y="359"/>
                    <a:pt x="543" y="351"/>
                  </a:cubicBezTo>
                  <a:cubicBezTo>
                    <a:pt x="485" y="343"/>
                    <a:pt x="443" y="284"/>
                    <a:pt x="451" y="226"/>
                  </a:cubicBezTo>
                  <a:close/>
                  <a:moveTo>
                    <a:pt x="226" y="343"/>
                  </a:moveTo>
                  <a:cubicBezTo>
                    <a:pt x="226" y="301"/>
                    <a:pt x="267" y="267"/>
                    <a:pt x="318" y="276"/>
                  </a:cubicBezTo>
                  <a:cubicBezTo>
                    <a:pt x="359" y="284"/>
                    <a:pt x="393" y="326"/>
                    <a:pt x="385" y="368"/>
                  </a:cubicBezTo>
                  <a:cubicBezTo>
                    <a:pt x="376" y="409"/>
                    <a:pt x="334" y="443"/>
                    <a:pt x="293" y="435"/>
                  </a:cubicBezTo>
                  <a:cubicBezTo>
                    <a:pt x="251" y="435"/>
                    <a:pt x="217" y="393"/>
                    <a:pt x="226" y="343"/>
                  </a:cubicBezTo>
                  <a:close/>
                  <a:moveTo>
                    <a:pt x="251" y="710"/>
                  </a:moveTo>
                  <a:cubicBezTo>
                    <a:pt x="200" y="710"/>
                    <a:pt x="167" y="669"/>
                    <a:pt x="176" y="618"/>
                  </a:cubicBezTo>
                  <a:cubicBezTo>
                    <a:pt x="184" y="577"/>
                    <a:pt x="226" y="543"/>
                    <a:pt x="267" y="552"/>
                  </a:cubicBezTo>
                  <a:cubicBezTo>
                    <a:pt x="318" y="560"/>
                    <a:pt x="343" y="602"/>
                    <a:pt x="343" y="644"/>
                  </a:cubicBezTo>
                  <a:cubicBezTo>
                    <a:pt x="334" y="685"/>
                    <a:pt x="293" y="719"/>
                    <a:pt x="251" y="710"/>
                  </a:cubicBezTo>
                  <a:close/>
                  <a:moveTo>
                    <a:pt x="251" y="710"/>
                  </a:moveTo>
                  <a:lnTo>
                    <a:pt x="251" y="710"/>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a typeface="SimSun" charset="0"/>
              </a:endParaRPr>
            </a:p>
          </p:txBody>
        </p:sp>
        <p:sp>
          <p:nvSpPr>
            <p:cNvPr id="15" name="Freeform 409"/>
            <p:cNvSpPr>
              <a:spLocks noChangeArrowheads="1"/>
            </p:cNvSpPr>
            <p:nvPr/>
          </p:nvSpPr>
          <p:spPr bwMode="auto">
            <a:xfrm>
              <a:off x="3270250" y="4052887"/>
              <a:ext cx="204788" cy="223837"/>
            </a:xfrm>
            <a:custGeom>
              <a:avLst/>
              <a:gdLst>
                <a:gd name="T0" fmla="*/ 142 w 569"/>
                <a:gd name="T1" fmla="*/ 619 h 620"/>
                <a:gd name="T2" fmla="*/ 150 w 569"/>
                <a:gd name="T3" fmla="*/ 611 h 620"/>
                <a:gd name="T4" fmla="*/ 568 w 569"/>
                <a:gd name="T5" fmla="*/ 67 h 620"/>
                <a:gd name="T6" fmla="*/ 543 w 569"/>
                <a:gd name="T7" fmla="*/ 25 h 620"/>
                <a:gd name="T8" fmla="*/ 493 w 569"/>
                <a:gd name="T9" fmla="*/ 17 h 620"/>
                <a:gd name="T10" fmla="*/ 8 w 569"/>
                <a:gd name="T11" fmla="*/ 485 h 620"/>
                <a:gd name="T12" fmla="*/ 0 w 569"/>
                <a:gd name="T13" fmla="*/ 494 h 620"/>
                <a:gd name="T14" fmla="*/ 142 w 569"/>
                <a:gd name="T15" fmla="*/ 619 h 620"/>
                <a:gd name="T16" fmla="*/ 142 w 569"/>
                <a:gd name="T17" fmla="*/ 619 h 620"/>
                <a:gd name="T18" fmla="*/ 142 w 569"/>
                <a:gd name="T19" fmla="*/ 61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9" h="620">
                  <a:moveTo>
                    <a:pt x="142" y="619"/>
                  </a:moveTo>
                  <a:cubicBezTo>
                    <a:pt x="150" y="611"/>
                    <a:pt x="150" y="611"/>
                    <a:pt x="150" y="611"/>
                  </a:cubicBezTo>
                  <a:cubicBezTo>
                    <a:pt x="568" y="67"/>
                    <a:pt x="568" y="67"/>
                    <a:pt x="568" y="67"/>
                  </a:cubicBezTo>
                  <a:cubicBezTo>
                    <a:pt x="568" y="59"/>
                    <a:pt x="560" y="42"/>
                    <a:pt x="543" y="25"/>
                  </a:cubicBezTo>
                  <a:cubicBezTo>
                    <a:pt x="518" y="0"/>
                    <a:pt x="493" y="17"/>
                    <a:pt x="493" y="17"/>
                  </a:cubicBezTo>
                  <a:cubicBezTo>
                    <a:pt x="8" y="485"/>
                    <a:pt x="8" y="485"/>
                    <a:pt x="8" y="485"/>
                  </a:cubicBezTo>
                  <a:cubicBezTo>
                    <a:pt x="0" y="494"/>
                    <a:pt x="0" y="494"/>
                    <a:pt x="0" y="494"/>
                  </a:cubicBezTo>
                  <a:lnTo>
                    <a:pt x="142" y="619"/>
                  </a:lnTo>
                  <a:close/>
                  <a:moveTo>
                    <a:pt x="142" y="619"/>
                  </a:moveTo>
                  <a:lnTo>
                    <a:pt x="142" y="619"/>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a typeface="SimSun" charset="0"/>
              </a:endParaRPr>
            </a:p>
          </p:txBody>
        </p:sp>
        <p:sp>
          <p:nvSpPr>
            <p:cNvPr id="16" name="Freeform 410"/>
            <p:cNvSpPr>
              <a:spLocks noChangeArrowheads="1"/>
            </p:cNvSpPr>
            <p:nvPr/>
          </p:nvSpPr>
          <p:spPr bwMode="auto">
            <a:xfrm>
              <a:off x="3209925" y="4241799"/>
              <a:ext cx="103188" cy="103188"/>
            </a:xfrm>
            <a:custGeom>
              <a:avLst/>
              <a:gdLst>
                <a:gd name="T0" fmla="*/ 143 w 286"/>
                <a:gd name="T1" fmla="*/ 284 h 285"/>
                <a:gd name="T2" fmla="*/ 151 w 286"/>
                <a:gd name="T3" fmla="*/ 268 h 285"/>
                <a:gd name="T4" fmla="*/ 285 w 286"/>
                <a:gd name="T5" fmla="*/ 125 h 285"/>
                <a:gd name="T6" fmla="*/ 143 w 286"/>
                <a:gd name="T7" fmla="*/ 0 h 285"/>
                <a:gd name="T8" fmla="*/ 9 w 286"/>
                <a:gd name="T9" fmla="*/ 142 h 285"/>
                <a:gd name="T10" fmla="*/ 0 w 286"/>
                <a:gd name="T11" fmla="*/ 151 h 285"/>
                <a:gd name="T12" fmla="*/ 143 w 286"/>
                <a:gd name="T13" fmla="*/ 284 h 285"/>
                <a:gd name="T14" fmla="*/ 59 w 286"/>
                <a:gd name="T15" fmla="*/ 134 h 285"/>
                <a:gd name="T16" fmla="*/ 126 w 286"/>
                <a:gd name="T17" fmla="*/ 59 h 285"/>
                <a:gd name="T18" fmla="*/ 151 w 286"/>
                <a:gd name="T19" fmla="*/ 59 h 285"/>
                <a:gd name="T20" fmla="*/ 159 w 286"/>
                <a:gd name="T21" fmla="*/ 67 h 285"/>
                <a:gd name="T22" fmla="*/ 159 w 286"/>
                <a:gd name="T23" fmla="*/ 75 h 285"/>
                <a:gd name="T24" fmla="*/ 159 w 286"/>
                <a:gd name="T25" fmla="*/ 92 h 285"/>
                <a:gd name="T26" fmla="*/ 92 w 286"/>
                <a:gd name="T27" fmla="*/ 159 h 285"/>
                <a:gd name="T28" fmla="*/ 68 w 286"/>
                <a:gd name="T29" fmla="*/ 167 h 285"/>
                <a:gd name="T30" fmla="*/ 59 w 286"/>
                <a:gd name="T31" fmla="*/ 159 h 285"/>
                <a:gd name="T32" fmla="*/ 59 w 286"/>
                <a:gd name="T33" fmla="*/ 142 h 285"/>
                <a:gd name="T34" fmla="*/ 59 w 286"/>
                <a:gd name="T35" fmla="*/ 134 h 285"/>
                <a:gd name="T36" fmla="*/ 59 w 286"/>
                <a:gd name="T37" fmla="*/ 134 h 285"/>
                <a:gd name="T38" fmla="*/ 59 w 286"/>
                <a:gd name="T39" fmla="*/ 134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6" h="285">
                  <a:moveTo>
                    <a:pt x="143" y="284"/>
                  </a:moveTo>
                  <a:cubicBezTo>
                    <a:pt x="151" y="268"/>
                    <a:pt x="151" y="268"/>
                    <a:pt x="151" y="268"/>
                  </a:cubicBezTo>
                  <a:cubicBezTo>
                    <a:pt x="285" y="125"/>
                    <a:pt x="285" y="125"/>
                    <a:pt x="285" y="125"/>
                  </a:cubicBezTo>
                  <a:cubicBezTo>
                    <a:pt x="143" y="0"/>
                    <a:pt x="143" y="0"/>
                    <a:pt x="143" y="0"/>
                  </a:cubicBezTo>
                  <a:cubicBezTo>
                    <a:pt x="9" y="142"/>
                    <a:pt x="9" y="142"/>
                    <a:pt x="9" y="142"/>
                  </a:cubicBezTo>
                  <a:cubicBezTo>
                    <a:pt x="0" y="151"/>
                    <a:pt x="0" y="151"/>
                    <a:pt x="0" y="151"/>
                  </a:cubicBezTo>
                  <a:lnTo>
                    <a:pt x="143" y="284"/>
                  </a:lnTo>
                  <a:close/>
                  <a:moveTo>
                    <a:pt x="59" y="134"/>
                  </a:moveTo>
                  <a:cubicBezTo>
                    <a:pt x="126" y="59"/>
                    <a:pt x="126" y="59"/>
                    <a:pt x="126" y="59"/>
                  </a:cubicBezTo>
                  <a:cubicBezTo>
                    <a:pt x="134" y="50"/>
                    <a:pt x="143" y="50"/>
                    <a:pt x="151" y="59"/>
                  </a:cubicBezTo>
                  <a:cubicBezTo>
                    <a:pt x="159" y="67"/>
                    <a:pt x="159" y="67"/>
                    <a:pt x="159" y="67"/>
                  </a:cubicBezTo>
                  <a:lnTo>
                    <a:pt x="159" y="75"/>
                  </a:lnTo>
                  <a:cubicBezTo>
                    <a:pt x="159" y="84"/>
                    <a:pt x="159" y="84"/>
                    <a:pt x="159" y="92"/>
                  </a:cubicBezTo>
                  <a:cubicBezTo>
                    <a:pt x="92" y="159"/>
                    <a:pt x="92" y="159"/>
                    <a:pt x="92" y="159"/>
                  </a:cubicBezTo>
                  <a:cubicBezTo>
                    <a:pt x="84" y="167"/>
                    <a:pt x="76" y="167"/>
                    <a:pt x="68" y="167"/>
                  </a:cubicBezTo>
                  <a:cubicBezTo>
                    <a:pt x="59" y="159"/>
                    <a:pt x="59" y="159"/>
                    <a:pt x="59" y="159"/>
                  </a:cubicBezTo>
                  <a:cubicBezTo>
                    <a:pt x="59" y="151"/>
                    <a:pt x="59" y="151"/>
                    <a:pt x="59" y="142"/>
                  </a:cubicBezTo>
                  <a:lnTo>
                    <a:pt x="59" y="134"/>
                  </a:lnTo>
                  <a:close/>
                  <a:moveTo>
                    <a:pt x="59" y="134"/>
                  </a:moveTo>
                  <a:lnTo>
                    <a:pt x="59" y="134"/>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a typeface="SimSun" charset="0"/>
              </a:endParaRPr>
            </a:p>
          </p:txBody>
        </p:sp>
        <p:sp>
          <p:nvSpPr>
            <p:cNvPr id="17" name="Freeform 411"/>
            <p:cNvSpPr>
              <a:spLocks noChangeArrowheads="1"/>
            </p:cNvSpPr>
            <p:nvPr/>
          </p:nvSpPr>
          <p:spPr bwMode="auto">
            <a:xfrm>
              <a:off x="3122613" y="4308474"/>
              <a:ext cx="127000" cy="103188"/>
            </a:xfrm>
            <a:custGeom>
              <a:avLst/>
              <a:gdLst>
                <a:gd name="T0" fmla="*/ 343 w 352"/>
                <a:gd name="T1" fmla="*/ 134 h 285"/>
                <a:gd name="T2" fmla="*/ 351 w 352"/>
                <a:gd name="T3" fmla="*/ 125 h 285"/>
                <a:gd name="T4" fmla="*/ 218 w 352"/>
                <a:gd name="T5" fmla="*/ 0 h 285"/>
                <a:gd name="T6" fmla="*/ 209 w 352"/>
                <a:gd name="T7" fmla="*/ 8 h 285"/>
                <a:gd name="T8" fmla="*/ 100 w 352"/>
                <a:gd name="T9" fmla="*/ 276 h 285"/>
                <a:gd name="T10" fmla="*/ 126 w 352"/>
                <a:gd name="T11" fmla="*/ 276 h 285"/>
                <a:gd name="T12" fmla="*/ 134 w 352"/>
                <a:gd name="T13" fmla="*/ 268 h 285"/>
                <a:gd name="T14" fmla="*/ 159 w 352"/>
                <a:gd name="T15" fmla="*/ 217 h 285"/>
                <a:gd name="T16" fmla="*/ 343 w 352"/>
                <a:gd name="T17" fmla="*/ 134 h 285"/>
                <a:gd name="T18" fmla="*/ 218 w 352"/>
                <a:gd name="T19" fmla="*/ 167 h 285"/>
                <a:gd name="T20" fmla="*/ 142 w 352"/>
                <a:gd name="T21" fmla="*/ 192 h 285"/>
                <a:gd name="T22" fmla="*/ 126 w 352"/>
                <a:gd name="T23" fmla="*/ 201 h 285"/>
                <a:gd name="T24" fmla="*/ 109 w 352"/>
                <a:gd name="T25" fmla="*/ 209 h 285"/>
                <a:gd name="T26" fmla="*/ 100 w 352"/>
                <a:gd name="T27" fmla="*/ 201 h 285"/>
                <a:gd name="T28" fmla="*/ 100 w 352"/>
                <a:gd name="T29" fmla="*/ 142 h 285"/>
                <a:gd name="T30" fmla="*/ 109 w 352"/>
                <a:gd name="T31" fmla="*/ 109 h 285"/>
                <a:gd name="T32" fmla="*/ 209 w 352"/>
                <a:gd name="T33" fmla="*/ 150 h 285"/>
                <a:gd name="T34" fmla="*/ 284 w 352"/>
                <a:gd name="T35" fmla="*/ 150 h 285"/>
                <a:gd name="T36" fmla="*/ 218 w 352"/>
                <a:gd name="T37" fmla="*/ 167 h 285"/>
                <a:gd name="T38" fmla="*/ 218 w 352"/>
                <a:gd name="T39" fmla="*/ 167 h 285"/>
                <a:gd name="T40" fmla="*/ 218 w 352"/>
                <a:gd name="T41" fmla="*/ 167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2" h="285">
                  <a:moveTo>
                    <a:pt x="343" y="134"/>
                  </a:moveTo>
                  <a:lnTo>
                    <a:pt x="351" y="125"/>
                  </a:lnTo>
                  <a:cubicBezTo>
                    <a:pt x="218" y="0"/>
                    <a:pt x="218" y="0"/>
                    <a:pt x="218" y="0"/>
                  </a:cubicBezTo>
                  <a:cubicBezTo>
                    <a:pt x="218" y="0"/>
                    <a:pt x="209" y="0"/>
                    <a:pt x="209" y="8"/>
                  </a:cubicBezTo>
                  <a:cubicBezTo>
                    <a:pt x="100" y="34"/>
                    <a:pt x="0" y="142"/>
                    <a:pt x="100" y="276"/>
                  </a:cubicBezTo>
                  <a:cubicBezTo>
                    <a:pt x="109" y="276"/>
                    <a:pt x="117" y="284"/>
                    <a:pt x="126" y="276"/>
                  </a:cubicBezTo>
                  <a:cubicBezTo>
                    <a:pt x="134" y="276"/>
                    <a:pt x="134" y="276"/>
                    <a:pt x="134" y="268"/>
                  </a:cubicBezTo>
                  <a:cubicBezTo>
                    <a:pt x="142" y="251"/>
                    <a:pt x="151" y="226"/>
                    <a:pt x="159" y="217"/>
                  </a:cubicBezTo>
                  <a:cubicBezTo>
                    <a:pt x="192" y="184"/>
                    <a:pt x="284" y="234"/>
                    <a:pt x="343" y="134"/>
                  </a:cubicBezTo>
                  <a:close/>
                  <a:moveTo>
                    <a:pt x="218" y="167"/>
                  </a:moveTo>
                  <a:cubicBezTo>
                    <a:pt x="184" y="167"/>
                    <a:pt x="159" y="167"/>
                    <a:pt x="142" y="192"/>
                  </a:cubicBezTo>
                  <a:cubicBezTo>
                    <a:pt x="134" y="192"/>
                    <a:pt x="134" y="201"/>
                    <a:pt x="126" y="201"/>
                  </a:cubicBezTo>
                  <a:cubicBezTo>
                    <a:pt x="126" y="209"/>
                    <a:pt x="117" y="209"/>
                    <a:pt x="109" y="209"/>
                  </a:cubicBezTo>
                  <a:lnTo>
                    <a:pt x="100" y="201"/>
                  </a:lnTo>
                  <a:cubicBezTo>
                    <a:pt x="92" y="176"/>
                    <a:pt x="92" y="159"/>
                    <a:pt x="100" y="142"/>
                  </a:cubicBezTo>
                  <a:cubicBezTo>
                    <a:pt x="100" y="125"/>
                    <a:pt x="109" y="117"/>
                    <a:pt x="109" y="109"/>
                  </a:cubicBezTo>
                  <a:cubicBezTo>
                    <a:pt x="142" y="134"/>
                    <a:pt x="167" y="150"/>
                    <a:pt x="209" y="150"/>
                  </a:cubicBezTo>
                  <a:cubicBezTo>
                    <a:pt x="234" y="142"/>
                    <a:pt x="259" y="150"/>
                    <a:pt x="284" y="150"/>
                  </a:cubicBezTo>
                  <a:cubicBezTo>
                    <a:pt x="259" y="167"/>
                    <a:pt x="234" y="167"/>
                    <a:pt x="218" y="167"/>
                  </a:cubicBezTo>
                  <a:close/>
                  <a:moveTo>
                    <a:pt x="218" y="167"/>
                  </a:moveTo>
                  <a:lnTo>
                    <a:pt x="218" y="167"/>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a typeface="SimSun" charset="0"/>
              </a:endParaRPr>
            </a:p>
          </p:txBody>
        </p:sp>
      </p:grpSp>
      <p:cxnSp>
        <p:nvCxnSpPr>
          <p:cNvPr id="18" name="Straight Connector 17"/>
          <p:cNvCxnSpPr/>
          <p:nvPr/>
        </p:nvCxnSpPr>
        <p:spPr>
          <a:xfrm>
            <a:off x="6084040" y="2342492"/>
            <a:ext cx="136" cy="1005393"/>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Freeform 460"/>
          <p:cNvSpPr>
            <a:spLocks noChangeArrowheads="1"/>
          </p:cNvSpPr>
          <p:nvPr/>
        </p:nvSpPr>
        <p:spPr bwMode="auto">
          <a:xfrm>
            <a:off x="5831487" y="3347885"/>
            <a:ext cx="657220" cy="657391"/>
          </a:xfrm>
          <a:custGeom>
            <a:avLst/>
            <a:gdLst>
              <a:gd name="T0" fmla="*/ 920 w 929"/>
              <a:gd name="T1" fmla="*/ 9 h 930"/>
              <a:gd name="T2" fmla="*/ 644 w 929"/>
              <a:gd name="T3" fmla="*/ 67 h 930"/>
              <a:gd name="T4" fmla="*/ 518 w 929"/>
              <a:gd name="T5" fmla="*/ 159 h 930"/>
              <a:gd name="T6" fmla="*/ 293 w 929"/>
              <a:gd name="T7" fmla="*/ 427 h 930"/>
              <a:gd name="T8" fmla="*/ 126 w 929"/>
              <a:gd name="T9" fmla="*/ 427 h 930"/>
              <a:gd name="T10" fmla="*/ 42 w 929"/>
              <a:gd name="T11" fmla="*/ 536 h 930"/>
              <a:gd name="T12" fmla="*/ 176 w 929"/>
              <a:gd name="T13" fmla="*/ 569 h 930"/>
              <a:gd name="T14" fmla="*/ 184 w 929"/>
              <a:gd name="T15" fmla="*/ 594 h 930"/>
              <a:gd name="T16" fmla="*/ 159 w 929"/>
              <a:gd name="T17" fmla="*/ 636 h 930"/>
              <a:gd name="T18" fmla="*/ 209 w 929"/>
              <a:gd name="T19" fmla="*/ 711 h 930"/>
              <a:gd name="T20" fmla="*/ 293 w 929"/>
              <a:gd name="T21" fmla="*/ 770 h 930"/>
              <a:gd name="T22" fmla="*/ 335 w 929"/>
              <a:gd name="T23" fmla="*/ 744 h 930"/>
              <a:gd name="T24" fmla="*/ 351 w 929"/>
              <a:gd name="T25" fmla="*/ 744 h 930"/>
              <a:gd name="T26" fmla="*/ 385 w 929"/>
              <a:gd name="T27" fmla="*/ 878 h 930"/>
              <a:gd name="T28" fmla="*/ 502 w 929"/>
              <a:gd name="T29" fmla="*/ 803 h 930"/>
              <a:gd name="T30" fmla="*/ 502 w 929"/>
              <a:gd name="T31" fmla="*/ 636 h 930"/>
              <a:gd name="T32" fmla="*/ 769 w 929"/>
              <a:gd name="T33" fmla="*/ 402 h 930"/>
              <a:gd name="T34" fmla="*/ 861 w 929"/>
              <a:gd name="T35" fmla="*/ 276 h 930"/>
              <a:gd name="T36" fmla="*/ 920 w 929"/>
              <a:gd name="T37" fmla="*/ 9 h 930"/>
              <a:gd name="T38" fmla="*/ 652 w 929"/>
              <a:gd name="T39" fmla="*/ 352 h 930"/>
              <a:gd name="T40" fmla="*/ 577 w 929"/>
              <a:gd name="T41" fmla="*/ 268 h 930"/>
              <a:gd name="T42" fmla="*/ 652 w 929"/>
              <a:gd name="T43" fmla="*/ 193 h 930"/>
              <a:gd name="T44" fmla="*/ 728 w 929"/>
              <a:gd name="T45" fmla="*/ 268 h 930"/>
              <a:gd name="T46" fmla="*/ 652 w 929"/>
              <a:gd name="T47" fmla="*/ 352 h 930"/>
              <a:gd name="T48" fmla="*/ 259 w 929"/>
              <a:gd name="T49" fmla="*/ 803 h 930"/>
              <a:gd name="T50" fmla="*/ 276 w 929"/>
              <a:gd name="T51" fmla="*/ 811 h 930"/>
              <a:gd name="T52" fmla="*/ 251 w 929"/>
              <a:gd name="T53" fmla="*/ 845 h 930"/>
              <a:gd name="T54" fmla="*/ 8 w 929"/>
              <a:gd name="T55" fmla="*/ 920 h 930"/>
              <a:gd name="T56" fmla="*/ 84 w 929"/>
              <a:gd name="T57" fmla="*/ 678 h 930"/>
              <a:gd name="T58" fmla="*/ 109 w 929"/>
              <a:gd name="T59" fmla="*/ 653 h 930"/>
              <a:gd name="T60" fmla="*/ 126 w 929"/>
              <a:gd name="T61" fmla="*/ 669 h 930"/>
              <a:gd name="T62" fmla="*/ 75 w 929"/>
              <a:gd name="T63" fmla="*/ 853 h 930"/>
              <a:gd name="T64" fmla="*/ 259 w 929"/>
              <a:gd name="T65" fmla="*/ 803 h 930"/>
              <a:gd name="T66" fmla="*/ 259 w 929"/>
              <a:gd name="T67" fmla="*/ 803 h 930"/>
              <a:gd name="T68" fmla="*/ 259 w 929"/>
              <a:gd name="T69" fmla="*/ 803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9" h="930">
                <a:moveTo>
                  <a:pt x="920" y="9"/>
                </a:moveTo>
                <a:cubicBezTo>
                  <a:pt x="920" y="9"/>
                  <a:pt x="786" y="0"/>
                  <a:pt x="644" y="67"/>
                </a:cubicBezTo>
                <a:cubicBezTo>
                  <a:pt x="602" y="92"/>
                  <a:pt x="560" y="118"/>
                  <a:pt x="518" y="159"/>
                </a:cubicBezTo>
                <a:cubicBezTo>
                  <a:pt x="460" y="218"/>
                  <a:pt x="368" y="335"/>
                  <a:pt x="293" y="427"/>
                </a:cubicBezTo>
                <a:cubicBezTo>
                  <a:pt x="126" y="427"/>
                  <a:pt x="126" y="427"/>
                  <a:pt x="126" y="427"/>
                </a:cubicBezTo>
                <a:cubicBezTo>
                  <a:pt x="42" y="536"/>
                  <a:pt x="42" y="536"/>
                  <a:pt x="42" y="536"/>
                </a:cubicBezTo>
                <a:cubicBezTo>
                  <a:pt x="176" y="569"/>
                  <a:pt x="176" y="569"/>
                  <a:pt x="176" y="569"/>
                </a:cubicBezTo>
                <a:cubicBezTo>
                  <a:pt x="176" y="577"/>
                  <a:pt x="176" y="586"/>
                  <a:pt x="184" y="594"/>
                </a:cubicBezTo>
                <a:cubicBezTo>
                  <a:pt x="159" y="636"/>
                  <a:pt x="159" y="636"/>
                  <a:pt x="159" y="636"/>
                </a:cubicBezTo>
                <a:cubicBezTo>
                  <a:pt x="159" y="636"/>
                  <a:pt x="151" y="653"/>
                  <a:pt x="209" y="711"/>
                </a:cubicBezTo>
                <a:cubicBezTo>
                  <a:pt x="268" y="770"/>
                  <a:pt x="293" y="770"/>
                  <a:pt x="293" y="770"/>
                </a:cubicBezTo>
                <a:cubicBezTo>
                  <a:pt x="335" y="744"/>
                  <a:pt x="335" y="744"/>
                  <a:pt x="335" y="744"/>
                </a:cubicBezTo>
                <a:cubicBezTo>
                  <a:pt x="343" y="744"/>
                  <a:pt x="351" y="744"/>
                  <a:pt x="351" y="744"/>
                </a:cubicBezTo>
                <a:cubicBezTo>
                  <a:pt x="385" y="878"/>
                  <a:pt x="385" y="878"/>
                  <a:pt x="385" y="878"/>
                </a:cubicBezTo>
                <a:cubicBezTo>
                  <a:pt x="502" y="803"/>
                  <a:pt x="502" y="803"/>
                  <a:pt x="502" y="803"/>
                </a:cubicBezTo>
                <a:cubicBezTo>
                  <a:pt x="502" y="636"/>
                  <a:pt x="502" y="636"/>
                  <a:pt x="502" y="636"/>
                </a:cubicBezTo>
                <a:cubicBezTo>
                  <a:pt x="594" y="561"/>
                  <a:pt x="711" y="460"/>
                  <a:pt x="769" y="402"/>
                </a:cubicBezTo>
                <a:cubicBezTo>
                  <a:pt x="811" y="368"/>
                  <a:pt x="836" y="318"/>
                  <a:pt x="861" y="276"/>
                </a:cubicBezTo>
                <a:cubicBezTo>
                  <a:pt x="928" y="142"/>
                  <a:pt x="920" y="9"/>
                  <a:pt x="920" y="9"/>
                </a:cubicBezTo>
                <a:close/>
                <a:moveTo>
                  <a:pt x="652" y="352"/>
                </a:moveTo>
                <a:cubicBezTo>
                  <a:pt x="610" y="352"/>
                  <a:pt x="577" y="310"/>
                  <a:pt x="577" y="268"/>
                </a:cubicBezTo>
                <a:cubicBezTo>
                  <a:pt x="577" y="226"/>
                  <a:pt x="610" y="193"/>
                  <a:pt x="652" y="193"/>
                </a:cubicBezTo>
                <a:cubicBezTo>
                  <a:pt x="694" y="193"/>
                  <a:pt x="728" y="226"/>
                  <a:pt x="728" y="268"/>
                </a:cubicBezTo>
                <a:cubicBezTo>
                  <a:pt x="728" y="310"/>
                  <a:pt x="694" y="352"/>
                  <a:pt x="652" y="352"/>
                </a:cubicBezTo>
                <a:close/>
                <a:moveTo>
                  <a:pt x="259" y="803"/>
                </a:moveTo>
                <a:cubicBezTo>
                  <a:pt x="259" y="811"/>
                  <a:pt x="268" y="811"/>
                  <a:pt x="276" y="811"/>
                </a:cubicBezTo>
                <a:cubicBezTo>
                  <a:pt x="268" y="820"/>
                  <a:pt x="259" y="837"/>
                  <a:pt x="251" y="845"/>
                </a:cubicBezTo>
                <a:cubicBezTo>
                  <a:pt x="167" y="929"/>
                  <a:pt x="8" y="920"/>
                  <a:pt x="8" y="920"/>
                </a:cubicBezTo>
                <a:cubicBezTo>
                  <a:pt x="8" y="920"/>
                  <a:pt x="0" y="761"/>
                  <a:pt x="84" y="678"/>
                </a:cubicBezTo>
                <a:cubicBezTo>
                  <a:pt x="92" y="669"/>
                  <a:pt x="100" y="661"/>
                  <a:pt x="109" y="653"/>
                </a:cubicBezTo>
                <a:cubicBezTo>
                  <a:pt x="117" y="661"/>
                  <a:pt x="117" y="661"/>
                  <a:pt x="126" y="669"/>
                </a:cubicBezTo>
                <a:cubicBezTo>
                  <a:pt x="67" y="744"/>
                  <a:pt x="75" y="853"/>
                  <a:pt x="75" y="853"/>
                </a:cubicBezTo>
                <a:cubicBezTo>
                  <a:pt x="75" y="853"/>
                  <a:pt x="184" y="862"/>
                  <a:pt x="259" y="803"/>
                </a:cubicBezTo>
                <a:close/>
                <a:moveTo>
                  <a:pt x="259" y="803"/>
                </a:moveTo>
                <a:lnTo>
                  <a:pt x="259" y="803"/>
                </a:lnTo>
                <a:close/>
              </a:path>
            </a:pathLst>
          </a:custGeom>
          <a:solidFill>
            <a:schemeClr val="accent2"/>
          </a:solidFill>
          <a:ln>
            <a:noFill/>
          </a:ln>
          <a:effectLst/>
          <a:extLst/>
        </p:spPr>
        <p:txBody>
          <a:bodyPr wrap="none" lIns="121893" tIns="60946" rIns="121893" bIns="60946" anchor="ctr"/>
          <a:lstStyle/>
          <a:p>
            <a:pPr defTabSz="914217">
              <a:defRPr/>
            </a:pPr>
            <a:endParaRPr lang="en-US" dirty="0">
              <a:solidFill>
                <a:srgbClr val="445469"/>
              </a:solidFill>
              <a:latin typeface="微软雅黑" panose="020B0503020204020204" pitchFamily="34" charset="-122"/>
              <a:ea typeface="SimSun" charset="0"/>
            </a:endParaRPr>
          </a:p>
        </p:txBody>
      </p:sp>
      <p:grpSp>
        <p:nvGrpSpPr>
          <p:cNvPr id="32" name="Group 31"/>
          <p:cNvGrpSpPr/>
          <p:nvPr/>
        </p:nvGrpSpPr>
        <p:grpSpPr>
          <a:xfrm>
            <a:off x="860425" y="241509"/>
            <a:ext cx="10467182" cy="1039544"/>
            <a:chOff x="5988388" y="483017"/>
            <a:chExt cx="12359700" cy="2079087"/>
          </a:xfrm>
        </p:grpSpPr>
        <p:sp>
          <p:nvSpPr>
            <p:cNvPr id="33" name="TextBox 32"/>
            <p:cNvSpPr txBox="1"/>
            <p:nvPr/>
          </p:nvSpPr>
          <p:spPr>
            <a:xfrm>
              <a:off x="5988388" y="483017"/>
              <a:ext cx="12359700" cy="1323423"/>
            </a:xfrm>
            <a:prstGeom prst="rect">
              <a:avLst/>
            </a:prstGeom>
            <a:noFill/>
          </p:spPr>
          <p:txBody>
            <a:bodyPr wrap="square" lIns="45711" tIns="22856" rIns="45711" bIns="22856" rtlCol="0">
              <a:spAutoFit/>
            </a:bodyPr>
            <a:lstStyle/>
            <a:p>
              <a:pPr algn="ctr" defTabSz="914217"/>
              <a:r>
                <a:rPr lang="en-US" altLang="zh-CN" sz="4000" b="1" dirty="0" smtClean="0">
                  <a:solidFill>
                    <a:srgbClr val="445469"/>
                  </a:solidFill>
                  <a:latin typeface="微软雅黑" panose="020B0503020204020204" pitchFamily="34" charset="-122"/>
                  <a:cs typeface="Aparajita" panose="020B0604020202020204" pitchFamily="34" charset="0"/>
                </a:rPr>
                <a:t>Easy Exchange</a:t>
              </a:r>
              <a:endParaRPr lang="id-ID" sz="4000" b="1" dirty="0">
                <a:solidFill>
                  <a:srgbClr val="445469"/>
                </a:solidFill>
                <a:latin typeface="微软雅黑" panose="020B0503020204020204" pitchFamily="34" charset="-122"/>
                <a:cs typeface="Aparajita" panose="020B0604020202020204" pitchFamily="34" charset="0"/>
              </a:endParaRPr>
            </a:p>
          </p:txBody>
        </p:sp>
        <p:sp>
          <p:nvSpPr>
            <p:cNvPr id="34" name="Rectangle 33"/>
            <p:cNvSpPr/>
            <p:nvPr/>
          </p:nvSpPr>
          <p:spPr>
            <a:xfrm>
              <a:off x="10511237" y="2470666"/>
              <a:ext cx="3315700" cy="9143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dirty="0">
                <a:solidFill>
                  <a:srgbClr val="9BBB5C"/>
                </a:solidFill>
                <a:latin typeface="Open Sans Light"/>
              </a:endParaRPr>
            </a:p>
          </p:txBody>
        </p:sp>
        <p:sp>
          <p:nvSpPr>
            <p:cNvPr id="35" name="Subtitle 2"/>
            <p:cNvSpPr txBox="1">
              <a:spLocks/>
            </p:cNvSpPr>
            <p:nvPr/>
          </p:nvSpPr>
          <p:spPr>
            <a:xfrm>
              <a:off x="6361236" y="1634834"/>
              <a:ext cx="11655185" cy="839116"/>
            </a:xfrm>
            <a:prstGeom prst="rect">
              <a:avLst/>
            </a:prstGeom>
          </p:spPr>
          <p:txBody>
            <a:bodyPr vert="horz" lIns="108745" tIns="54373" rIns="108745" bIns="54373"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000" b="1" dirty="0">
                  <a:solidFill>
                    <a:srgbClr val="445469"/>
                  </a:solidFill>
                  <a:latin typeface="微软雅黑" panose="020B0503020204020204" pitchFamily="34" charset="-122"/>
                  <a:cs typeface="Aparajita" panose="020B0604020202020204" pitchFamily="34" charset="0"/>
                </a:rPr>
                <a:t>Users characteristic</a:t>
              </a:r>
              <a:endParaRPr lang="en-US" sz="2000" b="1" dirty="0">
                <a:solidFill>
                  <a:srgbClr val="1EA185"/>
                </a:solidFill>
                <a:latin typeface="微软雅黑" panose="020B0503020204020204" pitchFamily="34" charset="-122"/>
                <a:cs typeface="Aparajita" panose="020B0604020202020204" pitchFamily="34" charset="0"/>
              </a:endParaRPr>
            </a:p>
          </p:txBody>
        </p:sp>
      </p:grpSp>
      <p:sp>
        <p:nvSpPr>
          <p:cNvPr id="21" name="AutoShape 91"/>
          <p:cNvSpPr>
            <a:spLocks/>
          </p:cNvSpPr>
          <p:nvPr/>
        </p:nvSpPr>
        <p:spPr bwMode="auto">
          <a:xfrm>
            <a:off x="5797844" y="5355039"/>
            <a:ext cx="670408" cy="844488"/>
          </a:xfrm>
          <a:custGeom>
            <a:avLst/>
            <a:gdLst>
              <a:gd name="T0" fmla="+- 0 10795 54"/>
              <a:gd name="T1" fmla="*/ T0 w 21483"/>
              <a:gd name="T2" fmla="*/ 10800 h 21600"/>
              <a:gd name="T3" fmla="+- 0 10795 54"/>
              <a:gd name="T4" fmla="*/ T3 w 21483"/>
              <a:gd name="T5" fmla="*/ 10800 h 21600"/>
              <a:gd name="T6" fmla="+- 0 10795 54"/>
              <a:gd name="T7" fmla="*/ T6 w 21483"/>
              <a:gd name="T8" fmla="*/ 10800 h 21600"/>
              <a:gd name="T9" fmla="+- 0 10795 54"/>
              <a:gd name="T10" fmla="*/ T9 w 21483"/>
              <a:gd name="T11" fmla="*/ 10800 h 21600"/>
            </a:gdLst>
            <a:ahLst/>
            <a:cxnLst>
              <a:cxn ang="0">
                <a:pos x="T1" y="T2"/>
              </a:cxn>
              <a:cxn ang="0">
                <a:pos x="T4" y="T5"/>
              </a:cxn>
              <a:cxn ang="0">
                <a:pos x="T7" y="T8"/>
              </a:cxn>
              <a:cxn ang="0">
                <a:pos x="T10" y="T11"/>
              </a:cxn>
            </a:cxnLst>
            <a:rect l="0" t="0" r="r" b="b"/>
            <a:pathLst>
              <a:path w="21483" h="21600">
                <a:moveTo>
                  <a:pt x="20490" y="581"/>
                </a:moveTo>
                <a:cubicBezTo>
                  <a:pt x="20984" y="1781"/>
                  <a:pt x="21295" y="3048"/>
                  <a:pt x="21421" y="4387"/>
                </a:cubicBezTo>
                <a:cubicBezTo>
                  <a:pt x="21545" y="5722"/>
                  <a:pt x="21482" y="7179"/>
                  <a:pt x="21220" y="8744"/>
                </a:cubicBezTo>
                <a:cubicBezTo>
                  <a:pt x="20549" y="13134"/>
                  <a:pt x="18385" y="16469"/>
                  <a:pt x="14732" y="18748"/>
                </a:cubicBezTo>
                <a:cubicBezTo>
                  <a:pt x="13010" y="19857"/>
                  <a:pt x="11265" y="20408"/>
                  <a:pt x="9505" y="20408"/>
                </a:cubicBezTo>
                <a:cubicBezTo>
                  <a:pt x="8354" y="20408"/>
                  <a:pt x="7208" y="20165"/>
                  <a:pt x="6064" y="19682"/>
                </a:cubicBezTo>
                <a:cubicBezTo>
                  <a:pt x="5893" y="19609"/>
                  <a:pt x="5725" y="19519"/>
                  <a:pt x="5556" y="19411"/>
                </a:cubicBezTo>
                <a:cubicBezTo>
                  <a:pt x="5388" y="19301"/>
                  <a:pt x="5221" y="19191"/>
                  <a:pt x="5058" y="19075"/>
                </a:cubicBezTo>
                <a:cubicBezTo>
                  <a:pt x="4840" y="18928"/>
                  <a:pt x="4625" y="18790"/>
                  <a:pt x="4414" y="18660"/>
                </a:cubicBezTo>
                <a:cubicBezTo>
                  <a:pt x="4199" y="18527"/>
                  <a:pt x="4017" y="18465"/>
                  <a:pt x="3857" y="18465"/>
                </a:cubicBezTo>
                <a:cubicBezTo>
                  <a:pt x="3785" y="18485"/>
                  <a:pt x="3698" y="18561"/>
                  <a:pt x="3598" y="18700"/>
                </a:cubicBezTo>
                <a:cubicBezTo>
                  <a:pt x="3497" y="18841"/>
                  <a:pt x="3392" y="18996"/>
                  <a:pt x="3287" y="19174"/>
                </a:cubicBezTo>
                <a:cubicBezTo>
                  <a:pt x="3184" y="19349"/>
                  <a:pt x="3085" y="19536"/>
                  <a:pt x="2989" y="19728"/>
                </a:cubicBezTo>
                <a:cubicBezTo>
                  <a:pt x="2898" y="19922"/>
                  <a:pt x="2821" y="20072"/>
                  <a:pt x="2760" y="20179"/>
                </a:cubicBezTo>
                <a:cubicBezTo>
                  <a:pt x="2655" y="20388"/>
                  <a:pt x="2557" y="20575"/>
                  <a:pt x="2463" y="20741"/>
                </a:cubicBezTo>
                <a:cubicBezTo>
                  <a:pt x="2372" y="20908"/>
                  <a:pt x="2285" y="21055"/>
                  <a:pt x="2213" y="21182"/>
                </a:cubicBezTo>
                <a:cubicBezTo>
                  <a:pt x="2025" y="21461"/>
                  <a:pt x="1787" y="21599"/>
                  <a:pt x="1494" y="21599"/>
                </a:cubicBezTo>
                <a:lnTo>
                  <a:pt x="1450" y="21599"/>
                </a:lnTo>
                <a:cubicBezTo>
                  <a:pt x="1235" y="21583"/>
                  <a:pt x="1050" y="21526"/>
                  <a:pt x="895" y="21433"/>
                </a:cubicBezTo>
                <a:cubicBezTo>
                  <a:pt x="743" y="21334"/>
                  <a:pt x="617" y="21224"/>
                  <a:pt x="521" y="21097"/>
                </a:cubicBezTo>
                <a:cubicBezTo>
                  <a:pt x="425" y="20975"/>
                  <a:pt x="348" y="20846"/>
                  <a:pt x="292" y="20716"/>
                </a:cubicBezTo>
                <a:cubicBezTo>
                  <a:pt x="236" y="20586"/>
                  <a:pt x="198" y="20484"/>
                  <a:pt x="184" y="20408"/>
                </a:cubicBezTo>
                <a:cubicBezTo>
                  <a:pt x="-17" y="20077"/>
                  <a:pt x="-54" y="19724"/>
                  <a:pt x="74" y="19355"/>
                </a:cubicBezTo>
                <a:cubicBezTo>
                  <a:pt x="222" y="18877"/>
                  <a:pt x="430" y="18479"/>
                  <a:pt x="699" y="18152"/>
                </a:cubicBezTo>
                <a:cubicBezTo>
                  <a:pt x="970" y="17827"/>
                  <a:pt x="1235" y="17536"/>
                  <a:pt x="1494" y="17276"/>
                </a:cubicBezTo>
                <a:cubicBezTo>
                  <a:pt x="1712" y="17068"/>
                  <a:pt x="1901" y="16873"/>
                  <a:pt x="2061" y="16692"/>
                </a:cubicBezTo>
                <a:cubicBezTo>
                  <a:pt x="2222" y="16511"/>
                  <a:pt x="2325" y="16319"/>
                  <a:pt x="2367" y="16113"/>
                </a:cubicBezTo>
                <a:cubicBezTo>
                  <a:pt x="2383" y="16057"/>
                  <a:pt x="2383" y="16003"/>
                  <a:pt x="2367" y="15949"/>
                </a:cubicBezTo>
                <a:cubicBezTo>
                  <a:pt x="2353" y="15899"/>
                  <a:pt x="2318" y="15783"/>
                  <a:pt x="2257" y="15611"/>
                </a:cubicBezTo>
                <a:cubicBezTo>
                  <a:pt x="2213" y="15503"/>
                  <a:pt x="2168" y="15379"/>
                  <a:pt x="2128" y="15241"/>
                </a:cubicBezTo>
                <a:cubicBezTo>
                  <a:pt x="2086" y="15100"/>
                  <a:pt x="2051" y="14941"/>
                  <a:pt x="2021" y="14761"/>
                </a:cubicBezTo>
                <a:cubicBezTo>
                  <a:pt x="1836" y="13321"/>
                  <a:pt x="1883" y="11988"/>
                  <a:pt x="2166" y="10774"/>
                </a:cubicBezTo>
                <a:cubicBezTo>
                  <a:pt x="2449" y="9557"/>
                  <a:pt x="2898" y="8464"/>
                  <a:pt x="3509" y="7493"/>
                </a:cubicBezTo>
                <a:cubicBezTo>
                  <a:pt x="4122" y="6527"/>
                  <a:pt x="4852" y="5689"/>
                  <a:pt x="5694" y="4986"/>
                </a:cubicBezTo>
                <a:cubicBezTo>
                  <a:pt x="6539" y="4283"/>
                  <a:pt x="7416" y="3741"/>
                  <a:pt x="8326" y="3351"/>
                </a:cubicBezTo>
                <a:cubicBezTo>
                  <a:pt x="8939" y="3091"/>
                  <a:pt x="9611" y="2939"/>
                  <a:pt x="10336" y="2894"/>
                </a:cubicBezTo>
                <a:cubicBezTo>
                  <a:pt x="11066" y="2848"/>
                  <a:pt x="11826" y="2817"/>
                  <a:pt x="12617" y="2798"/>
                </a:cubicBezTo>
                <a:cubicBezTo>
                  <a:pt x="13073" y="2798"/>
                  <a:pt x="13546" y="2789"/>
                  <a:pt x="14037" y="2772"/>
                </a:cubicBezTo>
                <a:cubicBezTo>
                  <a:pt x="14531" y="2752"/>
                  <a:pt x="15008" y="2704"/>
                  <a:pt x="15469" y="2623"/>
                </a:cubicBezTo>
                <a:cubicBezTo>
                  <a:pt x="15926" y="2541"/>
                  <a:pt x="16351" y="2414"/>
                  <a:pt x="16740" y="2239"/>
                </a:cubicBezTo>
                <a:cubicBezTo>
                  <a:pt x="17128" y="2064"/>
                  <a:pt x="17446" y="1815"/>
                  <a:pt x="17692" y="1499"/>
                </a:cubicBezTo>
                <a:cubicBezTo>
                  <a:pt x="17839" y="1321"/>
                  <a:pt x="17984" y="1135"/>
                  <a:pt x="18125" y="948"/>
                </a:cubicBezTo>
                <a:cubicBezTo>
                  <a:pt x="18261" y="756"/>
                  <a:pt x="18403" y="595"/>
                  <a:pt x="18548" y="460"/>
                </a:cubicBezTo>
                <a:cubicBezTo>
                  <a:pt x="18696" y="324"/>
                  <a:pt x="18855" y="214"/>
                  <a:pt x="19028" y="129"/>
                </a:cubicBezTo>
                <a:cubicBezTo>
                  <a:pt x="19206" y="42"/>
                  <a:pt x="19423" y="0"/>
                  <a:pt x="19688" y="0"/>
                </a:cubicBezTo>
                <a:cubicBezTo>
                  <a:pt x="19856" y="0"/>
                  <a:pt x="20015" y="50"/>
                  <a:pt x="20163" y="155"/>
                </a:cubicBezTo>
                <a:cubicBezTo>
                  <a:pt x="20308" y="261"/>
                  <a:pt x="20418" y="400"/>
                  <a:pt x="20490" y="581"/>
                </a:cubicBezTo>
                <a:moveTo>
                  <a:pt x="15350" y="9977"/>
                </a:moveTo>
                <a:cubicBezTo>
                  <a:pt x="15596" y="10017"/>
                  <a:pt x="15811" y="9927"/>
                  <a:pt x="15993" y="9712"/>
                </a:cubicBezTo>
                <a:cubicBezTo>
                  <a:pt x="16178" y="9503"/>
                  <a:pt x="16276" y="9249"/>
                  <a:pt x="16291" y="8953"/>
                </a:cubicBezTo>
                <a:cubicBezTo>
                  <a:pt x="16305" y="8636"/>
                  <a:pt x="16230" y="8374"/>
                  <a:pt x="16064" y="8159"/>
                </a:cubicBezTo>
                <a:cubicBezTo>
                  <a:pt x="15893" y="7947"/>
                  <a:pt x="15680" y="7832"/>
                  <a:pt x="15418" y="7815"/>
                </a:cubicBezTo>
                <a:cubicBezTo>
                  <a:pt x="14321" y="7761"/>
                  <a:pt x="13284" y="7834"/>
                  <a:pt x="12315" y="8038"/>
                </a:cubicBezTo>
                <a:cubicBezTo>
                  <a:pt x="11344" y="8241"/>
                  <a:pt x="10425" y="8571"/>
                  <a:pt x="9550" y="9032"/>
                </a:cubicBezTo>
                <a:cubicBezTo>
                  <a:pt x="8673" y="9492"/>
                  <a:pt x="7842" y="10090"/>
                  <a:pt x="7046" y="10830"/>
                </a:cubicBezTo>
                <a:cubicBezTo>
                  <a:pt x="6249" y="11567"/>
                  <a:pt x="5479" y="12465"/>
                  <a:pt x="4732" y="13518"/>
                </a:cubicBezTo>
                <a:cubicBezTo>
                  <a:pt x="4562" y="13764"/>
                  <a:pt x="4482" y="14032"/>
                  <a:pt x="4496" y="14323"/>
                </a:cubicBezTo>
                <a:cubicBezTo>
                  <a:pt x="4510" y="14617"/>
                  <a:pt x="4620" y="14862"/>
                  <a:pt x="4821" y="15063"/>
                </a:cubicBezTo>
                <a:cubicBezTo>
                  <a:pt x="4971" y="15221"/>
                  <a:pt x="5163" y="15311"/>
                  <a:pt x="5392" y="15317"/>
                </a:cubicBezTo>
                <a:cubicBezTo>
                  <a:pt x="5668" y="15317"/>
                  <a:pt x="5900" y="15195"/>
                  <a:pt x="6087" y="14953"/>
                </a:cubicBezTo>
                <a:cubicBezTo>
                  <a:pt x="6759" y="14035"/>
                  <a:pt x="7435" y="13244"/>
                  <a:pt x="8116" y="12586"/>
                </a:cubicBezTo>
                <a:cubicBezTo>
                  <a:pt x="8794" y="11929"/>
                  <a:pt x="9510" y="11401"/>
                  <a:pt x="10259" y="11005"/>
                </a:cubicBezTo>
                <a:cubicBezTo>
                  <a:pt x="11010" y="10610"/>
                  <a:pt x="11801" y="10330"/>
                  <a:pt x="12636" y="10167"/>
                </a:cubicBezTo>
                <a:cubicBezTo>
                  <a:pt x="13467" y="10003"/>
                  <a:pt x="14372" y="9938"/>
                  <a:pt x="15350" y="9977"/>
                </a:cubicBezTo>
              </a:path>
            </a:pathLst>
          </a:custGeom>
          <a:solidFill>
            <a:schemeClr val="accent3"/>
          </a:solidFill>
          <a:ln>
            <a:noFill/>
          </a:ln>
          <a:effectLst/>
          <a:extLst/>
        </p:spPr>
        <p:txBody>
          <a:bodyPr lIns="50789" tIns="50789" rIns="50789" bIns="50789" anchor="ctr"/>
          <a:lstStyle/>
          <a:p>
            <a:pPr defTabSz="457098">
              <a:defRPr/>
            </a:pPr>
            <a:endParaRPr lang="es-ES" sz="29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cxnSp>
        <p:nvCxnSpPr>
          <p:cNvPr id="22" name="Straight Connector 17"/>
          <p:cNvCxnSpPr/>
          <p:nvPr/>
        </p:nvCxnSpPr>
        <p:spPr>
          <a:xfrm>
            <a:off x="6094017" y="4159368"/>
            <a:ext cx="8089" cy="1005393"/>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Title 13"/>
          <p:cNvSpPr txBox="1">
            <a:spLocks/>
          </p:cNvSpPr>
          <p:nvPr/>
        </p:nvSpPr>
        <p:spPr bwMode="auto">
          <a:xfrm>
            <a:off x="6519943" y="5355039"/>
            <a:ext cx="3844983" cy="588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2" tIns="45711" rIns="91422" bIns="45711"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defTabSz="914217"/>
            <a:r>
              <a:rPr lang="en-US" altLang="zh-CN" sz="3500" dirty="0">
                <a:solidFill>
                  <a:srgbClr val="F29B26"/>
                </a:solidFill>
                <a:latin typeface="微软雅黑" panose="020B0503020204020204" pitchFamily="34" charset="-122"/>
                <a:cs typeface="Aparajita" panose="020B0604020202020204" pitchFamily="34" charset="0"/>
              </a:rPr>
              <a:t>U</a:t>
            </a:r>
            <a:r>
              <a:rPr lang="en-US" altLang="zh-CN" sz="3500" dirty="0" smtClean="0">
                <a:solidFill>
                  <a:srgbClr val="F29B26"/>
                </a:solidFill>
                <a:latin typeface="微软雅黑" panose="020B0503020204020204" pitchFamily="34" charset="-122"/>
                <a:cs typeface="Aparajita" panose="020B0604020202020204" pitchFamily="34" charset="0"/>
              </a:rPr>
              <a:t>ser 3</a:t>
            </a:r>
            <a:endParaRPr lang="en-US" sz="3500" dirty="0">
              <a:solidFill>
                <a:srgbClr val="F29B26"/>
              </a:solidFill>
              <a:latin typeface="微软雅黑" panose="020B0503020204020204" pitchFamily="34" charset="-122"/>
              <a:cs typeface="Aparajita" panose="020B0604020202020204" pitchFamily="34" charset="0"/>
            </a:endParaRPr>
          </a:p>
        </p:txBody>
      </p:sp>
      <p:sp>
        <p:nvSpPr>
          <p:cNvPr id="24" name="Content Placeholder 2"/>
          <p:cNvSpPr txBox="1">
            <a:spLocks/>
          </p:cNvSpPr>
          <p:nvPr/>
        </p:nvSpPr>
        <p:spPr bwMode="auto">
          <a:xfrm>
            <a:off x="8070837" y="5383712"/>
            <a:ext cx="4309422" cy="976086"/>
          </a:xfrm>
          <a:prstGeom prst="rect">
            <a:avLst/>
          </a:prstGeom>
        </p:spPr>
        <p:txBody>
          <a:bodyPr wrap="square" lIns="91422" tIns="45711" rIns="91422" bIns="45711" numCol="1" anchor="t" anchorCtr="0" compatLnSpc="1">
            <a:prstTxWarp prst="textNoShape">
              <a:avLst/>
            </a:prstTxWarp>
          </a:bodyPr>
          <a:lstStyle>
            <a:lvl1pPr marL="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pPr>
            <a:r>
              <a:rPr lang="zh-CN" altLang="en-US" sz="2000" dirty="0" smtClean="0">
                <a:solidFill>
                  <a:srgbClr val="445469"/>
                </a:solidFill>
                <a:latin typeface="+mn-ea"/>
                <a:cs typeface="Aparajita" panose="020B0604020202020204" pitchFamily="34" charset="0"/>
              </a:rPr>
              <a:t>二手交易市场存在的必然性</a:t>
            </a:r>
            <a:endParaRPr lang="en-US" sz="2000" dirty="0">
              <a:solidFill>
                <a:srgbClr val="445469"/>
              </a:solidFill>
              <a:latin typeface="+mn-ea"/>
              <a:cs typeface="Aparajita" panose="020B0604020202020204" pitchFamily="34" charset="0"/>
            </a:endParaRPr>
          </a:p>
        </p:txBody>
      </p:sp>
    </p:spTree>
    <p:extLst>
      <p:ext uri="{BB962C8B-B14F-4D97-AF65-F5344CB8AC3E}">
        <p14:creationId xmlns:p14="http://schemas.microsoft.com/office/powerpoint/2010/main" val="320993121"/>
      </p:ext>
    </p:extLst>
  </p:cSld>
  <p:clrMapOvr>
    <a:masterClrMapping/>
  </p:clrMapOvr>
  <mc:AlternateContent xmlns:mc="http://schemas.openxmlformats.org/markup-compatibility/2006" xmlns:p14="http://schemas.microsoft.com/office/powerpoint/2010/main">
    <mc:Choice Requires="p14">
      <p:transition spd="slow" p14:dur="17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900" decel="100000" fill="hold"/>
                                        <p:tgtEl>
                                          <p:spTgt spid="3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ppt_w</p:attrName>
                                        </p:attrNameLst>
                                      </p:cBhvr>
                                      <p:tavLst>
                                        <p:tav tm="0">
                                          <p:val>
                                            <p:fltVal val="0"/>
                                          </p:val>
                                        </p:tav>
                                        <p:tav tm="100000">
                                          <p:val>
                                            <p:strVal val="#ppt_w"/>
                                          </p:val>
                                        </p:tav>
                                      </p:tavLst>
                                    </p:anim>
                                    <p:anim calcmode="lin" valueType="num">
                                      <p:cBhvr>
                                        <p:cTn id="15" dur="500" fill="hold"/>
                                        <p:tgtEl>
                                          <p:spTgt spid="13"/>
                                        </p:tgtEl>
                                        <p:attrNameLst>
                                          <p:attrName>ppt_h</p:attrName>
                                        </p:attrNameLst>
                                      </p:cBhvr>
                                      <p:tavLst>
                                        <p:tav tm="0">
                                          <p:val>
                                            <p:fltVal val="0"/>
                                          </p:val>
                                        </p:tav>
                                        <p:tav tm="100000">
                                          <p:val>
                                            <p:strVal val="#ppt_h"/>
                                          </p:val>
                                        </p:tav>
                                      </p:tavLst>
                                    </p:anim>
                                    <p:animEffect transition="in" filter="fade">
                                      <p:cBhvr>
                                        <p:cTn id="16" dur="500"/>
                                        <p:tgtEl>
                                          <p:spTgt spid="13"/>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par>
                          <p:cTn id="25" fill="hold">
                            <p:stCondLst>
                              <p:cond delay="2500"/>
                            </p:stCondLst>
                            <p:childTnLst>
                              <p:par>
                                <p:cTn id="26" presetID="12" presetClass="entr" presetSubtype="1" fill="hold" nodeType="after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p:tgtEl>
                                          <p:spTgt spid="18"/>
                                        </p:tgtEl>
                                        <p:attrNameLst>
                                          <p:attrName>ppt_y</p:attrName>
                                        </p:attrNameLst>
                                      </p:cBhvr>
                                      <p:tavLst>
                                        <p:tav tm="0">
                                          <p:val>
                                            <p:strVal val="#ppt_y-#ppt_h*1.125000"/>
                                          </p:val>
                                        </p:tav>
                                        <p:tav tm="100000">
                                          <p:val>
                                            <p:strVal val="#ppt_y"/>
                                          </p:val>
                                        </p:tav>
                                      </p:tavLst>
                                    </p:anim>
                                    <p:animEffect transition="in" filter="wipe(down)">
                                      <p:cBhvr>
                                        <p:cTn id="29" dur="500"/>
                                        <p:tgtEl>
                                          <p:spTgt spid="18"/>
                                        </p:tgtEl>
                                      </p:cBhvr>
                                    </p:animEffect>
                                  </p:childTnLst>
                                </p:cTn>
                              </p:par>
                            </p:childTnLst>
                          </p:cTn>
                        </p:par>
                        <p:par>
                          <p:cTn id="30" fill="hold">
                            <p:stCondLst>
                              <p:cond delay="3000"/>
                            </p:stCondLst>
                            <p:childTnLst>
                              <p:par>
                                <p:cTn id="31" presetID="53" presetClass="entr" presetSubtype="16"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par>
                          <p:cTn id="44" fill="hold">
                            <p:stCondLst>
                              <p:cond delay="4500"/>
                            </p:stCondLst>
                            <p:childTnLst>
                              <p:par>
                                <p:cTn id="45" presetID="12" presetClass="entr" presetSubtype="1" fill="hold" nodeType="after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500"/>
                                        <p:tgtEl>
                                          <p:spTgt spid="22"/>
                                        </p:tgtEl>
                                        <p:attrNameLst>
                                          <p:attrName>ppt_y</p:attrName>
                                        </p:attrNameLst>
                                      </p:cBhvr>
                                      <p:tavLst>
                                        <p:tav tm="0">
                                          <p:val>
                                            <p:strVal val="#ppt_y-#ppt_h*1.125000"/>
                                          </p:val>
                                        </p:tav>
                                        <p:tav tm="100000">
                                          <p:val>
                                            <p:strVal val="#ppt_y"/>
                                          </p:val>
                                        </p:tav>
                                      </p:tavLst>
                                    </p:anim>
                                    <p:animEffect transition="in" filter="wipe(down)">
                                      <p:cBhvr>
                                        <p:cTn id="48" dur="500"/>
                                        <p:tgtEl>
                                          <p:spTgt spid="22"/>
                                        </p:tgtEl>
                                      </p:cBhvr>
                                    </p:animEffect>
                                  </p:childTnLst>
                                </p:cTn>
                              </p:par>
                            </p:childTnLst>
                          </p:cTn>
                        </p:par>
                        <p:par>
                          <p:cTn id="49" fill="hold">
                            <p:stCondLst>
                              <p:cond delay="5000"/>
                            </p:stCondLst>
                            <p:childTnLst>
                              <p:par>
                                <p:cTn id="50" presetID="10" presetClass="entr" presetSubtype="0" fill="hold" grpId="0"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par>
                          <p:cTn id="53" fill="hold">
                            <p:stCondLst>
                              <p:cond delay="5500"/>
                            </p:stCondLst>
                            <p:childTnLst>
                              <p:par>
                                <p:cTn id="54" presetID="10" presetClass="entr" presetSubtype="0" fill="hold" grpId="0" nodeType="after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childTnLst>
                          </p:cTn>
                        </p:par>
                        <p:par>
                          <p:cTn id="57" fill="hold">
                            <p:stCondLst>
                              <p:cond delay="6000"/>
                            </p:stCondLst>
                            <p:childTnLst>
                              <p:par>
                                <p:cTn id="58" presetID="10" presetClass="entr" presetSubtype="0" fill="hold" grpId="0" nodeType="after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2" grpId="0"/>
      <p:bldP spid="19" grpId="0" animBg="1"/>
      <p:bldP spid="21" grpId="0" animBg="1"/>
      <p:bldP spid="23"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p:cNvPicPr>
            <a:picLocks noGrp="1" noChangeAspect="1"/>
          </p:cNvPicPr>
          <p:nvPr>
            <p:ph type="pic" sz="quarter" idx="4294967295"/>
          </p:nvPr>
        </p:nvPicPr>
        <p:blipFill>
          <a:blip r:embed="rId2">
            <a:extLst>
              <a:ext uri="{28A0092B-C50C-407E-A947-70E740481C1C}">
                <a14:useLocalDpi xmlns:a14="http://schemas.microsoft.com/office/drawing/2010/main" val="0"/>
              </a:ext>
            </a:extLst>
          </a:blip>
          <a:srcRect t="11553" b="11553"/>
          <a:stretch>
            <a:fillRect/>
          </a:stretch>
        </p:blipFill>
        <p:spPr>
          <a:xfrm>
            <a:off x="0" y="1709738"/>
            <a:ext cx="12188825" cy="3159125"/>
          </a:xfrm>
        </p:spPr>
      </p:pic>
      <p:sp>
        <p:nvSpPr>
          <p:cNvPr id="35" name="Rectangle 34"/>
          <p:cNvSpPr/>
          <p:nvPr/>
        </p:nvSpPr>
        <p:spPr>
          <a:xfrm>
            <a:off x="-1767" y="1696941"/>
            <a:ext cx="12188828" cy="3158274"/>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50" rIns="121899" bIns="60950" rtlCol="0" anchor="ctr"/>
          <a:lstStyle/>
          <a:p>
            <a:pPr algn="ctr" defTabSz="914217"/>
            <a:endParaRPr lang="en-US" dirty="0">
              <a:solidFill>
                <a:prstClr val="white"/>
              </a:solidFill>
              <a:latin typeface="微软雅黑" panose="020B0503020204020204" pitchFamily="34" charset="-122"/>
            </a:endParaRPr>
          </a:p>
        </p:txBody>
      </p:sp>
      <p:grpSp>
        <p:nvGrpSpPr>
          <p:cNvPr id="45" name="Group 31"/>
          <p:cNvGrpSpPr/>
          <p:nvPr/>
        </p:nvGrpSpPr>
        <p:grpSpPr>
          <a:xfrm>
            <a:off x="860425" y="241509"/>
            <a:ext cx="10467182" cy="1039544"/>
            <a:chOff x="5988388" y="483017"/>
            <a:chExt cx="12359700" cy="2079087"/>
          </a:xfrm>
        </p:grpSpPr>
        <p:sp>
          <p:nvSpPr>
            <p:cNvPr id="46" name="TextBox 32"/>
            <p:cNvSpPr txBox="1"/>
            <p:nvPr/>
          </p:nvSpPr>
          <p:spPr>
            <a:xfrm>
              <a:off x="5988388" y="483017"/>
              <a:ext cx="12359700" cy="1323423"/>
            </a:xfrm>
            <a:prstGeom prst="rect">
              <a:avLst/>
            </a:prstGeom>
            <a:noFill/>
          </p:spPr>
          <p:txBody>
            <a:bodyPr wrap="square" lIns="45711" tIns="22856" rIns="45711" bIns="22856" rtlCol="0">
              <a:spAutoFit/>
            </a:bodyPr>
            <a:lstStyle/>
            <a:p>
              <a:pPr algn="ctr" defTabSz="914217"/>
              <a:r>
                <a:rPr lang="en-US" altLang="zh-CN" sz="4000" b="1" dirty="0" smtClean="0">
                  <a:solidFill>
                    <a:srgbClr val="445469"/>
                  </a:solidFill>
                  <a:latin typeface="微软雅黑" panose="020B0503020204020204" pitchFamily="34" charset="-122"/>
                  <a:cs typeface="Aparajita" panose="020B0604020202020204" pitchFamily="34" charset="0"/>
                </a:rPr>
                <a:t>Easy Exchange</a:t>
              </a:r>
              <a:endParaRPr lang="id-ID" sz="4000" b="1" dirty="0">
                <a:solidFill>
                  <a:srgbClr val="445469"/>
                </a:solidFill>
                <a:latin typeface="微软雅黑" panose="020B0503020204020204" pitchFamily="34" charset="-122"/>
                <a:cs typeface="Aparajita" panose="020B0604020202020204" pitchFamily="34" charset="0"/>
              </a:endParaRPr>
            </a:p>
          </p:txBody>
        </p:sp>
        <p:sp>
          <p:nvSpPr>
            <p:cNvPr id="47" name="Rectangle 33"/>
            <p:cNvSpPr/>
            <p:nvPr/>
          </p:nvSpPr>
          <p:spPr>
            <a:xfrm>
              <a:off x="10511237" y="2470666"/>
              <a:ext cx="3315700" cy="9143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dirty="0">
                <a:solidFill>
                  <a:srgbClr val="9BBB5C"/>
                </a:solidFill>
                <a:latin typeface="Open Sans Light"/>
              </a:endParaRPr>
            </a:p>
          </p:txBody>
        </p:sp>
        <p:sp>
          <p:nvSpPr>
            <p:cNvPr id="48" name="Subtitle 2"/>
            <p:cNvSpPr txBox="1">
              <a:spLocks/>
            </p:cNvSpPr>
            <p:nvPr/>
          </p:nvSpPr>
          <p:spPr>
            <a:xfrm>
              <a:off x="6361236" y="1634834"/>
              <a:ext cx="11655185" cy="839116"/>
            </a:xfrm>
            <a:prstGeom prst="rect">
              <a:avLst/>
            </a:prstGeom>
          </p:spPr>
          <p:txBody>
            <a:bodyPr vert="horz" lIns="108745" tIns="54373" rIns="108745" bIns="54373"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000" b="1" dirty="0">
                  <a:solidFill>
                    <a:srgbClr val="445469"/>
                  </a:solidFill>
                  <a:latin typeface="微软雅黑" panose="020B0503020204020204" pitchFamily="34" charset="-122"/>
                  <a:cs typeface="Aparajita" panose="020B0604020202020204" pitchFamily="34" charset="0"/>
                </a:rPr>
                <a:t>Knowledge learning</a:t>
              </a:r>
              <a:endParaRPr lang="en-US" sz="2000" b="1" dirty="0">
                <a:solidFill>
                  <a:srgbClr val="1EA185"/>
                </a:solidFill>
                <a:latin typeface="微软雅黑" panose="020B0503020204020204" pitchFamily="34" charset="-122"/>
                <a:cs typeface="Aparajita" panose="020B0604020202020204" pitchFamily="34" charset="0"/>
              </a:endParaRPr>
            </a:p>
          </p:txBody>
        </p:sp>
      </p:grpSp>
      <p:grpSp>
        <p:nvGrpSpPr>
          <p:cNvPr id="14" name="组 13"/>
          <p:cNvGrpSpPr/>
          <p:nvPr/>
        </p:nvGrpSpPr>
        <p:grpSpPr>
          <a:xfrm>
            <a:off x="2843864" y="1989538"/>
            <a:ext cx="2215251" cy="2055621"/>
            <a:chOff x="2843864" y="1989538"/>
            <a:chExt cx="2215251" cy="2055621"/>
          </a:xfrm>
        </p:grpSpPr>
        <p:grpSp>
          <p:nvGrpSpPr>
            <p:cNvPr id="5" name="Group 4"/>
            <p:cNvGrpSpPr/>
            <p:nvPr/>
          </p:nvGrpSpPr>
          <p:grpSpPr>
            <a:xfrm>
              <a:off x="2843864" y="2262800"/>
              <a:ext cx="2215251" cy="1782359"/>
              <a:chOff x="5684552" y="4525599"/>
              <a:chExt cx="4430502" cy="3564717"/>
            </a:xfrm>
          </p:grpSpPr>
          <p:cxnSp>
            <p:nvCxnSpPr>
              <p:cNvPr id="83" name="Straight Connector 82"/>
              <p:cNvCxnSpPr/>
              <p:nvPr/>
            </p:nvCxnSpPr>
            <p:spPr>
              <a:xfrm>
                <a:off x="9870210" y="4525599"/>
                <a:ext cx="0" cy="3564717"/>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5" name="TextBox 30"/>
              <p:cNvSpPr txBox="1">
                <a:spLocks noChangeArrowheads="1"/>
              </p:cNvSpPr>
              <p:nvPr/>
            </p:nvSpPr>
            <p:spPr bwMode="auto">
              <a:xfrm>
                <a:off x="5684552" y="6261341"/>
                <a:ext cx="4430502" cy="13849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defTabSz="914217"/>
                <a:r>
                  <a:rPr lang="en-US" altLang="zh-CN" sz="1300" b="1" dirty="0" err="1" smtClean="0">
                    <a:solidFill>
                      <a:prstClr val="white"/>
                    </a:solidFill>
                    <a:latin typeface="微软雅黑" panose="020B0503020204020204" pitchFamily="34" charset="-122"/>
                    <a:ea typeface="Open Sans Light" panose="020B0306030504020204" pitchFamily="34" charset="0"/>
                    <a:cs typeface="Aparajita" panose="020B0604020202020204" pitchFamily="34" charset="0"/>
                  </a:rPr>
                  <a:t>Wepy</a:t>
                </a:r>
                <a:r>
                  <a:rPr lang="zh-CN" altLang="en-US" sz="1300" b="1" dirty="0">
                    <a:solidFill>
                      <a:prstClr val="white"/>
                    </a:solidFill>
                    <a:latin typeface="微软雅黑" panose="020B0503020204020204" pitchFamily="34" charset="-122"/>
                    <a:ea typeface="Open Sans Light" panose="020B0306030504020204" pitchFamily="34" charset="0"/>
                    <a:cs typeface="Aparajita" panose="020B0604020202020204" pitchFamily="34" charset="0"/>
                  </a:rPr>
                  <a:t>框架实现组件</a:t>
                </a:r>
                <a:r>
                  <a:rPr lang="zh-CN" altLang="en-US" sz="1300" b="1" dirty="0" smtClean="0">
                    <a:solidFill>
                      <a:prstClr val="white"/>
                    </a:solidFill>
                    <a:latin typeface="微软雅黑" panose="020B0503020204020204" pitchFamily="34" charset="-122"/>
                    <a:ea typeface="Open Sans Light" panose="020B0306030504020204" pitchFamily="34" charset="0"/>
                    <a:cs typeface="Aparajita" panose="020B0604020202020204" pitchFamily="34" charset="0"/>
                  </a:rPr>
                  <a:t>通信、状态</a:t>
                </a:r>
                <a:r>
                  <a:rPr lang="zh-CN" altLang="en-US" sz="1300" b="1" dirty="0">
                    <a:solidFill>
                      <a:prstClr val="white"/>
                    </a:solidFill>
                    <a:latin typeface="微软雅黑" panose="020B0503020204020204" pitchFamily="34" charset="-122"/>
                    <a:ea typeface="Open Sans Light" panose="020B0306030504020204" pitchFamily="34" charset="0"/>
                    <a:cs typeface="Aparajita" panose="020B0604020202020204" pitchFamily="34" charset="0"/>
                  </a:rPr>
                  <a:t>管理与内容分发</a:t>
                </a:r>
              </a:p>
              <a:p>
                <a:pPr defTabSz="914217"/>
                <a:endParaRPr lang="en-US" sz="1300" dirty="0">
                  <a:solidFill>
                    <a:prstClr val="white"/>
                  </a:solidFill>
                  <a:latin typeface="微软雅黑" panose="020B0503020204020204" pitchFamily="34" charset="-122"/>
                  <a:ea typeface="Open Sans Light" panose="020B0306030504020204" pitchFamily="34" charset="0"/>
                  <a:cs typeface="Aparajita" panose="020B0604020202020204" pitchFamily="34" charset="0"/>
                </a:endParaRPr>
              </a:p>
            </p:txBody>
          </p:sp>
          <p:sp>
            <p:nvSpPr>
              <p:cNvPr id="89" name="TextBox 31"/>
              <p:cNvSpPr txBox="1">
                <a:spLocks noChangeArrowheads="1"/>
              </p:cNvSpPr>
              <p:nvPr/>
            </p:nvSpPr>
            <p:spPr bwMode="auto">
              <a:xfrm>
                <a:off x="5892316" y="5209196"/>
                <a:ext cx="3531534" cy="8771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defTabSz="914217" eaLnBrk="1" hangingPunct="1"/>
                <a:r>
                  <a:rPr lang="id-ID" sz="2250" b="1" dirty="0" smtClean="0">
                    <a:solidFill>
                      <a:prstClr val="white"/>
                    </a:solidFill>
                    <a:latin typeface="Calibri"/>
                    <a:cs typeface="Calibri"/>
                  </a:rPr>
                  <a:t>Wepy</a:t>
                </a:r>
                <a:endParaRPr lang="id-ID" sz="2250" b="1" dirty="0">
                  <a:solidFill>
                    <a:prstClr val="white"/>
                  </a:solidFill>
                  <a:latin typeface="Calibri"/>
                  <a:cs typeface="Calibri"/>
                </a:endParaRPr>
              </a:p>
            </p:txBody>
          </p:sp>
          <p:sp>
            <p:nvSpPr>
              <p:cNvPr id="90" name="Rounded Rectangle 89"/>
              <p:cNvSpPr/>
              <p:nvPr/>
            </p:nvSpPr>
            <p:spPr>
              <a:xfrm>
                <a:off x="6136386" y="6072431"/>
                <a:ext cx="3044831" cy="32916"/>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dirty="0">
                  <a:solidFill>
                    <a:prstClr val="white"/>
                  </a:solidFill>
                  <a:latin typeface="微软雅黑" panose="020B0503020204020204" pitchFamily="34" charset="-122"/>
                </a:endParaRPr>
              </a:p>
            </p:txBody>
          </p:sp>
        </p:gr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8677" y="1989538"/>
              <a:ext cx="730034" cy="730034"/>
            </a:xfrm>
            <a:prstGeom prst="rect">
              <a:avLst/>
            </a:prstGeom>
          </p:spPr>
        </p:pic>
      </p:grpSp>
      <p:grpSp>
        <p:nvGrpSpPr>
          <p:cNvPr id="15" name="组 14"/>
          <p:cNvGrpSpPr/>
          <p:nvPr/>
        </p:nvGrpSpPr>
        <p:grpSpPr>
          <a:xfrm>
            <a:off x="4900325" y="2021096"/>
            <a:ext cx="2351467" cy="2026216"/>
            <a:chOff x="4900325" y="2021096"/>
            <a:chExt cx="2351467" cy="2026216"/>
          </a:xfrm>
        </p:grpSpPr>
        <p:grpSp>
          <p:nvGrpSpPr>
            <p:cNvPr id="6" name="Group 5"/>
            <p:cNvGrpSpPr/>
            <p:nvPr/>
          </p:nvGrpSpPr>
          <p:grpSpPr>
            <a:xfrm>
              <a:off x="4900325" y="2264953"/>
              <a:ext cx="2351467" cy="1782359"/>
              <a:chOff x="9797475" y="4529906"/>
              <a:chExt cx="4702934" cy="3564717"/>
            </a:xfrm>
          </p:grpSpPr>
          <p:sp>
            <p:nvSpPr>
              <p:cNvPr id="86" name="TextBox 30"/>
              <p:cNvSpPr txBox="1">
                <a:spLocks noChangeArrowheads="1"/>
              </p:cNvSpPr>
              <p:nvPr/>
            </p:nvSpPr>
            <p:spPr bwMode="auto">
              <a:xfrm>
                <a:off x="10243967" y="6286212"/>
                <a:ext cx="4010740" cy="584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defTabSz="914217"/>
                <a:r>
                  <a:rPr lang="zh-CN" altLang="en-US" sz="1300" b="1" dirty="0" smtClean="0">
                    <a:solidFill>
                      <a:prstClr val="white"/>
                    </a:solidFill>
                    <a:latin typeface="微软雅黑" panose="020B0503020204020204" pitchFamily="34" charset="-122"/>
                    <a:ea typeface="Open Sans Light" panose="020B0306030504020204" pitchFamily="34" charset="0"/>
                    <a:cs typeface="Aparajita" panose="020B0604020202020204" pitchFamily="34" charset="0"/>
                  </a:rPr>
                  <a:t>使用</a:t>
                </a:r>
                <a:r>
                  <a:rPr lang="en-US" sz="1300" b="1" dirty="0">
                    <a:solidFill>
                      <a:prstClr val="white"/>
                    </a:solidFill>
                    <a:latin typeface="微软雅黑" panose="020B0503020204020204" pitchFamily="34" charset="-122"/>
                    <a:ea typeface="Open Sans Light" panose="020B0306030504020204" pitchFamily="34" charset="0"/>
                    <a:cs typeface="Aparajita" panose="020B0604020202020204" pitchFamily="34" charset="0"/>
                  </a:rPr>
                  <a:t>Ajax，</a:t>
                </a:r>
                <a:r>
                  <a:rPr lang="zh-CN" altLang="en-US" sz="1300" b="1" dirty="0">
                    <a:solidFill>
                      <a:prstClr val="white"/>
                    </a:solidFill>
                    <a:latin typeface="微软雅黑" panose="020B0503020204020204" pitchFamily="34" charset="-122"/>
                    <a:ea typeface="Open Sans Light" panose="020B0306030504020204" pitchFamily="34" charset="0"/>
                    <a:cs typeface="Aparajita" panose="020B0604020202020204" pitchFamily="34" charset="0"/>
                  </a:rPr>
                  <a:t>前后端分离</a:t>
                </a:r>
                <a:endParaRPr lang="en-US" sz="1300" dirty="0">
                  <a:solidFill>
                    <a:prstClr val="white"/>
                  </a:solidFill>
                  <a:latin typeface="微软雅黑" panose="020B0503020204020204" pitchFamily="34" charset="-122"/>
                  <a:ea typeface="Open Sans Light" panose="020B0306030504020204" pitchFamily="34" charset="0"/>
                  <a:cs typeface="Aparajita" panose="020B0604020202020204" pitchFamily="34" charset="0"/>
                </a:endParaRPr>
              </a:p>
            </p:txBody>
          </p:sp>
          <p:sp>
            <p:nvSpPr>
              <p:cNvPr id="91" name="TextBox 31"/>
              <p:cNvSpPr txBox="1">
                <a:spLocks noChangeArrowheads="1"/>
              </p:cNvSpPr>
              <p:nvPr/>
            </p:nvSpPr>
            <p:spPr bwMode="auto">
              <a:xfrm>
                <a:off x="9797475" y="5209196"/>
                <a:ext cx="4702934" cy="8771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defTabSz="914217" eaLnBrk="1" hangingPunct="1"/>
                <a:r>
                  <a:rPr lang="en-US" altLang="zh-CN" sz="2250" b="1" dirty="0" smtClean="0">
                    <a:solidFill>
                      <a:prstClr val="white"/>
                    </a:solidFill>
                    <a:latin typeface="Calibri"/>
                    <a:cs typeface="Calibri"/>
                  </a:rPr>
                  <a:t>Ajax</a:t>
                </a:r>
                <a:endParaRPr lang="id-ID" sz="2250" b="1" dirty="0">
                  <a:solidFill>
                    <a:prstClr val="white"/>
                  </a:solidFill>
                  <a:latin typeface="Calibri"/>
                  <a:cs typeface="Calibri"/>
                </a:endParaRPr>
              </a:p>
            </p:txBody>
          </p:sp>
          <p:sp>
            <p:nvSpPr>
              <p:cNvPr id="92" name="Rounded Rectangle 91"/>
              <p:cNvSpPr/>
              <p:nvPr/>
            </p:nvSpPr>
            <p:spPr>
              <a:xfrm>
                <a:off x="10614997" y="6072431"/>
                <a:ext cx="3044831" cy="32916"/>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dirty="0">
                  <a:solidFill>
                    <a:prstClr val="white"/>
                  </a:solidFill>
                  <a:latin typeface="微软雅黑" panose="020B0503020204020204" pitchFamily="34" charset="-122"/>
                </a:endParaRPr>
              </a:p>
            </p:txBody>
          </p:sp>
          <p:cxnSp>
            <p:nvCxnSpPr>
              <p:cNvPr id="32" name="Straight Connector 31"/>
              <p:cNvCxnSpPr/>
              <p:nvPr/>
            </p:nvCxnSpPr>
            <p:spPr>
              <a:xfrm>
                <a:off x="14433524" y="4529906"/>
                <a:ext cx="0" cy="3564717"/>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9206" y="2021096"/>
              <a:ext cx="690918" cy="690918"/>
            </a:xfrm>
            <a:prstGeom prst="rect">
              <a:avLst/>
            </a:prstGeom>
          </p:spPr>
        </p:pic>
      </p:grpSp>
      <p:grpSp>
        <p:nvGrpSpPr>
          <p:cNvPr id="13" name="组 12"/>
          <p:cNvGrpSpPr/>
          <p:nvPr/>
        </p:nvGrpSpPr>
        <p:grpSpPr>
          <a:xfrm>
            <a:off x="556215" y="1985480"/>
            <a:ext cx="2224204" cy="2059679"/>
            <a:chOff x="556215" y="1985480"/>
            <a:chExt cx="2224204" cy="2059679"/>
          </a:xfrm>
        </p:grpSpPr>
        <p:grpSp>
          <p:nvGrpSpPr>
            <p:cNvPr id="2" name="Group 1"/>
            <p:cNvGrpSpPr/>
            <p:nvPr/>
          </p:nvGrpSpPr>
          <p:grpSpPr>
            <a:xfrm>
              <a:off x="556215" y="2262800"/>
              <a:ext cx="2224204" cy="1782359"/>
              <a:chOff x="1109254" y="4525599"/>
              <a:chExt cx="4448408" cy="3564717"/>
            </a:xfrm>
          </p:grpSpPr>
          <p:cxnSp>
            <p:nvCxnSpPr>
              <p:cNvPr id="82" name="Straight Connector 81"/>
              <p:cNvCxnSpPr/>
              <p:nvPr/>
            </p:nvCxnSpPr>
            <p:spPr>
              <a:xfrm>
                <a:off x="5433682" y="4525599"/>
                <a:ext cx="0" cy="3564717"/>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4" name="TextBox 30"/>
              <p:cNvSpPr txBox="1">
                <a:spLocks noChangeArrowheads="1"/>
              </p:cNvSpPr>
              <p:nvPr/>
            </p:nvSpPr>
            <p:spPr bwMode="auto">
              <a:xfrm>
                <a:off x="1109254" y="6261341"/>
                <a:ext cx="4448408" cy="13849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defTabSz="914217"/>
                <a:r>
                  <a:rPr lang="en-US" sz="1300" b="1" dirty="0" smtClean="0">
                    <a:solidFill>
                      <a:prstClr val="white"/>
                    </a:solidFill>
                    <a:latin typeface="微软雅黑" panose="020B0503020204020204" pitchFamily="34" charset="-122"/>
                    <a:ea typeface="Open Sans Light" panose="020B0306030504020204" pitchFamily="34" charset="0"/>
                    <a:cs typeface="Aparajita" panose="020B0604020202020204" pitchFamily="34" charset="0"/>
                  </a:rPr>
                  <a:t>Single </a:t>
                </a:r>
                <a:r>
                  <a:rPr lang="en-US" sz="1300" b="1" dirty="0">
                    <a:solidFill>
                      <a:prstClr val="white"/>
                    </a:solidFill>
                    <a:latin typeface="微软雅黑" panose="020B0503020204020204" pitchFamily="34" charset="-122"/>
                    <a:ea typeface="Open Sans Light" panose="020B0306030504020204" pitchFamily="34" charset="0"/>
                    <a:cs typeface="Aparajita" panose="020B0604020202020204" pitchFamily="34" charset="0"/>
                  </a:rPr>
                  <a:t>page </a:t>
                </a:r>
                <a:r>
                  <a:rPr lang="en-US" sz="1300" b="1" dirty="0" smtClean="0">
                    <a:solidFill>
                      <a:prstClr val="white"/>
                    </a:solidFill>
                    <a:latin typeface="微软雅黑" panose="020B0503020204020204" pitchFamily="34" charset="-122"/>
                    <a:ea typeface="Open Sans Light" panose="020B0306030504020204" pitchFamily="34" charset="0"/>
                    <a:cs typeface="Aparajita" panose="020B0604020202020204" pitchFamily="34" charset="0"/>
                  </a:rPr>
                  <a:t>application</a:t>
                </a:r>
                <a:r>
                  <a:rPr lang="zh-CN" altLang="en-US" sz="1300" b="1" dirty="0" smtClean="0">
                    <a:solidFill>
                      <a:prstClr val="white"/>
                    </a:solidFill>
                    <a:latin typeface="微软雅黑" panose="020B0503020204020204" pitchFamily="34" charset="-122"/>
                    <a:ea typeface="Open Sans Light" panose="020B0306030504020204" pitchFamily="34" charset="0"/>
                    <a:cs typeface="Aparajita" panose="020B0604020202020204" pitchFamily="34" charset="0"/>
                  </a:rPr>
                  <a:t>使用</a:t>
                </a:r>
                <a:r>
                  <a:rPr lang="zh-CN" altLang="en-US" sz="1300" b="1" dirty="0">
                    <a:solidFill>
                      <a:prstClr val="white"/>
                    </a:solidFill>
                    <a:latin typeface="微软雅黑" panose="020B0503020204020204" pitchFamily="34" charset="-122"/>
                    <a:ea typeface="Open Sans Light" panose="020B0306030504020204" pitchFamily="34" charset="0"/>
                    <a:cs typeface="Aparajita" panose="020B0604020202020204" pitchFamily="34" charset="0"/>
                  </a:rPr>
                  <a:t>微信小程序原生</a:t>
                </a:r>
                <a:r>
                  <a:rPr lang="en-US" sz="1300" b="1" dirty="0">
                    <a:solidFill>
                      <a:prstClr val="white"/>
                    </a:solidFill>
                    <a:latin typeface="微软雅黑" panose="020B0503020204020204" pitchFamily="34" charset="-122"/>
                    <a:ea typeface="Open Sans Light" panose="020B0306030504020204" pitchFamily="34" charset="0"/>
                    <a:cs typeface="Aparajita" panose="020B0604020202020204" pitchFamily="34" charset="0"/>
                  </a:rPr>
                  <a:t>API</a:t>
                </a:r>
                <a:r>
                  <a:rPr lang="zh-CN" altLang="en-US" sz="1300" b="1" dirty="0">
                    <a:solidFill>
                      <a:prstClr val="white"/>
                    </a:solidFill>
                    <a:latin typeface="微软雅黑" panose="020B0503020204020204" pitchFamily="34" charset="-122"/>
                    <a:ea typeface="Open Sans Light" panose="020B0306030504020204" pitchFamily="34" charset="0"/>
                    <a:cs typeface="Aparajita" panose="020B0604020202020204" pitchFamily="34" charset="0"/>
                  </a:rPr>
                  <a:t>实现交互、路由、本地存储</a:t>
                </a:r>
                <a:endParaRPr lang="en-US" sz="1300" dirty="0">
                  <a:solidFill>
                    <a:prstClr val="white"/>
                  </a:solidFill>
                  <a:latin typeface="微软雅黑" panose="020B0503020204020204" pitchFamily="34" charset="-122"/>
                  <a:ea typeface="Open Sans Light" panose="020B0306030504020204" pitchFamily="34" charset="0"/>
                  <a:cs typeface="Aparajita" panose="020B0604020202020204" pitchFamily="34" charset="0"/>
                </a:endParaRPr>
              </a:p>
            </p:txBody>
          </p:sp>
          <p:sp>
            <p:nvSpPr>
              <p:cNvPr id="87" name="TextBox 31"/>
              <p:cNvSpPr txBox="1">
                <a:spLocks noChangeArrowheads="1"/>
              </p:cNvSpPr>
              <p:nvPr/>
            </p:nvSpPr>
            <p:spPr bwMode="auto">
              <a:xfrm>
                <a:off x="1489714" y="5184576"/>
                <a:ext cx="3511682" cy="877164"/>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defTabSz="914217" eaLnBrk="1" hangingPunct="1"/>
                <a:r>
                  <a:rPr lang="en-US" altLang="zh-CN" sz="2250" b="1" dirty="0">
                    <a:solidFill>
                      <a:prstClr val="white"/>
                    </a:solidFill>
                    <a:latin typeface="Calibri"/>
                    <a:cs typeface="Calibri"/>
                  </a:rPr>
                  <a:t>A</a:t>
                </a:r>
                <a:r>
                  <a:rPr lang="id-ID" sz="2250" b="1" dirty="0" smtClean="0">
                    <a:solidFill>
                      <a:prstClr val="white"/>
                    </a:solidFill>
                    <a:latin typeface="Calibri"/>
                    <a:cs typeface="Calibri"/>
                  </a:rPr>
                  <a:t>pplication</a:t>
                </a:r>
                <a:endParaRPr lang="id-ID" sz="2250" b="1" dirty="0">
                  <a:solidFill>
                    <a:prstClr val="white"/>
                  </a:solidFill>
                  <a:latin typeface="Calibri"/>
                  <a:cs typeface="Calibri"/>
                </a:endParaRPr>
              </a:p>
            </p:txBody>
          </p:sp>
          <p:sp>
            <p:nvSpPr>
              <p:cNvPr id="88" name="Rounded Rectangle 87"/>
              <p:cNvSpPr/>
              <p:nvPr/>
            </p:nvSpPr>
            <p:spPr>
              <a:xfrm>
                <a:off x="1729969" y="6047811"/>
                <a:ext cx="3044831" cy="32916"/>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dirty="0">
                  <a:solidFill>
                    <a:prstClr val="white"/>
                  </a:solidFill>
                  <a:latin typeface="微软雅黑" panose="020B0503020204020204" pitchFamily="34" charset="-122"/>
                </a:endParaRPr>
              </a:p>
            </p:txBody>
          </p:sp>
        </p:grpSp>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9895" y="1985480"/>
              <a:ext cx="668287" cy="668287"/>
            </a:xfrm>
            <a:prstGeom prst="rect">
              <a:avLst/>
            </a:prstGeom>
          </p:spPr>
        </p:pic>
      </p:grpSp>
      <p:grpSp>
        <p:nvGrpSpPr>
          <p:cNvPr id="17" name="组 16"/>
          <p:cNvGrpSpPr/>
          <p:nvPr/>
        </p:nvGrpSpPr>
        <p:grpSpPr>
          <a:xfrm>
            <a:off x="9594075" y="1942257"/>
            <a:ext cx="2051037" cy="2065296"/>
            <a:chOff x="9594075" y="1942257"/>
            <a:chExt cx="2051037" cy="2065296"/>
          </a:xfrm>
        </p:grpSpPr>
        <p:grpSp>
          <p:nvGrpSpPr>
            <p:cNvPr id="12" name="Group 11"/>
            <p:cNvGrpSpPr/>
            <p:nvPr/>
          </p:nvGrpSpPr>
          <p:grpSpPr>
            <a:xfrm>
              <a:off x="9594075" y="2606752"/>
              <a:ext cx="2051037" cy="1400801"/>
              <a:chOff x="19184974" y="5213504"/>
              <a:chExt cx="4102073" cy="2801602"/>
            </a:xfrm>
          </p:grpSpPr>
          <p:sp>
            <p:nvSpPr>
              <p:cNvPr id="25" name="TextBox 30"/>
              <p:cNvSpPr txBox="1">
                <a:spLocks noChangeArrowheads="1"/>
              </p:cNvSpPr>
              <p:nvPr/>
            </p:nvSpPr>
            <p:spPr bwMode="auto">
              <a:xfrm>
                <a:off x="19184974" y="6230002"/>
                <a:ext cx="4102073" cy="17851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defTabSz="914217"/>
                <a:r>
                  <a:rPr lang="zh-CN" altLang="en-US" sz="1300" b="1" dirty="0" smtClean="0">
                    <a:solidFill>
                      <a:prstClr val="white"/>
                    </a:solidFill>
                    <a:latin typeface="微软雅黑" panose="020B0503020204020204" pitchFamily="34" charset="-122"/>
                    <a:ea typeface="Open Sans Light" panose="020B0306030504020204" pitchFamily="34" charset="0"/>
                    <a:cs typeface="Aparajita" panose="020B0604020202020204" pitchFamily="34" charset="0"/>
                  </a:rPr>
                  <a:t>使用</a:t>
                </a:r>
                <a:r>
                  <a:rPr lang="en-US" altLang="zh-CN" sz="1300" b="1" dirty="0">
                    <a:solidFill>
                      <a:prstClr val="white"/>
                    </a:solidFill>
                    <a:latin typeface="微软雅黑" panose="020B0503020204020204" pitchFamily="34" charset="-122"/>
                    <a:ea typeface="Open Sans Light" panose="020B0306030504020204" pitchFamily="34" charset="0"/>
                    <a:cs typeface="Aparajita" panose="020B0604020202020204" pitchFamily="34" charset="0"/>
                  </a:rPr>
                  <a:t>ORM</a:t>
                </a:r>
                <a:r>
                  <a:rPr lang="zh-CN" altLang="en-US" sz="1300" b="1" dirty="0">
                    <a:solidFill>
                      <a:prstClr val="white"/>
                    </a:solidFill>
                    <a:latin typeface="微软雅黑" panose="020B0503020204020204" pitchFamily="34" charset="-122"/>
                    <a:ea typeface="Open Sans Light" panose="020B0306030504020204" pitchFamily="34" charset="0"/>
                    <a:cs typeface="Aparajita" panose="020B0604020202020204" pitchFamily="34" charset="0"/>
                  </a:rPr>
                  <a:t>实现</a:t>
                </a:r>
                <a:r>
                  <a:rPr lang="en-US" altLang="zh-CN" sz="1300" b="1" dirty="0">
                    <a:solidFill>
                      <a:prstClr val="white"/>
                    </a:solidFill>
                    <a:latin typeface="微软雅黑" panose="020B0503020204020204" pitchFamily="34" charset="-122"/>
                    <a:ea typeface="Open Sans Light" panose="020B0306030504020204" pitchFamily="34" charset="0"/>
                    <a:cs typeface="Aparajita" panose="020B0604020202020204" pitchFamily="34" charset="0"/>
                  </a:rPr>
                  <a:t>model</a:t>
                </a:r>
                <a:r>
                  <a:rPr lang="zh-CN" altLang="en-US" sz="1300" b="1" dirty="0">
                    <a:solidFill>
                      <a:prstClr val="white"/>
                    </a:solidFill>
                    <a:latin typeface="微软雅黑" panose="020B0503020204020204" pitchFamily="34" charset="-122"/>
                    <a:ea typeface="Open Sans Light" panose="020B0306030504020204" pitchFamily="34" charset="0"/>
                    <a:cs typeface="Aparajita" panose="020B0604020202020204" pitchFamily="34" charset="0"/>
                  </a:rPr>
                  <a:t>与数据库映射，并负责与数据库通信</a:t>
                </a:r>
              </a:p>
              <a:p>
                <a:pPr defTabSz="914217"/>
                <a:endParaRPr lang="en-US" sz="1300" dirty="0">
                  <a:solidFill>
                    <a:prstClr val="white"/>
                  </a:solidFill>
                  <a:latin typeface="微软雅黑" panose="020B0503020204020204" pitchFamily="34" charset="-122"/>
                  <a:ea typeface="Open Sans Light" panose="020B0306030504020204" pitchFamily="34" charset="0"/>
                  <a:cs typeface="Aparajita" panose="020B0604020202020204" pitchFamily="34" charset="0"/>
                </a:endParaRPr>
              </a:p>
            </p:txBody>
          </p:sp>
          <p:sp>
            <p:nvSpPr>
              <p:cNvPr id="28" name="TextBox 31"/>
              <p:cNvSpPr txBox="1">
                <a:spLocks noChangeArrowheads="1"/>
              </p:cNvSpPr>
              <p:nvPr/>
            </p:nvSpPr>
            <p:spPr bwMode="auto">
              <a:xfrm>
                <a:off x="19318920" y="5213504"/>
                <a:ext cx="3531533" cy="8771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defTabSz="914217" eaLnBrk="1" hangingPunct="1"/>
                <a:r>
                  <a:rPr lang="en-US" altLang="zh-CN" sz="2250" b="1" dirty="0" smtClean="0">
                    <a:solidFill>
                      <a:prstClr val="white"/>
                    </a:solidFill>
                    <a:latin typeface="Calibri"/>
                    <a:cs typeface="Calibri"/>
                  </a:rPr>
                  <a:t>ORM</a:t>
                </a:r>
                <a:endParaRPr lang="id-ID" sz="2250" b="1" dirty="0">
                  <a:solidFill>
                    <a:prstClr val="white"/>
                  </a:solidFill>
                  <a:latin typeface="Calibri"/>
                  <a:cs typeface="Calibri"/>
                </a:endParaRPr>
              </a:p>
            </p:txBody>
          </p:sp>
          <p:sp>
            <p:nvSpPr>
              <p:cNvPr id="29" name="Rounded Rectangle 28"/>
              <p:cNvSpPr/>
              <p:nvPr/>
            </p:nvSpPr>
            <p:spPr>
              <a:xfrm>
                <a:off x="19562989" y="6076738"/>
                <a:ext cx="3044831" cy="32916"/>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dirty="0">
                  <a:solidFill>
                    <a:prstClr val="white"/>
                  </a:solidFill>
                  <a:latin typeface="微软雅黑" panose="020B0503020204020204" pitchFamily="34" charset="-122"/>
                </a:endParaRPr>
              </a:p>
            </p:txBody>
          </p:sp>
        </p:grpSp>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2436" y="1942257"/>
              <a:ext cx="777315" cy="777315"/>
            </a:xfrm>
            <a:prstGeom prst="rect">
              <a:avLst/>
            </a:prstGeom>
          </p:spPr>
        </p:pic>
      </p:grpSp>
      <p:grpSp>
        <p:nvGrpSpPr>
          <p:cNvPr id="16" name="组 15"/>
          <p:cNvGrpSpPr/>
          <p:nvPr/>
        </p:nvGrpSpPr>
        <p:grpSpPr>
          <a:xfrm>
            <a:off x="7345244" y="1973368"/>
            <a:ext cx="2086487" cy="2073944"/>
            <a:chOff x="7345244" y="1973368"/>
            <a:chExt cx="2086487" cy="2073944"/>
          </a:xfrm>
        </p:grpSpPr>
        <p:grpSp>
          <p:nvGrpSpPr>
            <p:cNvPr id="11" name="Group 10"/>
            <p:cNvGrpSpPr/>
            <p:nvPr/>
          </p:nvGrpSpPr>
          <p:grpSpPr>
            <a:xfrm>
              <a:off x="7345244" y="2264953"/>
              <a:ext cx="2086487" cy="1782359"/>
              <a:chOff x="14687312" y="4529906"/>
              <a:chExt cx="4172973" cy="3564717"/>
            </a:xfrm>
          </p:grpSpPr>
          <p:cxnSp>
            <p:nvCxnSpPr>
              <p:cNvPr id="23" name="Straight Connector 22"/>
              <p:cNvCxnSpPr/>
              <p:nvPr/>
            </p:nvCxnSpPr>
            <p:spPr>
              <a:xfrm>
                <a:off x="18860285" y="4529906"/>
                <a:ext cx="0" cy="3564717"/>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4" name="TextBox 30"/>
              <p:cNvSpPr txBox="1">
                <a:spLocks noChangeArrowheads="1"/>
              </p:cNvSpPr>
              <p:nvPr/>
            </p:nvSpPr>
            <p:spPr bwMode="auto">
              <a:xfrm>
                <a:off x="14687312" y="6264478"/>
                <a:ext cx="3927271" cy="984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defTabSz="914217"/>
                <a:r>
                  <a:rPr lang="zh-CN" altLang="en-US" sz="1300" b="1" dirty="0" smtClean="0">
                    <a:solidFill>
                      <a:prstClr val="white"/>
                    </a:solidFill>
                    <a:latin typeface="微软雅黑" panose="020B0503020204020204" pitchFamily="34" charset="-122"/>
                    <a:ea typeface="Open Sans Light" panose="020B0306030504020204" pitchFamily="34" charset="0"/>
                    <a:cs typeface="Aparajita" panose="020B0604020202020204" pitchFamily="34" charset="0"/>
                  </a:rPr>
                  <a:t>开发后端</a:t>
                </a:r>
                <a:r>
                  <a:rPr lang="zh-CN" altLang="en-US" sz="1300" b="1" dirty="0">
                    <a:solidFill>
                      <a:prstClr val="white"/>
                    </a:solidFill>
                    <a:latin typeface="微软雅黑" panose="020B0503020204020204" pitchFamily="34" charset="-122"/>
                    <a:ea typeface="Open Sans Light" panose="020B0306030504020204" pitchFamily="34" charset="0"/>
                    <a:cs typeface="Aparajita" panose="020B0604020202020204" pitchFamily="34" charset="0"/>
                  </a:rPr>
                  <a:t>使用</a:t>
                </a:r>
                <a:r>
                  <a:rPr lang="en-US" sz="1300" b="1" dirty="0">
                    <a:solidFill>
                      <a:prstClr val="white"/>
                    </a:solidFill>
                    <a:latin typeface="微软雅黑" panose="020B0503020204020204" pitchFamily="34" charset="-122"/>
                    <a:ea typeface="Open Sans Light" panose="020B0306030504020204" pitchFamily="34" charset="0"/>
                    <a:cs typeface="Aparajita" panose="020B0604020202020204" pitchFamily="34" charset="0"/>
                  </a:rPr>
                  <a:t>Rails</a:t>
                </a:r>
                <a:r>
                  <a:rPr lang="zh-CN" altLang="en-US" sz="1300" b="1" dirty="0" smtClean="0">
                    <a:solidFill>
                      <a:prstClr val="white"/>
                    </a:solidFill>
                    <a:latin typeface="微软雅黑" panose="020B0503020204020204" pitchFamily="34" charset="-122"/>
                    <a:ea typeface="Open Sans Light" panose="020B0306030504020204" pitchFamily="34" charset="0"/>
                    <a:cs typeface="Aparajita" panose="020B0604020202020204" pitchFamily="34" charset="0"/>
                  </a:rPr>
                  <a:t>实现</a:t>
                </a:r>
                <a:r>
                  <a:rPr lang="en-US" altLang="zh-CN" sz="1300" b="1" dirty="0" smtClean="0">
                    <a:solidFill>
                      <a:prstClr val="white"/>
                    </a:solidFill>
                    <a:latin typeface="微软雅黑" panose="020B0503020204020204" pitchFamily="34" charset="-122"/>
                    <a:ea typeface="Open Sans Light" panose="020B0306030504020204" pitchFamily="34" charset="0"/>
                    <a:cs typeface="Aparajita" panose="020B0604020202020204" pitchFamily="34" charset="0"/>
                  </a:rPr>
                  <a:t>c</a:t>
                </a:r>
                <a:r>
                  <a:rPr lang="en-US" sz="1300" b="1" dirty="0" smtClean="0">
                    <a:solidFill>
                      <a:prstClr val="white"/>
                    </a:solidFill>
                    <a:latin typeface="微软雅黑" panose="020B0503020204020204" pitchFamily="34" charset="-122"/>
                    <a:ea typeface="Open Sans Light" panose="020B0306030504020204" pitchFamily="34" charset="0"/>
                    <a:cs typeface="Aparajita" panose="020B0604020202020204" pitchFamily="34" charset="0"/>
                  </a:rPr>
                  <a:t>ontroller</a:t>
                </a:r>
                <a:r>
                  <a:rPr lang="zh-CN" altLang="en-US" sz="1300" b="1" dirty="0">
                    <a:solidFill>
                      <a:prstClr val="white"/>
                    </a:solidFill>
                    <a:latin typeface="微软雅黑" panose="020B0503020204020204" pitchFamily="34" charset="-122"/>
                    <a:ea typeface="Open Sans Light" panose="020B0306030504020204" pitchFamily="34" charset="0"/>
                    <a:cs typeface="Aparajita" panose="020B0604020202020204" pitchFamily="34" charset="0"/>
                  </a:rPr>
                  <a:t>与</a:t>
                </a:r>
                <a:r>
                  <a:rPr lang="en-US" sz="1300" b="1" dirty="0">
                    <a:solidFill>
                      <a:prstClr val="white"/>
                    </a:solidFill>
                    <a:latin typeface="微软雅黑" panose="020B0503020204020204" pitchFamily="34" charset="-122"/>
                    <a:ea typeface="Open Sans Light" panose="020B0306030504020204" pitchFamily="34" charset="0"/>
                    <a:cs typeface="Aparajita" panose="020B0604020202020204" pitchFamily="34" charset="0"/>
                  </a:rPr>
                  <a:t>Model</a:t>
                </a:r>
              </a:p>
            </p:txBody>
          </p:sp>
          <p:sp>
            <p:nvSpPr>
              <p:cNvPr id="26" name="TextBox 31"/>
              <p:cNvSpPr txBox="1">
                <a:spLocks noChangeArrowheads="1"/>
              </p:cNvSpPr>
              <p:nvPr/>
            </p:nvSpPr>
            <p:spPr bwMode="auto">
              <a:xfrm>
                <a:off x="14916318" y="5188884"/>
                <a:ext cx="3511681" cy="877164"/>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ctr" defTabSz="914217" eaLnBrk="1" hangingPunct="1"/>
                <a:r>
                  <a:rPr lang="en-US" altLang="zh-CN" sz="2250" b="1" dirty="0">
                    <a:solidFill>
                      <a:prstClr val="white"/>
                    </a:solidFill>
                    <a:latin typeface="Calibri"/>
                    <a:cs typeface="Calibri"/>
                  </a:rPr>
                  <a:t>Rails</a:t>
                </a:r>
                <a:endParaRPr lang="id-ID" sz="2250" b="1" dirty="0">
                  <a:solidFill>
                    <a:prstClr val="white"/>
                  </a:solidFill>
                  <a:latin typeface="Calibri"/>
                  <a:cs typeface="Calibri"/>
                </a:endParaRPr>
              </a:p>
            </p:txBody>
          </p:sp>
          <p:sp>
            <p:nvSpPr>
              <p:cNvPr id="27" name="Rounded Rectangle 26"/>
              <p:cNvSpPr/>
              <p:nvPr/>
            </p:nvSpPr>
            <p:spPr>
              <a:xfrm>
                <a:off x="15156572" y="6052118"/>
                <a:ext cx="3044831" cy="32916"/>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dirty="0">
                  <a:solidFill>
                    <a:prstClr val="white"/>
                  </a:solidFill>
                  <a:latin typeface="微软雅黑" panose="020B0503020204020204" pitchFamily="34" charset="-122"/>
                </a:endParaRPr>
              </a:p>
            </p:txBody>
          </p:sp>
        </p:grpSp>
        <p:pic>
          <p:nvPicPr>
            <p:cNvPr id="10" name="图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91777" y="1973368"/>
              <a:ext cx="541727" cy="691134"/>
            </a:xfrm>
            <a:prstGeom prst="rect">
              <a:avLst/>
            </a:prstGeom>
          </p:spPr>
        </p:pic>
      </p:grpSp>
    </p:spTree>
    <p:extLst>
      <p:ext uri="{BB962C8B-B14F-4D97-AF65-F5344CB8AC3E}">
        <p14:creationId xmlns:p14="http://schemas.microsoft.com/office/powerpoint/2010/main" val="4363185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900" decel="100000" fill="hold"/>
                                        <p:tgtEl>
                                          <p:spTgt spid="4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5"/>
                                        </p:tgtEl>
                                        <p:attrNameLst>
                                          <p:attrName>ppt_y</p:attrName>
                                        </p:attrNameLst>
                                      </p:cBhvr>
                                      <p:tavLst>
                                        <p:tav tm="0">
                                          <p:val>
                                            <p:strVal val="#ppt_y-.03"/>
                                          </p:val>
                                        </p:tav>
                                        <p:tav tm="100000">
                                          <p:val>
                                            <p:strVal val="#ppt_y"/>
                                          </p:val>
                                        </p:tav>
                                      </p:tavLst>
                                    </p:anim>
                                  </p:childTnLst>
                                </p:cTn>
                              </p:par>
                              <p:par>
                                <p:cTn id="11" presetID="2" presetClass="entr" presetSubtype="8"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0-#ppt_w/2"/>
                                          </p:val>
                                        </p:tav>
                                        <p:tav tm="100000">
                                          <p:val>
                                            <p:strVal val="#ppt_x"/>
                                          </p:val>
                                        </p:tav>
                                      </p:tavLst>
                                    </p:anim>
                                    <p:anim calcmode="lin" valueType="num">
                                      <p:cBhvr additive="base">
                                        <p:cTn id="14" dur="500" fill="hold"/>
                                        <p:tgtEl>
                                          <p:spTgt spid="35"/>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4294967295"/>
          </p:nvPr>
        </p:nvPicPr>
        <p:blipFill>
          <a:blip r:embed="rId2">
            <a:extLst>
              <a:ext uri="{28A0092B-C50C-407E-A947-70E740481C1C}">
                <a14:useLocalDpi xmlns:a14="http://schemas.microsoft.com/office/drawing/2010/main" val="0"/>
              </a:ext>
            </a:extLst>
          </a:blip>
          <a:srcRect t="21950" b="21950"/>
          <a:stretch>
            <a:fillRect/>
          </a:stretch>
        </p:blipFill>
        <p:spPr>
          <a:xfrm>
            <a:off x="0" y="1520825"/>
            <a:ext cx="12188825" cy="2838450"/>
          </a:xfrm>
        </p:spPr>
      </p:pic>
      <p:sp>
        <p:nvSpPr>
          <p:cNvPr id="11" name="Round Same Side Corner Rectangle 10"/>
          <p:cNvSpPr/>
          <p:nvPr/>
        </p:nvSpPr>
        <p:spPr>
          <a:xfrm rot="16200000" flipV="1">
            <a:off x="2777759" y="-785462"/>
            <a:ext cx="1847264" cy="7402782"/>
          </a:xfrm>
          <a:prstGeom prst="round2SameRect">
            <a:avLst>
              <a:gd name="adj1" fmla="val 50000"/>
              <a:gd name="adj2" fmla="val 0"/>
            </a:avLst>
          </a:prstGeom>
          <a:solidFill>
            <a:schemeClr val="bg1">
              <a:lumMod val="7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dirty="0">
              <a:solidFill>
                <a:prstClr val="white"/>
              </a:solidFill>
              <a:latin typeface="微软雅黑" panose="020B0503020204020204" pitchFamily="34" charset="-122"/>
            </a:endParaRPr>
          </a:p>
        </p:txBody>
      </p:sp>
      <p:grpSp>
        <p:nvGrpSpPr>
          <p:cNvPr id="5" name="Group 4"/>
          <p:cNvGrpSpPr/>
          <p:nvPr/>
        </p:nvGrpSpPr>
        <p:grpSpPr>
          <a:xfrm>
            <a:off x="364311" y="2086627"/>
            <a:ext cx="6556390" cy="1358045"/>
            <a:chOff x="671598" y="4122454"/>
            <a:chExt cx="13112779" cy="2716089"/>
          </a:xfrm>
        </p:grpSpPr>
        <p:sp>
          <p:nvSpPr>
            <p:cNvPr id="12" name="Title 13"/>
            <p:cNvSpPr txBox="1">
              <a:spLocks/>
            </p:cNvSpPr>
            <p:nvPr/>
          </p:nvSpPr>
          <p:spPr>
            <a:xfrm>
              <a:off x="671598" y="4552544"/>
              <a:ext cx="13112779" cy="2285999"/>
            </a:xfrm>
            <a:prstGeom prst="rect">
              <a:avLst/>
            </a:prstGeom>
          </p:spPr>
          <p:txBody>
            <a:bodyPr vert="horz" lIns="91422" tIns="45711" rIns="91422" bIns="45711" rtlCol="0" anchor="ctr">
              <a:noAutofit/>
            </a:bodyPr>
            <a:lstStyle>
              <a:lvl1pPr algn="l" defTabSz="1828434" rtl="0" eaLnBrk="1" latinLnBrk="0" hangingPunct="1">
                <a:lnSpc>
                  <a:spcPct val="90000"/>
                </a:lnSpc>
                <a:spcBef>
                  <a:spcPct val="0"/>
                </a:spcBef>
                <a:buNone/>
                <a:defRPr lang="en-US" sz="6000" kern="1200">
                  <a:solidFill>
                    <a:schemeClr val="tx1"/>
                  </a:solidFill>
                  <a:latin typeface="Lato" panose="020F0502020204030203" pitchFamily="34" charset="0"/>
                  <a:ea typeface="+mj-ea"/>
                  <a:cs typeface="+mj-cs"/>
                </a:defRPr>
              </a:lvl1pPr>
            </a:lstStyle>
            <a:p>
              <a:r>
                <a:rPr lang="zh-CN" altLang="en-US" sz="2000" i="1" dirty="0" smtClean="0">
                  <a:solidFill>
                    <a:prstClr val="white"/>
                  </a:solidFill>
                  <a:latin typeface="微软雅黑" panose="020B0503020204020204" pitchFamily="34" charset="-122"/>
                  <a:cs typeface="Aparajita" panose="020B0604020202020204" pitchFamily="34" charset="0"/>
                </a:rPr>
                <a:t>去网站化，去</a:t>
              </a:r>
              <a:r>
                <a:rPr lang="en-US" altLang="zh-CN" sz="2000" i="1" dirty="0" smtClean="0">
                  <a:solidFill>
                    <a:prstClr val="white"/>
                  </a:solidFill>
                  <a:latin typeface="微软雅黑" panose="020B0503020204020204" pitchFamily="34" charset="-122"/>
                  <a:cs typeface="Aparajita" panose="020B0604020202020204" pitchFamily="34" charset="0"/>
                </a:rPr>
                <a:t>APP</a:t>
              </a:r>
              <a:r>
                <a:rPr lang="zh-CN" altLang="en-US" sz="2000" i="1" dirty="0" smtClean="0">
                  <a:solidFill>
                    <a:prstClr val="white"/>
                  </a:solidFill>
                  <a:latin typeface="微软雅黑" panose="020B0503020204020204" pitchFamily="34" charset="-122"/>
                  <a:cs typeface="Aparajita" panose="020B0604020202020204" pitchFamily="34" charset="0"/>
                </a:rPr>
                <a:t>化，采用快捷高效的应用模式，免去登录验证等繁琐的过程，让世界变得更简单</a:t>
              </a:r>
              <a:endParaRPr sz="2000" i="1" dirty="0">
                <a:solidFill>
                  <a:prstClr val="white"/>
                </a:solidFill>
                <a:latin typeface="微软雅黑" panose="020B0503020204020204" pitchFamily="34" charset="-122"/>
                <a:cs typeface="Aparajita" panose="020B0604020202020204" pitchFamily="34" charset="0"/>
              </a:endParaRPr>
            </a:p>
          </p:txBody>
        </p:sp>
        <p:sp>
          <p:nvSpPr>
            <p:cNvPr id="13" name="Freeform 71"/>
            <p:cNvSpPr>
              <a:spLocks noChangeArrowheads="1"/>
            </p:cNvSpPr>
            <p:nvPr/>
          </p:nvSpPr>
          <p:spPr bwMode="auto">
            <a:xfrm>
              <a:off x="10348971" y="6137424"/>
              <a:ext cx="909999" cy="675742"/>
            </a:xfrm>
            <a:custGeom>
              <a:avLst/>
              <a:gdLst>
                <a:gd name="T0" fmla="*/ 70 w 444"/>
                <a:gd name="T1" fmla="*/ 0 h 329"/>
                <a:gd name="T2" fmla="*/ 70 w 444"/>
                <a:gd name="T3" fmla="*/ 0 h 329"/>
                <a:gd name="T4" fmla="*/ 0 w 444"/>
                <a:gd name="T5" fmla="*/ 70 h 329"/>
                <a:gd name="T6" fmla="*/ 70 w 444"/>
                <a:gd name="T7" fmla="*/ 150 h 329"/>
                <a:gd name="T8" fmla="*/ 0 w 444"/>
                <a:gd name="T9" fmla="*/ 291 h 329"/>
                <a:gd name="T10" fmla="*/ 0 w 444"/>
                <a:gd name="T11" fmla="*/ 328 h 329"/>
                <a:gd name="T12" fmla="*/ 70 w 444"/>
                <a:gd name="T13" fmla="*/ 0 h 329"/>
                <a:gd name="T14" fmla="*/ 275 w 444"/>
                <a:gd name="T15" fmla="*/ 0 h 329"/>
                <a:gd name="T16" fmla="*/ 275 w 444"/>
                <a:gd name="T17" fmla="*/ 0 h 329"/>
                <a:gd name="T18" fmla="*/ 204 w 444"/>
                <a:gd name="T19" fmla="*/ 70 h 329"/>
                <a:gd name="T20" fmla="*/ 275 w 444"/>
                <a:gd name="T21" fmla="*/ 150 h 329"/>
                <a:gd name="T22" fmla="*/ 204 w 444"/>
                <a:gd name="T23" fmla="*/ 291 h 329"/>
                <a:gd name="T24" fmla="*/ 204 w 444"/>
                <a:gd name="T25" fmla="*/ 328 h 329"/>
                <a:gd name="T26" fmla="*/ 275 w 444"/>
                <a:gd name="T27"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4" h="329">
                  <a:moveTo>
                    <a:pt x="70" y="0"/>
                  </a:moveTo>
                  <a:lnTo>
                    <a:pt x="70" y="0"/>
                  </a:lnTo>
                  <a:cubicBezTo>
                    <a:pt x="26" y="0"/>
                    <a:pt x="0" y="35"/>
                    <a:pt x="0" y="70"/>
                  </a:cubicBezTo>
                  <a:cubicBezTo>
                    <a:pt x="0" y="115"/>
                    <a:pt x="26" y="150"/>
                    <a:pt x="70" y="150"/>
                  </a:cubicBezTo>
                  <a:cubicBezTo>
                    <a:pt x="142" y="150"/>
                    <a:pt x="98" y="291"/>
                    <a:pt x="0" y="291"/>
                  </a:cubicBezTo>
                  <a:cubicBezTo>
                    <a:pt x="0" y="328"/>
                    <a:pt x="0" y="328"/>
                    <a:pt x="0" y="328"/>
                  </a:cubicBezTo>
                  <a:cubicBezTo>
                    <a:pt x="168" y="328"/>
                    <a:pt x="239" y="0"/>
                    <a:pt x="70" y="0"/>
                  </a:cubicBezTo>
                  <a:close/>
                  <a:moveTo>
                    <a:pt x="275" y="0"/>
                  </a:moveTo>
                  <a:lnTo>
                    <a:pt x="275" y="0"/>
                  </a:lnTo>
                  <a:cubicBezTo>
                    <a:pt x="239" y="0"/>
                    <a:pt x="204" y="35"/>
                    <a:pt x="204" y="70"/>
                  </a:cubicBezTo>
                  <a:cubicBezTo>
                    <a:pt x="204" y="115"/>
                    <a:pt x="239" y="150"/>
                    <a:pt x="275" y="150"/>
                  </a:cubicBezTo>
                  <a:cubicBezTo>
                    <a:pt x="354" y="150"/>
                    <a:pt x="301" y="291"/>
                    <a:pt x="204" y="291"/>
                  </a:cubicBezTo>
                  <a:cubicBezTo>
                    <a:pt x="204" y="328"/>
                    <a:pt x="204" y="328"/>
                    <a:pt x="204" y="328"/>
                  </a:cubicBezTo>
                  <a:cubicBezTo>
                    <a:pt x="381" y="328"/>
                    <a:pt x="443" y="0"/>
                    <a:pt x="275" y="0"/>
                  </a:cubicBez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4" name="Freeform 71"/>
            <p:cNvSpPr>
              <a:spLocks noChangeArrowheads="1"/>
            </p:cNvSpPr>
            <p:nvPr/>
          </p:nvSpPr>
          <p:spPr bwMode="auto">
            <a:xfrm rot="11131217">
              <a:off x="701992" y="4122454"/>
              <a:ext cx="909999" cy="675742"/>
            </a:xfrm>
            <a:custGeom>
              <a:avLst/>
              <a:gdLst>
                <a:gd name="T0" fmla="*/ 70 w 444"/>
                <a:gd name="T1" fmla="*/ 0 h 329"/>
                <a:gd name="T2" fmla="*/ 70 w 444"/>
                <a:gd name="T3" fmla="*/ 0 h 329"/>
                <a:gd name="T4" fmla="*/ 0 w 444"/>
                <a:gd name="T5" fmla="*/ 70 h 329"/>
                <a:gd name="T6" fmla="*/ 70 w 444"/>
                <a:gd name="T7" fmla="*/ 150 h 329"/>
                <a:gd name="T8" fmla="*/ 0 w 444"/>
                <a:gd name="T9" fmla="*/ 291 h 329"/>
                <a:gd name="T10" fmla="*/ 0 w 444"/>
                <a:gd name="T11" fmla="*/ 328 h 329"/>
                <a:gd name="T12" fmla="*/ 70 w 444"/>
                <a:gd name="T13" fmla="*/ 0 h 329"/>
                <a:gd name="T14" fmla="*/ 275 w 444"/>
                <a:gd name="T15" fmla="*/ 0 h 329"/>
                <a:gd name="T16" fmla="*/ 275 w 444"/>
                <a:gd name="T17" fmla="*/ 0 h 329"/>
                <a:gd name="T18" fmla="*/ 204 w 444"/>
                <a:gd name="T19" fmla="*/ 70 h 329"/>
                <a:gd name="T20" fmla="*/ 275 w 444"/>
                <a:gd name="T21" fmla="*/ 150 h 329"/>
                <a:gd name="T22" fmla="*/ 204 w 444"/>
                <a:gd name="T23" fmla="*/ 291 h 329"/>
                <a:gd name="T24" fmla="*/ 204 w 444"/>
                <a:gd name="T25" fmla="*/ 328 h 329"/>
                <a:gd name="T26" fmla="*/ 275 w 444"/>
                <a:gd name="T27"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4" h="329">
                  <a:moveTo>
                    <a:pt x="70" y="0"/>
                  </a:moveTo>
                  <a:lnTo>
                    <a:pt x="70" y="0"/>
                  </a:lnTo>
                  <a:cubicBezTo>
                    <a:pt x="26" y="0"/>
                    <a:pt x="0" y="35"/>
                    <a:pt x="0" y="70"/>
                  </a:cubicBezTo>
                  <a:cubicBezTo>
                    <a:pt x="0" y="115"/>
                    <a:pt x="26" y="150"/>
                    <a:pt x="70" y="150"/>
                  </a:cubicBezTo>
                  <a:cubicBezTo>
                    <a:pt x="142" y="150"/>
                    <a:pt x="98" y="291"/>
                    <a:pt x="0" y="291"/>
                  </a:cubicBezTo>
                  <a:cubicBezTo>
                    <a:pt x="0" y="328"/>
                    <a:pt x="0" y="328"/>
                    <a:pt x="0" y="328"/>
                  </a:cubicBezTo>
                  <a:cubicBezTo>
                    <a:pt x="168" y="328"/>
                    <a:pt x="239" y="0"/>
                    <a:pt x="70" y="0"/>
                  </a:cubicBezTo>
                  <a:close/>
                  <a:moveTo>
                    <a:pt x="275" y="0"/>
                  </a:moveTo>
                  <a:lnTo>
                    <a:pt x="275" y="0"/>
                  </a:lnTo>
                  <a:cubicBezTo>
                    <a:pt x="239" y="0"/>
                    <a:pt x="204" y="35"/>
                    <a:pt x="204" y="70"/>
                  </a:cubicBezTo>
                  <a:cubicBezTo>
                    <a:pt x="204" y="115"/>
                    <a:pt x="239" y="150"/>
                    <a:pt x="275" y="150"/>
                  </a:cubicBezTo>
                  <a:cubicBezTo>
                    <a:pt x="354" y="150"/>
                    <a:pt x="301" y="291"/>
                    <a:pt x="204" y="291"/>
                  </a:cubicBezTo>
                  <a:cubicBezTo>
                    <a:pt x="204" y="328"/>
                    <a:pt x="204" y="328"/>
                    <a:pt x="204" y="328"/>
                  </a:cubicBezTo>
                  <a:cubicBezTo>
                    <a:pt x="381" y="328"/>
                    <a:pt x="443" y="0"/>
                    <a:pt x="275" y="0"/>
                  </a:cubicBezTo>
                  <a:close/>
                </a:path>
              </a:pathLst>
            </a:custGeom>
            <a:solidFill>
              <a:schemeClr val="bg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grpSp>
      <p:grpSp>
        <p:nvGrpSpPr>
          <p:cNvPr id="16" name="Group 31"/>
          <p:cNvGrpSpPr/>
          <p:nvPr/>
        </p:nvGrpSpPr>
        <p:grpSpPr>
          <a:xfrm>
            <a:off x="860425" y="241509"/>
            <a:ext cx="10467182" cy="1039544"/>
            <a:chOff x="5988388" y="483017"/>
            <a:chExt cx="12359700" cy="2079087"/>
          </a:xfrm>
        </p:grpSpPr>
        <p:sp>
          <p:nvSpPr>
            <p:cNvPr id="22" name="TextBox 32"/>
            <p:cNvSpPr txBox="1"/>
            <p:nvPr/>
          </p:nvSpPr>
          <p:spPr>
            <a:xfrm>
              <a:off x="5988388" y="483017"/>
              <a:ext cx="12359700" cy="1323423"/>
            </a:xfrm>
            <a:prstGeom prst="rect">
              <a:avLst/>
            </a:prstGeom>
            <a:noFill/>
          </p:spPr>
          <p:txBody>
            <a:bodyPr wrap="square" lIns="45711" tIns="22856" rIns="45711" bIns="22856" rtlCol="0">
              <a:spAutoFit/>
            </a:bodyPr>
            <a:lstStyle/>
            <a:p>
              <a:pPr algn="ctr" defTabSz="914217"/>
              <a:r>
                <a:rPr lang="en-US" altLang="zh-CN" sz="4000" b="1" dirty="0" smtClean="0">
                  <a:solidFill>
                    <a:srgbClr val="445469"/>
                  </a:solidFill>
                  <a:latin typeface="微软雅黑" panose="020B0503020204020204" pitchFamily="34" charset="-122"/>
                  <a:cs typeface="Aparajita" panose="020B0604020202020204" pitchFamily="34" charset="0"/>
                </a:rPr>
                <a:t>Easy Exchange</a:t>
              </a:r>
              <a:endParaRPr lang="id-ID" sz="4000" b="1" dirty="0">
                <a:solidFill>
                  <a:srgbClr val="445469"/>
                </a:solidFill>
                <a:latin typeface="微软雅黑" panose="020B0503020204020204" pitchFamily="34" charset="-122"/>
                <a:cs typeface="Aparajita" panose="020B0604020202020204" pitchFamily="34" charset="0"/>
              </a:endParaRPr>
            </a:p>
          </p:txBody>
        </p:sp>
        <p:sp>
          <p:nvSpPr>
            <p:cNvPr id="23" name="Rectangle 33"/>
            <p:cNvSpPr/>
            <p:nvPr/>
          </p:nvSpPr>
          <p:spPr>
            <a:xfrm>
              <a:off x="10511237" y="2470666"/>
              <a:ext cx="3315700" cy="9143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dirty="0">
                <a:solidFill>
                  <a:srgbClr val="9BBB5C"/>
                </a:solidFill>
                <a:latin typeface="Open Sans Light"/>
              </a:endParaRPr>
            </a:p>
          </p:txBody>
        </p:sp>
        <p:sp>
          <p:nvSpPr>
            <p:cNvPr id="24" name="Subtitle 2"/>
            <p:cNvSpPr txBox="1">
              <a:spLocks/>
            </p:cNvSpPr>
            <p:nvPr/>
          </p:nvSpPr>
          <p:spPr>
            <a:xfrm>
              <a:off x="6361236" y="1634834"/>
              <a:ext cx="11655185" cy="839116"/>
            </a:xfrm>
            <a:prstGeom prst="rect">
              <a:avLst/>
            </a:prstGeom>
          </p:spPr>
          <p:txBody>
            <a:bodyPr vert="horz" lIns="108745" tIns="54373" rIns="108745" bIns="54373"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altLang="zh-CN" sz="2000" b="1" dirty="0">
                  <a:solidFill>
                    <a:srgbClr val="445469"/>
                  </a:solidFill>
                  <a:latin typeface="微软雅黑" panose="020B0503020204020204" pitchFamily="34" charset="-122"/>
                  <a:cs typeface="Aparajita" panose="020B0604020202020204" pitchFamily="34" charset="0"/>
                </a:rPr>
                <a:t>P</a:t>
              </a:r>
              <a:r>
                <a:rPr lang="en-US" sz="2000" b="1" dirty="0" smtClean="0">
                  <a:solidFill>
                    <a:srgbClr val="445469"/>
                  </a:solidFill>
                  <a:latin typeface="微软雅黑" panose="020B0503020204020204" pitchFamily="34" charset="-122"/>
                  <a:cs typeface="Aparajita" panose="020B0604020202020204" pitchFamily="34" charset="0"/>
                </a:rPr>
                <a:t>roject </a:t>
              </a:r>
              <a:r>
                <a:rPr lang="en-US" sz="2000" b="1" dirty="0">
                  <a:solidFill>
                    <a:srgbClr val="445469"/>
                  </a:solidFill>
                  <a:latin typeface="微软雅黑" panose="020B0503020204020204" pitchFamily="34" charset="-122"/>
                  <a:cs typeface="Aparajita" panose="020B0604020202020204" pitchFamily="34" charset="0"/>
                </a:rPr>
                <a:t>progress</a:t>
              </a:r>
              <a:endParaRPr lang="en-US" sz="2000" b="1" dirty="0">
                <a:solidFill>
                  <a:srgbClr val="1EA185"/>
                </a:solidFill>
                <a:latin typeface="微软雅黑" panose="020B0503020204020204" pitchFamily="34" charset="-122"/>
                <a:cs typeface="Aparajita" panose="020B0604020202020204" pitchFamily="34" charset="0"/>
              </a:endParaRPr>
            </a:p>
          </p:txBody>
        </p:sp>
      </p:grpSp>
      <p:grpSp>
        <p:nvGrpSpPr>
          <p:cNvPr id="15" name="Group 2"/>
          <p:cNvGrpSpPr/>
          <p:nvPr/>
        </p:nvGrpSpPr>
        <p:grpSpPr>
          <a:xfrm>
            <a:off x="878856" y="4645656"/>
            <a:ext cx="5971279" cy="714676"/>
            <a:chOff x="6746875" y="7055485"/>
            <a:chExt cx="11942557" cy="1429351"/>
          </a:xfrm>
        </p:grpSpPr>
        <p:sp>
          <p:nvSpPr>
            <p:cNvPr id="17" name="TextBox 102"/>
            <p:cNvSpPr txBox="1"/>
            <p:nvPr/>
          </p:nvSpPr>
          <p:spPr>
            <a:xfrm>
              <a:off x="7719191" y="7155279"/>
              <a:ext cx="10970241" cy="1329557"/>
            </a:xfrm>
            <a:prstGeom prst="rect">
              <a:avLst/>
            </a:prstGeom>
            <a:noFill/>
          </p:spPr>
          <p:txBody>
            <a:bodyPr wrap="square" lIns="109710" tIns="54855" rIns="109710" bIns="54855" rtlCol="0">
              <a:spAutoFit/>
            </a:bodyPr>
            <a:lstStyle/>
            <a:p>
              <a:pPr algn="just" defTabSz="914217"/>
              <a:r>
                <a:rPr lang="zh-CN" altLang="en-US" b="1" dirty="0">
                  <a:solidFill>
                    <a:srgbClr val="445469"/>
                  </a:solidFill>
                  <a:latin typeface="微软雅黑" panose="020B0503020204020204" pitchFamily="34" charset="-122"/>
                  <a:cs typeface="Aparajita" panose="020B0604020202020204" pitchFamily="34" charset="0"/>
                </a:rPr>
                <a:t>前端：微信小程序原生</a:t>
              </a:r>
              <a:r>
                <a:rPr lang="en-US" altLang="zh-CN" b="1" dirty="0">
                  <a:solidFill>
                    <a:srgbClr val="445469"/>
                  </a:solidFill>
                  <a:latin typeface="微软雅黑" panose="020B0503020204020204" pitchFamily="34" charset="-122"/>
                  <a:cs typeface="Aparajita" panose="020B0604020202020204" pitchFamily="34" charset="0"/>
                </a:rPr>
                <a:t>+</a:t>
              </a:r>
              <a:r>
                <a:rPr lang="en-US" altLang="zh-CN" b="1" dirty="0" err="1">
                  <a:solidFill>
                    <a:srgbClr val="445469"/>
                  </a:solidFill>
                  <a:latin typeface="微软雅黑" panose="020B0503020204020204" pitchFamily="34" charset="-122"/>
                  <a:cs typeface="Aparajita" panose="020B0604020202020204" pitchFamily="34" charset="0"/>
                </a:rPr>
                <a:t>Wepy</a:t>
              </a:r>
              <a:r>
                <a:rPr lang="zh-CN" altLang="en-US" b="1" dirty="0">
                  <a:solidFill>
                    <a:srgbClr val="445469"/>
                  </a:solidFill>
                  <a:latin typeface="微软雅黑" panose="020B0503020204020204" pitchFamily="34" charset="-122"/>
                  <a:cs typeface="Aparajita" panose="020B0604020202020204" pitchFamily="34" charset="0"/>
                </a:rPr>
                <a:t>小程序组件化框架</a:t>
              </a:r>
            </a:p>
            <a:p>
              <a:pPr algn="just" defTabSz="914217"/>
              <a:endParaRPr lang="en-US" b="1" dirty="0">
                <a:solidFill>
                  <a:srgbClr val="445469"/>
                </a:solidFill>
                <a:latin typeface="微软雅黑" panose="020B0503020204020204" pitchFamily="34" charset="-122"/>
                <a:cs typeface="Aparajita" panose="020B0604020202020204" pitchFamily="34" charset="0"/>
              </a:endParaRPr>
            </a:p>
          </p:txBody>
        </p:sp>
        <p:sp>
          <p:nvSpPr>
            <p:cNvPr id="18" name="Round Same Side Corner Rectangle 113"/>
            <p:cNvSpPr/>
            <p:nvPr/>
          </p:nvSpPr>
          <p:spPr>
            <a:xfrm rot="10800000" flipH="1">
              <a:off x="7736447" y="7055485"/>
              <a:ext cx="109697" cy="913591"/>
            </a:xfrm>
            <a:prstGeom prst="round2SameRect">
              <a:avLst>
                <a:gd name="adj1" fmla="val 5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dirty="0">
                <a:solidFill>
                  <a:prstClr val="white"/>
                </a:solidFill>
                <a:latin typeface="微软雅黑" panose="020B0503020204020204" pitchFamily="34" charset="-122"/>
              </a:endParaRPr>
            </a:p>
          </p:txBody>
        </p:sp>
        <p:sp>
          <p:nvSpPr>
            <p:cNvPr id="19" name="Freeform 222"/>
            <p:cNvSpPr>
              <a:spLocks noEditPoints="1"/>
            </p:cNvSpPr>
            <p:nvPr/>
          </p:nvSpPr>
          <p:spPr bwMode="auto">
            <a:xfrm>
              <a:off x="6746875" y="7189165"/>
              <a:ext cx="646914" cy="649763"/>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tx1">
                <a:lumMod val="75000"/>
                <a:lumOff val="25000"/>
              </a:schemeClr>
            </a:solidFill>
            <a:ln>
              <a:noFill/>
            </a:ln>
          </p:spPr>
          <p:txBody>
            <a:bodyPr vert="horz" wrap="square" lIns="45720" tIns="22860" rIns="45720" bIns="22860" numCol="1" anchor="t" anchorCtr="0" compatLnSpc="1">
              <a:prstTxWarp prst="textNoShape">
                <a:avLst/>
              </a:prstTxWarp>
            </a:bodyPr>
            <a:lstStyle/>
            <a:p>
              <a:pPr defTabSz="914217"/>
              <a:endParaRPr lang="en-US" dirty="0">
                <a:solidFill>
                  <a:srgbClr val="445469"/>
                </a:solidFill>
                <a:latin typeface="微软雅黑" panose="020B0503020204020204" pitchFamily="34" charset="-122"/>
              </a:endParaRPr>
            </a:p>
          </p:txBody>
        </p:sp>
      </p:grpSp>
      <p:grpSp>
        <p:nvGrpSpPr>
          <p:cNvPr id="25" name="Group 2"/>
          <p:cNvGrpSpPr/>
          <p:nvPr/>
        </p:nvGrpSpPr>
        <p:grpSpPr>
          <a:xfrm>
            <a:off x="878856" y="5250738"/>
            <a:ext cx="5645067" cy="456796"/>
            <a:chOff x="6746875" y="7055485"/>
            <a:chExt cx="11290133" cy="913591"/>
          </a:xfrm>
        </p:grpSpPr>
        <p:sp>
          <p:nvSpPr>
            <p:cNvPr id="26" name="TextBox 102"/>
            <p:cNvSpPr txBox="1"/>
            <p:nvPr/>
          </p:nvSpPr>
          <p:spPr>
            <a:xfrm>
              <a:off x="7719191" y="7136617"/>
              <a:ext cx="10317817" cy="775559"/>
            </a:xfrm>
            <a:prstGeom prst="rect">
              <a:avLst/>
            </a:prstGeom>
            <a:noFill/>
          </p:spPr>
          <p:txBody>
            <a:bodyPr wrap="square" lIns="109710" tIns="54855" rIns="109710" bIns="54855" rtlCol="0">
              <a:spAutoFit/>
            </a:bodyPr>
            <a:lstStyle/>
            <a:p>
              <a:pPr algn="just" defTabSz="914217"/>
              <a:r>
                <a:rPr lang="zh-CN" altLang="en-US" b="1" dirty="0">
                  <a:solidFill>
                    <a:srgbClr val="445469"/>
                  </a:solidFill>
                  <a:latin typeface="微软雅黑" panose="020B0503020204020204" pitchFamily="34" charset="-122"/>
                  <a:cs typeface="Aparajita" panose="020B0604020202020204" pitchFamily="34" charset="0"/>
                </a:rPr>
                <a:t>后端：</a:t>
              </a:r>
              <a:r>
                <a:rPr lang="en-US" altLang="zh-CN" b="1" dirty="0">
                  <a:solidFill>
                    <a:srgbClr val="445469"/>
                  </a:solidFill>
                  <a:latin typeface="微软雅黑" panose="020B0503020204020204" pitchFamily="34" charset="-122"/>
                  <a:cs typeface="Aparajita" panose="020B0604020202020204" pitchFamily="34" charset="0"/>
                </a:rPr>
                <a:t>Ruby on Rails</a:t>
              </a:r>
            </a:p>
          </p:txBody>
        </p:sp>
        <p:sp>
          <p:nvSpPr>
            <p:cNvPr id="27" name="Round Same Side Corner Rectangle 113"/>
            <p:cNvSpPr/>
            <p:nvPr/>
          </p:nvSpPr>
          <p:spPr>
            <a:xfrm rot="10800000" flipH="1">
              <a:off x="7736447" y="7055485"/>
              <a:ext cx="109697" cy="913591"/>
            </a:xfrm>
            <a:prstGeom prst="round2SameRect">
              <a:avLst>
                <a:gd name="adj1" fmla="val 5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dirty="0">
                <a:solidFill>
                  <a:prstClr val="white"/>
                </a:solidFill>
                <a:latin typeface="微软雅黑" panose="020B0503020204020204" pitchFamily="34" charset="-122"/>
              </a:endParaRPr>
            </a:p>
          </p:txBody>
        </p:sp>
        <p:sp>
          <p:nvSpPr>
            <p:cNvPr id="28" name="Freeform 222"/>
            <p:cNvSpPr>
              <a:spLocks noEditPoints="1"/>
            </p:cNvSpPr>
            <p:nvPr/>
          </p:nvSpPr>
          <p:spPr bwMode="auto">
            <a:xfrm>
              <a:off x="6746875" y="7189165"/>
              <a:ext cx="646914" cy="649763"/>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tx1">
                <a:lumMod val="75000"/>
                <a:lumOff val="25000"/>
              </a:schemeClr>
            </a:solidFill>
            <a:ln>
              <a:noFill/>
            </a:ln>
          </p:spPr>
          <p:txBody>
            <a:bodyPr vert="horz" wrap="square" lIns="45720" tIns="22860" rIns="45720" bIns="22860" numCol="1" anchor="t" anchorCtr="0" compatLnSpc="1">
              <a:prstTxWarp prst="textNoShape">
                <a:avLst/>
              </a:prstTxWarp>
            </a:bodyPr>
            <a:lstStyle/>
            <a:p>
              <a:pPr defTabSz="914217"/>
              <a:endParaRPr lang="en-US" dirty="0">
                <a:solidFill>
                  <a:srgbClr val="445469"/>
                </a:solidFill>
                <a:latin typeface="微软雅黑" panose="020B0503020204020204" pitchFamily="34" charset="-122"/>
              </a:endParaRPr>
            </a:p>
          </p:txBody>
        </p:sp>
      </p:grpSp>
      <p:grpSp>
        <p:nvGrpSpPr>
          <p:cNvPr id="29" name="Group 2"/>
          <p:cNvGrpSpPr/>
          <p:nvPr/>
        </p:nvGrpSpPr>
        <p:grpSpPr>
          <a:xfrm>
            <a:off x="878856" y="5856544"/>
            <a:ext cx="5645067" cy="456796"/>
            <a:chOff x="6746875" y="7055485"/>
            <a:chExt cx="11290133" cy="913591"/>
          </a:xfrm>
        </p:grpSpPr>
        <p:sp>
          <p:nvSpPr>
            <p:cNvPr id="30" name="TextBox 102"/>
            <p:cNvSpPr txBox="1"/>
            <p:nvPr/>
          </p:nvSpPr>
          <p:spPr>
            <a:xfrm>
              <a:off x="7719191" y="7155279"/>
              <a:ext cx="10317817" cy="775559"/>
            </a:xfrm>
            <a:prstGeom prst="rect">
              <a:avLst/>
            </a:prstGeom>
            <a:noFill/>
          </p:spPr>
          <p:txBody>
            <a:bodyPr wrap="square" lIns="109710" tIns="54855" rIns="109710" bIns="54855" rtlCol="0">
              <a:spAutoFit/>
            </a:bodyPr>
            <a:lstStyle/>
            <a:p>
              <a:pPr algn="just" defTabSz="914217"/>
              <a:r>
                <a:rPr lang="zh-CN" altLang="en-US" b="1" dirty="0">
                  <a:solidFill>
                    <a:srgbClr val="445469"/>
                  </a:solidFill>
                  <a:latin typeface="微软雅黑" panose="020B0503020204020204" pitchFamily="34" charset="-122"/>
                  <a:cs typeface="Aparajita" panose="020B0604020202020204" pitchFamily="34" charset="0"/>
                </a:rPr>
                <a:t>数据库：</a:t>
              </a:r>
              <a:r>
                <a:rPr lang="en-US" altLang="zh-CN" b="1" dirty="0" err="1" smtClean="0">
                  <a:solidFill>
                    <a:srgbClr val="445469"/>
                  </a:solidFill>
                  <a:latin typeface="微软雅黑" panose="020B0503020204020204" pitchFamily="34" charset="-122"/>
                  <a:cs typeface="Aparajita" panose="020B0604020202020204" pitchFamily="34" charset="0"/>
                </a:rPr>
                <a:t>PostgreSQL</a:t>
              </a:r>
              <a:endParaRPr lang="en-US" altLang="zh-CN" b="1" dirty="0">
                <a:solidFill>
                  <a:srgbClr val="445469"/>
                </a:solidFill>
                <a:latin typeface="微软雅黑" panose="020B0503020204020204" pitchFamily="34" charset="-122"/>
                <a:cs typeface="Aparajita" panose="020B0604020202020204" pitchFamily="34" charset="0"/>
              </a:endParaRPr>
            </a:p>
          </p:txBody>
        </p:sp>
        <p:sp>
          <p:nvSpPr>
            <p:cNvPr id="31" name="Round Same Side Corner Rectangle 113"/>
            <p:cNvSpPr/>
            <p:nvPr/>
          </p:nvSpPr>
          <p:spPr>
            <a:xfrm rot="10800000" flipH="1">
              <a:off x="7736447" y="7055485"/>
              <a:ext cx="109697" cy="913591"/>
            </a:xfrm>
            <a:prstGeom prst="round2SameRect">
              <a:avLst>
                <a:gd name="adj1" fmla="val 5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4217"/>
              <a:endParaRPr lang="bg-BG" dirty="0">
                <a:solidFill>
                  <a:prstClr val="white"/>
                </a:solidFill>
                <a:latin typeface="微软雅黑" panose="020B0503020204020204" pitchFamily="34" charset="-122"/>
              </a:endParaRPr>
            </a:p>
          </p:txBody>
        </p:sp>
        <p:sp>
          <p:nvSpPr>
            <p:cNvPr id="32" name="Freeform 222"/>
            <p:cNvSpPr>
              <a:spLocks noEditPoints="1"/>
            </p:cNvSpPr>
            <p:nvPr/>
          </p:nvSpPr>
          <p:spPr bwMode="auto">
            <a:xfrm>
              <a:off x="6746875" y="7189165"/>
              <a:ext cx="646914" cy="649763"/>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tx1">
                <a:lumMod val="75000"/>
                <a:lumOff val="25000"/>
              </a:schemeClr>
            </a:solidFill>
            <a:ln>
              <a:noFill/>
            </a:ln>
          </p:spPr>
          <p:txBody>
            <a:bodyPr vert="horz" wrap="square" lIns="45720" tIns="22860" rIns="45720" bIns="22860" numCol="1" anchor="t" anchorCtr="0" compatLnSpc="1">
              <a:prstTxWarp prst="textNoShape">
                <a:avLst/>
              </a:prstTxWarp>
            </a:bodyPr>
            <a:lstStyle/>
            <a:p>
              <a:pPr defTabSz="914217"/>
              <a:endParaRPr lang="en-US" dirty="0">
                <a:solidFill>
                  <a:srgbClr val="445469"/>
                </a:solidFill>
                <a:latin typeface="微软雅黑" panose="020B0503020204020204" pitchFamily="34" charset="-122"/>
              </a:endParaRPr>
            </a:p>
          </p:txBody>
        </p:sp>
      </p:grpSp>
      <p:sp>
        <p:nvSpPr>
          <p:cNvPr id="4" name="文本框 3"/>
          <p:cNvSpPr txBox="1"/>
          <p:nvPr/>
        </p:nvSpPr>
        <p:spPr>
          <a:xfrm>
            <a:off x="7076314" y="4763555"/>
            <a:ext cx="4606170" cy="1431161"/>
          </a:xfrm>
          <a:prstGeom prst="rect">
            <a:avLst/>
          </a:prstGeom>
          <a:noFill/>
        </p:spPr>
        <p:txBody>
          <a:bodyPr wrap="square" rtlCol="0">
            <a:spAutoFit/>
          </a:bodyPr>
          <a:lstStyle/>
          <a:p>
            <a:pPr algn="just" defTabSz="914217">
              <a:lnSpc>
                <a:spcPct val="150000"/>
              </a:lnSpc>
            </a:pPr>
            <a:r>
              <a:rPr lang="en-US" altLang="zh-CN" sz="1600" b="1" dirty="0">
                <a:solidFill>
                  <a:srgbClr val="445469"/>
                </a:solidFill>
                <a:latin typeface="微软雅黑" panose="020B0503020204020204" pitchFamily="34" charset="-122"/>
                <a:cs typeface="Aparajita" panose="020B0604020202020204" pitchFamily="34" charset="0"/>
              </a:rPr>
              <a:t>Tips:</a:t>
            </a:r>
          </a:p>
          <a:p>
            <a:pPr algn="just" defTabSz="914217">
              <a:lnSpc>
                <a:spcPct val="150000"/>
              </a:lnSpc>
            </a:pPr>
            <a:r>
              <a:rPr lang="en-US" altLang="zh-CN" sz="1400" dirty="0" err="1">
                <a:solidFill>
                  <a:srgbClr val="445469"/>
                </a:solidFill>
                <a:latin typeface="微软雅黑" panose="020B0503020204020204" pitchFamily="34" charset="-122"/>
                <a:cs typeface="Aparajita" panose="020B0604020202020204" pitchFamily="34" charset="0"/>
              </a:rPr>
              <a:t>Wepy</a:t>
            </a:r>
            <a:r>
              <a:rPr lang="zh-CN" altLang="en-US" sz="1400" dirty="0">
                <a:solidFill>
                  <a:srgbClr val="445469"/>
                </a:solidFill>
                <a:latin typeface="微软雅黑" panose="020B0503020204020204" pitchFamily="34" charset="-122"/>
                <a:cs typeface="Aparajita" panose="020B0604020202020204" pitchFamily="34" charset="0"/>
              </a:rPr>
              <a:t>是一款让小程序支持组件化开发的框架，通过预编译的手段让开发者可以选择自己喜欢的开发风格去开发微信小程序，</a:t>
            </a:r>
            <a:r>
              <a:rPr lang="en-US" altLang="zh-CN" sz="1400" dirty="0" err="1">
                <a:solidFill>
                  <a:srgbClr val="445469"/>
                </a:solidFill>
                <a:latin typeface="微软雅黑" panose="020B0503020204020204" pitchFamily="34" charset="-122"/>
                <a:cs typeface="Aparajita" panose="020B0604020202020204" pitchFamily="34" charset="0"/>
              </a:rPr>
              <a:t>Wepy</a:t>
            </a:r>
            <a:r>
              <a:rPr lang="zh-CN" altLang="en-US" sz="1400" dirty="0">
                <a:solidFill>
                  <a:srgbClr val="445469"/>
                </a:solidFill>
                <a:latin typeface="微软雅黑" panose="020B0503020204020204" pitchFamily="34" charset="-122"/>
                <a:cs typeface="Aparajita" panose="020B0604020202020204" pitchFamily="34" charset="0"/>
              </a:rPr>
              <a:t>引入了</a:t>
            </a:r>
            <a:r>
              <a:rPr lang="en-US" altLang="zh-CN" sz="1400" dirty="0">
                <a:solidFill>
                  <a:srgbClr val="445469"/>
                </a:solidFill>
                <a:latin typeface="微软雅黑" panose="020B0503020204020204" pitchFamily="34" charset="-122"/>
                <a:cs typeface="Aparajita" panose="020B0604020202020204" pitchFamily="34" charset="0"/>
              </a:rPr>
              <a:t>Promise</a:t>
            </a:r>
            <a:r>
              <a:rPr lang="zh-CN" altLang="en-US" sz="1400" dirty="0">
                <a:solidFill>
                  <a:srgbClr val="445469"/>
                </a:solidFill>
                <a:latin typeface="微软雅黑" panose="020B0503020204020204" pitchFamily="34" charset="-122"/>
                <a:cs typeface="Aparajita" panose="020B0604020202020204" pitchFamily="34" charset="0"/>
              </a:rPr>
              <a:t>、</a:t>
            </a:r>
            <a:r>
              <a:rPr lang="en-US" altLang="zh-CN" sz="1400" dirty="0" err="1">
                <a:solidFill>
                  <a:srgbClr val="445469"/>
                </a:solidFill>
                <a:latin typeface="微软雅黑" panose="020B0503020204020204" pitchFamily="34" charset="-122"/>
                <a:cs typeface="Aparajita" panose="020B0604020202020204" pitchFamily="34" charset="0"/>
              </a:rPr>
              <a:t>Async</a:t>
            </a:r>
            <a:r>
              <a:rPr lang="en-US" altLang="zh-CN" sz="1400" dirty="0">
                <a:solidFill>
                  <a:srgbClr val="445469"/>
                </a:solidFill>
                <a:latin typeface="微软雅黑" panose="020B0503020204020204" pitchFamily="34" charset="-122"/>
                <a:cs typeface="Aparajita" panose="020B0604020202020204" pitchFamily="34" charset="0"/>
              </a:rPr>
              <a:t> Functions</a:t>
            </a:r>
          </a:p>
        </p:txBody>
      </p:sp>
    </p:spTree>
    <p:extLst>
      <p:ext uri="{BB962C8B-B14F-4D97-AF65-F5344CB8AC3E}">
        <p14:creationId xmlns:p14="http://schemas.microsoft.com/office/powerpoint/2010/main" val="18850096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900" decel="100000" fill="hold"/>
                                        <p:tgtEl>
                                          <p:spTgt spid="1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2" presetClass="entr" presetSubtype="8"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0-#ppt_w/2"/>
                                          </p:val>
                                        </p:tav>
                                        <p:tav tm="100000">
                                          <p:val>
                                            <p:strVal val="#ppt_x"/>
                                          </p:val>
                                        </p:tav>
                                      </p:tavLst>
                                    </p:anim>
                                    <p:anim calcmode="lin" valueType="num">
                                      <p:cBhvr additive="base">
                                        <p:cTn id="15" dur="500" fill="hold"/>
                                        <p:tgtEl>
                                          <p:spTgt spid="11"/>
                                        </p:tgtEl>
                                        <p:attrNameLst>
                                          <p:attrName>ppt_y</p:attrName>
                                        </p:attrNameLst>
                                      </p:cBhvr>
                                      <p:tavLst>
                                        <p:tav tm="0">
                                          <p:val>
                                            <p:strVal val="#ppt_y"/>
                                          </p:val>
                                        </p:tav>
                                        <p:tav tm="100000">
                                          <p:val>
                                            <p:strVal val="#ppt_y"/>
                                          </p:val>
                                        </p:tav>
                                      </p:tavLst>
                                    </p:anim>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1"/>
          <p:cNvGrpSpPr/>
          <p:nvPr/>
        </p:nvGrpSpPr>
        <p:grpSpPr>
          <a:xfrm>
            <a:off x="860425" y="241509"/>
            <a:ext cx="10467182" cy="1039544"/>
            <a:chOff x="5988388" y="483017"/>
            <a:chExt cx="12359700" cy="2079087"/>
          </a:xfrm>
        </p:grpSpPr>
        <p:sp>
          <p:nvSpPr>
            <p:cNvPr id="6" name="TextBox 32"/>
            <p:cNvSpPr txBox="1"/>
            <p:nvPr/>
          </p:nvSpPr>
          <p:spPr>
            <a:xfrm>
              <a:off x="5988388" y="483017"/>
              <a:ext cx="12359700" cy="1323423"/>
            </a:xfrm>
            <a:prstGeom prst="rect">
              <a:avLst/>
            </a:prstGeom>
            <a:noFill/>
          </p:spPr>
          <p:txBody>
            <a:bodyPr wrap="square" lIns="45711" tIns="22856" rIns="45711" bIns="22856" rtlCol="0">
              <a:spAutoFit/>
            </a:bodyPr>
            <a:lstStyle/>
            <a:p>
              <a:pPr algn="ctr" defTabSz="914217"/>
              <a:r>
                <a:rPr lang="en-US" altLang="zh-CN" sz="4000" b="1" dirty="0" smtClean="0">
                  <a:solidFill>
                    <a:srgbClr val="445469"/>
                  </a:solidFill>
                  <a:latin typeface="微软雅黑" panose="020B0503020204020204" pitchFamily="34" charset="-122"/>
                  <a:cs typeface="Aparajita" panose="020B0604020202020204" pitchFamily="34" charset="0"/>
                </a:rPr>
                <a:t>Easy Exchange</a:t>
              </a:r>
              <a:endParaRPr lang="id-ID" sz="4000" b="1" dirty="0">
                <a:solidFill>
                  <a:srgbClr val="445469"/>
                </a:solidFill>
                <a:latin typeface="微软雅黑" panose="020B0503020204020204" pitchFamily="34" charset="-122"/>
                <a:cs typeface="Aparajita" panose="020B0604020202020204" pitchFamily="34" charset="0"/>
              </a:endParaRPr>
            </a:p>
          </p:txBody>
        </p:sp>
        <p:sp>
          <p:nvSpPr>
            <p:cNvPr id="7" name="Rectangle 33"/>
            <p:cNvSpPr/>
            <p:nvPr/>
          </p:nvSpPr>
          <p:spPr>
            <a:xfrm>
              <a:off x="10511237" y="2470666"/>
              <a:ext cx="3315700" cy="9143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dirty="0">
                <a:solidFill>
                  <a:srgbClr val="9BBB5C"/>
                </a:solidFill>
                <a:latin typeface="Open Sans Light"/>
              </a:endParaRPr>
            </a:p>
          </p:txBody>
        </p:sp>
        <p:sp>
          <p:nvSpPr>
            <p:cNvPr id="8" name="Subtitle 2"/>
            <p:cNvSpPr txBox="1">
              <a:spLocks/>
            </p:cNvSpPr>
            <p:nvPr/>
          </p:nvSpPr>
          <p:spPr>
            <a:xfrm>
              <a:off x="6361236" y="1634834"/>
              <a:ext cx="11655185" cy="839116"/>
            </a:xfrm>
            <a:prstGeom prst="rect">
              <a:avLst/>
            </a:prstGeom>
          </p:spPr>
          <p:txBody>
            <a:bodyPr vert="horz" lIns="108745" tIns="54373" rIns="108745" bIns="54373"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000" b="1" dirty="0">
                  <a:solidFill>
                    <a:srgbClr val="445469"/>
                  </a:solidFill>
                  <a:latin typeface="微软雅黑" panose="020B0503020204020204" pitchFamily="34" charset="-122"/>
                  <a:cs typeface="Aparajita" panose="020B0604020202020204" pitchFamily="34" charset="0"/>
                </a:rPr>
                <a:t>Build </a:t>
              </a:r>
              <a:r>
                <a:rPr lang="en-US" sz="2000" b="1" dirty="0" smtClean="0">
                  <a:solidFill>
                    <a:srgbClr val="445469"/>
                  </a:solidFill>
                  <a:latin typeface="微软雅黑" panose="020B0503020204020204" pitchFamily="34" charset="-122"/>
                  <a:cs typeface="Aparajita" panose="020B0604020202020204" pitchFamily="34" charset="0"/>
                </a:rPr>
                <a:t> </a:t>
              </a:r>
              <a:r>
                <a:rPr lang="en-US" altLang="zh-CN" sz="2000" b="1" dirty="0" smtClean="0">
                  <a:solidFill>
                    <a:srgbClr val="445469"/>
                  </a:solidFill>
                  <a:latin typeface="微软雅黑" panose="020B0503020204020204" pitchFamily="34" charset="-122"/>
                  <a:cs typeface="Aparajita" panose="020B0604020202020204" pitchFamily="34" charset="0"/>
                </a:rPr>
                <a:t>project </a:t>
              </a:r>
              <a:r>
                <a:rPr lang="en-US" sz="2000" b="1" dirty="0" smtClean="0">
                  <a:solidFill>
                    <a:srgbClr val="445469"/>
                  </a:solidFill>
                  <a:latin typeface="微软雅黑" panose="020B0503020204020204" pitchFamily="34" charset="-122"/>
                  <a:cs typeface="Aparajita" panose="020B0604020202020204" pitchFamily="34" charset="0"/>
                </a:rPr>
                <a:t>database</a:t>
              </a:r>
              <a:endParaRPr lang="en-US" sz="2000" b="1" dirty="0">
                <a:solidFill>
                  <a:srgbClr val="1EA185"/>
                </a:solidFill>
                <a:latin typeface="微软雅黑" panose="020B0503020204020204" pitchFamily="34" charset="-122"/>
                <a:cs typeface="Aparajita" panose="020B0604020202020204" pitchFamily="34" charset="0"/>
              </a:endParaRPr>
            </a:p>
          </p:txBody>
        </p:sp>
      </p:grpSp>
      <p:sp>
        <p:nvSpPr>
          <p:cNvPr id="173" name="Freeform 1"/>
          <p:cNvSpPr>
            <a:spLocks noChangeArrowheads="1"/>
          </p:cNvSpPr>
          <p:nvPr/>
        </p:nvSpPr>
        <p:spPr bwMode="auto">
          <a:xfrm>
            <a:off x="7570889" y="1967265"/>
            <a:ext cx="426233" cy="675411"/>
          </a:xfrm>
          <a:custGeom>
            <a:avLst/>
            <a:gdLst>
              <a:gd name="T0" fmla="*/ 93 w 1282"/>
              <a:gd name="T1" fmla="*/ 344 h 2032"/>
              <a:gd name="T2" fmla="*/ 93 w 1282"/>
              <a:gd name="T3" fmla="*/ 344 h 2032"/>
              <a:gd name="T4" fmla="*/ 750 w 1282"/>
              <a:gd name="T5" fmla="*/ 1000 h 2032"/>
              <a:gd name="T6" fmla="*/ 93 w 1282"/>
              <a:gd name="T7" fmla="*/ 1656 h 2032"/>
              <a:gd name="T8" fmla="*/ 93 w 1282"/>
              <a:gd name="T9" fmla="*/ 1937 h 2032"/>
              <a:gd name="T10" fmla="*/ 375 w 1282"/>
              <a:gd name="T11" fmla="*/ 1937 h 2032"/>
              <a:gd name="T12" fmla="*/ 1281 w 1282"/>
              <a:gd name="T13" fmla="*/ 1000 h 2032"/>
              <a:gd name="T14" fmla="*/ 375 w 1282"/>
              <a:gd name="T15" fmla="*/ 94 h 2032"/>
              <a:gd name="T16" fmla="*/ 93 w 1282"/>
              <a:gd name="T17" fmla="*/ 94 h 2032"/>
              <a:gd name="T18" fmla="*/ 31 w 1282"/>
              <a:gd name="T19" fmla="*/ 219 h 2032"/>
              <a:gd name="T20" fmla="*/ 93 w 1282"/>
              <a:gd name="T21" fmla="*/ 344 h 2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2" h="2032">
                <a:moveTo>
                  <a:pt x="93" y="344"/>
                </a:moveTo>
                <a:lnTo>
                  <a:pt x="93" y="344"/>
                </a:lnTo>
                <a:cubicBezTo>
                  <a:pt x="750" y="1000"/>
                  <a:pt x="750" y="1000"/>
                  <a:pt x="750" y="1000"/>
                </a:cubicBezTo>
                <a:cubicBezTo>
                  <a:pt x="93" y="1656"/>
                  <a:pt x="93" y="1656"/>
                  <a:pt x="93" y="1656"/>
                </a:cubicBezTo>
                <a:cubicBezTo>
                  <a:pt x="0" y="1750"/>
                  <a:pt x="0" y="1875"/>
                  <a:pt x="93" y="1937"/>
                </a:cubicBezTo>
                <a:cubicBezTo>
                  <a:pt x="156" y="2031"/>
                  <a:pt x="281" y="2031"/>
                  <a:pt x="375" y="1937"/>
                </a:cubicBezTo>
                <a:cubicBezTo>
                  <a:pt x="1281" y="1000"/>
                  <a:pt x="1281" y="1000"/>
                  <a:pt x="1281" y="1000"/>
                </a:cubicBezTo>
                <a:cubicBezTo>
                  <a:pt x="375" y="94"/>
                  <a:pt x="375" y="94"/>
                  <a:pt x="375" y="94"/>
                </a:cubicBezTo>
                <a:cubicBezTo>
                  <a:pt x="281" y="0"/>
                  <a:pt x="156" y="0"/>
                  <a:pt x="93" y="94"/>
                </a:cubicBezTo>
                <a:cubicBezTo>
                  <a:pt x="62" y="125"/>
                  <a:pt x="31" y="156"/>
                  <a:pt x="31" y="219"/>
                </a:cubicBezTo>
                <a:cubicBezTo>
                  <a:pt x="31" y="281"/>
                  <a:pt x="62" y="313"/>
                  <a:pt x="93" y="344"/>
                </a:cubicBezTo>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1422" tIns="45711" rIns="91422" bIns="45711" anchor="ctr"/>
          <a:lstStyle/>
          <a:p>
            <a:pPr defTabSz="914217"/>
            <a:endParaRPr lang="en-US" dirty="0">
              <a:solidFill>
                <a:srgbClr val="445469"/>
              </a:solidFill>
              <a:latin typeface="微软雅黑" panose="020B0503020204020204" pitchFamily="34" charset="-122"/>
            </a:endParaRPr>
          </a:p>
        </p:txBody>
      </p:sp>
      <p:sp>
        <p:nvSpPr>
          <p:cNvPr id="174" name="Freeform 27"/>
          <p:cNvSpPr>
            <a:spLocks noChangeArrowheads="1"/>
          </p:cNvSpPr>
          <p:nvPr/>
        </p:nvSpPr>
        <p:spPr bwMode="auto">
          <a:xfrm>
            <a:off x="9687409" y="4375889"/>
            <a:ext cx="426234" cy="665156"/>
          </a:xfrm>
          <a:custGeom>
            <a:avLst/>
            <a:gdLst>
              <a:gd name="T0" fmla="*/ 1219 w 1283"/>
              <a:gd name="T1" fmla="*/ 1656 h 2001"/>
              <a:gd name="T2" fmla="*/ 1219 w 1283"/>
              <a:gd name="T3" fmla="*/ 1656 h 2001"/>
              <a:gd name="T4" fmla="*/ 563 w 1283"/>
              <a:gd name="T5" fmla="*/ 1000 h 2001"/>
              <a:gd name="T6" fmla="*/ 1219 w 1283"/>
              <a:gd name="T7" fmla="*/ 344 h 2001"/>
              <a:gd name="T8" fmla="*/ 1219 w 1283"/>
              <a:gd name="T9" fmla="*/ 63 h 2001"/>
              <a:gd name="T10" fmla="*/ 938 w 1283"/>
              <a:gd name="T11" fmla="*/ 63 h 2001"/>
              <a:gd name="T12" fmla="*/ 0 w 1283"/>
              <a:gd name="T13" fmla="*/ 1000 h 2001"/>
              <a:gd name="T14" fmla="*/ 938 w 1283"/>
              <a:gd name="T15" fmla="*/ 1938 h 2001"/>
              <a:gd name="T16" fmla="*/ 1219 w 1283"/>
              <a:gd name="T17" fmla="*/ 1938 h 2001"/>
              <a:gd name="T18" fmla="*/ 1282 w 1283"/>
              <a:gd name="T19" fmla="*/ 1781 h 2001"/>
              <a:gd name="T20" fmla="*/ 1219 w 1283"/>
              <a:gd name="T21" fmla="*/ 1656 h 2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3" h="2001">
                <a:moveTo>
                  <a:pt x="1219" y="1656"/>
                </a:moveTo>
                <a:lnTo>
                  <a:pt x="1219" y="1656"/>
                </a:lnTo>
                <a:cubicBezTo>
                  <a:pt x="563" y="1000"/>
                  <a:pt x="563" y="1000"/>
                  <a:pt x="563" y="1000"/>
                </a:cubicBezTo>
                <a:cubicBezTo>
                  <a:pt x="1219" y="344"/>
                  <a:pt x="1219" y="344"/>
                  <a:pt x="1219" y="344"/>
                </a:cubicBezTo>
                <a:cubicBezTo>
                  <a:pt x="1282" y="250"/>
                  <a:pt x="1282" y="125"/>
                  <a:pt x="1219" y="63"/>
                </a:cubicBezTo>
                <a:cubicBezTo>
                  <a:pt x="1157" y="0"/>
                  <a:pt x="1032" y="0"/>
                  <a:pt x="938" y="63"/>
                </a:cubicBezTo>
                <a:cubicBezTo>
                  <a:pt x="0" y="1000"/>
                  <a:pt x="0" y="1000"/>
                  <a:pt x="0" y="1000"/>
                </a:cubicBezTo>
                <a:cubicBezTo>
                  <a:pt x="938" y="1938"/>
                  <a:pt x="938" y="1938"/>
                  <a:pt x="938" y="1938"/>
                </a:cubicBezTo>
                <a:cubicBezTo>
                  <a:pt x="1032" y="2000"/>
                  <a:pt x="1157" y="2000"/>
                  <a:pt x="1219" y="1938"/>
                </a:cubicBezTo>
                <a:cubicBezTo>
                  <a:pt x="1251" y="1875"/>
                  <a:pt x="1282" y="1844"/>
                  <a:pt x="1282" y="1781"/>
                </a:cubicBezTo>
                <a:cubicBezTo>
                  <a:pt x="1282" y="1719"/>
                  <a:pt x="1251" y="1688"/>
                  <a:pt x="1219" y="1656"/>
                </a:cubicBezTo>
              </a:path>
            </a:pathLst>
          </a:custGeom>
          <a:solidFill>
            <a:schemeClr val="accent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1422" tIns="45711" rIns="91422" bIns="45711" anchor="ctr"/>
          <a:lstStyle/>
          <a:p>
            <a:pPr defTabSz="914217"/>
            <a:endParaRPr lang="en-US" dirty="0">
              <a:solidFill>
                <a:srgbClr val="445469"/>
              </a:solidFill>
              <a:latin typeface="微软雅黑" panose="020B0503020204020204" pitchFamily="34" charset="-122"/>
            </a:endParaRPr>
          </a:p>
        </p:txBody>
      </p:sp>
      <p:grpSp>
        <p:nvGrpSpPr>
          <p:cNvPr id="175" name="Group 2"/>
          <p:cNvGrpSpPr/>
          <p:nvPr/>
        </p:nvGrpSpPr>
        <p:grpSpPr>
          <a:xfrm>
            <a:off x="6375679" y="2238307"/>
            <a:ext cx="4940497" cy="2533160"/>
            <a:chOff x="6420323" y="2550227"/>
            <a:chExt cx="4941784" cy="2533160"/>
          </a:xfrm>
          <a:solidFill>
            <a:schemeClr val="bg1">
              <a:lumMod val="65000"/>
            </a:schemeClr>
          </a:solidFill>
        </p:grpSpPr>
        <p:sp>
          <p:nvSpPr>
            <p:cNvPr id="176" name="Freeform 2"/>
            <p:cNvSpPr>
              <a:spLocks noChangeArrowheads="1"/>
            </p:cNvSpPr>
            <p:nvPr/>
          </p:nvSpPr>
          <p:spPr bwMode="auto">
            <a:xfrm>
              <a:off x="7626100" y="2550227"/>
              <a:ext cx="134789" cy="134789"/>
            </a:xfrm>
            <a:custGeom>
              <a:avLst/>
              <a:gdLst>
                <a:gd name="T0" fmla="*/ 187 w 407"/>
                <a:gd name="T1" fmla="*/ 406 h 407"/>
                <a:gd name="T2" fmla="*/ 187 w 407"/>
                <a:gd name="T3" fmla="*/ 406 h 407"/>
                <a:gd name="T4" fmla="*/ 0 w 407"/>
                <a:gd name="T5" fmla="*/ 187 h 407"/>
                <a:gd name="T6" fmla="*/ 187 w 407"/>
                <a:gd name="T7" fmla="*/ 0 h 407"/>
                <a:gd name="T8" fmla="*/ 406 w 407"/>
                <a:gd name="T9" fmla="*/ 187 h 407"/>
                <a:gd name="T10" fmla="*/ 187 w 407"/>
                <a:gd name="T11" fmla="*/ 406 h 407"/>
              </a:gdLst>
              <a:ahLst/>
              <a:cxnLst>
                <a:cxn ang="0">
                  <a:pos x="T0" y="T1"/>
                </a:cxn>
                <a:cxn ang="0">
                  <a:pos x="T2" y="T3"/>
                </a:cxn>
                <a:cxn ang="0">
                  <a:pos x="T4" y="T5"/>
                </a:cxn>
                <a:cxn ang="0">
                  <a:pos x="T6" y="T7"/>
                </a:cxn>
                <a:cxn ang="0">
                  <a:pos x="T8" y="T9"/>
                </a:cxn>
                <a:cxn ang="0">
                  <a:pos x="T10" y="T11"/>
                </a:cxn>
              </a:cxnLst>
              <a:rect l="0" t="0" r="r" b="b"/>
              <a:pathLst>
                <a:path w="407" h="407">
                  <a:moveTo>
                    <a:pt x="187" y="406"/>
                  </a:moveTo>
                  <a:lnTo>
                    <a:pt x="187" y="406"/>
                  </a:lnTo>
                  <a:cubicBezTo>
                    <a:pt x="94" y="406"/>
                    <a:pt x="0" y="312"/>
                    <a:pt x="0" y="187"/>
                  </a:cubicBezTo>
                  <a:cubicBezTo>
                    <a:pt x="0" y="93"/>
                    <a:pt x="94" y="0"/>
                    <a:pt x="187" y="0"/>
                  </a:cubicBezTo>
                  <a:cubicBezTo>
                    <a:pt x="312" y="0"/>
                    <a:pt x="406" y="93"/>
                    <a:pt x="406" y="187"/>
                  </a:cubicBezTo>
                  <a:cubicBezTo>
                    <a:pt x="406" y="312"/>
                    <a:pt x="312" y="406"/>
                    <a:pt x="187" y="406"/>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77" name="Freeform 3"/>
            <p:cNvSpPr>
              <a:spLocks noChangeArrowheads="1"/>
            </p:cNvSpPr>
            <p:nvPr/>
          </p:nvSpPr>
          <p:spPr bwMode="auto">
            <a:xfrm>
              <a:off x="7626100" y="4947132"/>
              <a:ext cx="134789" cy="136255"/>
            </a:xfrm>
            <a:custGeom>
              <a:avLst/>
              <a:gdLst>
                <a:gd name="T0" fmla="*/ 187 w 407"/>
                <a:gd name="T1" fmla="*/ 407 h 408"/>
                <a:gd name="T2" fmla="*/ 187 w 407"/>
                <a:gd name="T3" fmla="*/ 407 h 408"/>
                <a:gd name="T4" fmla="*/ 0 w 407"/>
                <a:gd name="T5" fmla="*/ 219 h 408"/>
                <a:gd name="T6" fmla="*/ 187 w 407"/>
                <a:gd name="T7" fmla="*/ 0 h 408"/>
                <a:gd name="T8" fmla="*/ 406 w 407"/>
                <a:gd name="T9" fmla="*/ 219 h 408"/>
                <a:gd name="T10" fmla="*/ 187 w 407"/>
                <a:gd name="T11" fmla="*/ 407 h 408"/>
              </a:gdLst>
              <a:ahLst/>
              <a:cxnLst>
                <a:cxn ang="0">
                  <a:pos x="T0" y="T1"/>
                </a:cxn>
                <a:cxn ang="0">
                  <a:pos x="T2" y="T3"/>
                </a:cxn>
                <a:cxn ang="0">
                  <a:pos x="T4" y="T5"/>
                </a:cxn>
                <a:cxn ang="0">
                  <a:pos x="T6" y="T7"/>
                </a:cxn>
                <a:cxn ang="0">
                  <a:pos x="T8" y="T9"/>
                </a:cxn>
                <a:cxn ang="0">
                  <a:pos x="T10" y="T11"/>
                </a:cxn>
              </a:cxnLst>
              <a:rect l="0" t="0" r="r" b="b"/>
              <a:pathLst>
                <a:path w="407" h="408">
                  <a:moveTo>
                    <a:pt x="187" y="407"/>
                  </a:moveTo>
                  <a:lnTo>
                    <a:pt x="187" y="407"/>
                  </a:lnTo>
                  <a:cubicBezTo>
                    <a:pt x="94" y="407"/>
                    <a:pt x="0" y="313"/>
                    <a:pt x="0" y="219"/>
                  </a:cubicBezTo>
                  <a:cubicBezTo>
                    <a:pt x="0" y="94"/>
                    <a:pt x="94" y="0"/>
                    <a:pt x="187" y="0"/>
                  </a:cubicBezTo>
                  <a:cubicBezTo>
                    <a:pt x="312" y="0"/>
                    <a:pt x="406" y="94"/>
                    <a:pt x="406" y="219"/>
                  </a:cubicBezTo>
                  <a:cubicBezTo>
                    <a:pt x="406" y="313"/>
                    <a:pt x="312" y="407"/>
                    <a:pt x="187" y="4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78" name="Freeform 4"/>
            <p:cNvSpPr>
              <a:spLocks noChangeArrowheads="1"/>
            </p:cNvSpPr>
            <p:nvPr/>
          </p:nvSpPr>
          <p:spPr bwMode="auto">
            <a:xfrm>
              <a:off x="8820158" y="3754540"/>
              <a:ext cx="134789" cy="124534"/>
            </a:xfrm>
            <a:custGeom>
              <a:avLst/>
              <a:gdLst>
                <a:gd name="T0" fmla="*/ 0 w 406"/>
                <a:gd name="T1" fmla="*/ 187 h 375"/>
                <a:gd name="T2" fmla="*/ 0 w 406"/>
                <a:gd name="T3" fmla="*/ 187 h 375"/>
                <a:gd name="T4" fmla="*/ 218 w 406"/>
                <a:gd name="T5" fmla="*/ 0 h 375"/>
                <a:gd name="T6" fmla="*/ 405 w 406"/>
                <a:gd name="T7" fmla="*/ 187 h 375"/>
                <a:gd name="T8" fmla="*/ 218 w 406"/>
                <a:gd name="T9" fmla="*/ 374 h 375"/>
                <a:gd name="T10" fmla="*/ 0 w 406"/>
                <a:gd name="T11" fmla="*/ 187 h 375"/>
              </a:gdLst>
              <a:ahLst/>
              <a:cxnLst>
                <a:cxn ang="0">
                  <a:pos x="T0" y="T1"/>
                </a:cxn>
                <a:cxn ang="0">
                  <a:pos x="T2" y="T3"/>
                </a:cxn>
                <a:cxn ang="0">
                  <a:pos x="T4" y="T5"/>
                </a:cxn>
                <a:cxn ang="0">
                  <a:pos x="T6" y="T7"/>
                </a:cxn>
                <a:cxn ang="0">
                  <a:pos x="T8" y="T9"/>
                </a:cxn>
                <a:cxn ang="0">
                  <a:pos x="T10" y="T11"/>
                </a:cxn>
              </a:cxnLst>
              <a:rect l="0" t="0" r="r" b="b"/>
              <a:pathLst>
                <a:path w="406" h="375">
                  <a:moveTo>
                    <a:pt x="0" y="187"/>
                  </a:moveTo>
                  <a:lnTo>
                    <a:pt x="0" y="187"/>
                  </a:lnTo>
                  <a:cubicBezTo>
                    <a:pt x="0" y="62"/>
                    <a:pt x="93" y="0"/>
                    <a:pt x="218" y="0"/>
                  </a:cubicBezTo>
                  <a:cubicBezTo>
                    <a:pt x="311" y="0"/>
                    <a:pt x="405" y="62"/>
                    <a:pt x="405" y="187"/>
                  </a:cubicBezTo>
                  <a:cubicBezTo>
                    <a:pt x="405" y="280"/>
                    <a:pt x="311" y="374"/>
                    <a:pt x="218" y="374"/>
                  </a:cubicBezTo>
                  <a:cubicBezTo>
                    <a:pt x="93" y="374"/>
                    <a:pt x="0" y="280"/>
                    <a:pt x="0" y="18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79" name="Freeform 5"/>
            <p:cNvSpPr>
              <a:spLocks noChangeArrowheads="1"/>
            </p:cNvSpPr>
            <p:nvPr/>
          </p:nvSpPr>
          <p:spPr bwMode="auto">
            <a:xfrm>
              <a:off x="6420323" y="3754540"/>
              <a:ext cx="134789" cy="124534"/>
            </a:xfrm>
            <a:custGeom>
              <a:avLst/>
              <a:gdLst>
                <a:gd name="T0" fmla="*/ 0 w 407"/>
                <a:gd name="T1" fmla="*/ 187 h 375"/>
                <a:gd name="T2" fmla="*/ 0 w 407"/>
                <a:gd name="T3" fmla="*/ 187 h 375"/>
                <a:gd name="T4" fmla="*/ 219 w 407"/>
                <a:gd name="T5" fmla="*/ 0 h 375"/>
                <a:gd name="T6" fmla="*/ 406 w 407"/>
                <a:gd name="T7" fmla="*/ 187 h 375"/>
                <a:gd name="T8" fmla="*/ 219 w 407"/>
                <a:gd name="T9" fmla="*/ 374 h 375"/>
                <a:gd name="T10" fmla="*/ 0 w 407"/>
                <a:gd name="T11" fmla="*/ 187 h 375"/>
              </a:gdLst>
              <a:ahLst/>
              <a:cxnLst>
                <a:cxn ang="0">
                  <a:pos x="T0" y="T1"/>
                </a:cxn>
                <a:cxn ang="0">
                  <a:pos x="T2" y="T3"/>
                </a:cxn>
                <a:cxn ang="0">
                  <a:pos x="T4" y="T5"/>
                </a:cxn>
                <a:cxn ang="0">
                  <a:pos x="T6" y="T7"/>
                </a:cxn>
                <a:cxn ang="0">
                  <a:pos x="T8" y="T9"/>
                </a:cxn>
                <a:cxn ang="0">
                  <a:pos x="T10" y="T11"/>
                </a:cxn>
              </a:cxnLst>
              <a:rect l="0" t="0" r="r" b="b"/>
              <a:pathLst>
                <a:path w="407" h="375">
                  <a:moveTo>
                    <a:pt x="0" y="187"/>
                  </a:moveTo>
                  <a:lnTo>
                    <a:pt x="0" y="187"/>
                  </a:lnTo>
                  <a:cubicBezTo>
                    <a:pt x="0" y="62"/>
                    <a:pt x="94" y="0"/>
                    <a:pt x="219" y="0"/>
                  </a:cubicBezTo>
                  <a:cubicBezTo>
                    <a:pt x="312" y="0"/>
                    <a:pt x="406" y="62"/>
                    <a:pt x="406" y="187"/>
                  </a:cubicBezTo>
                  <a:cubicBezTo>
                    <a:pt x="406" y="280"/>
                    <a:pt x="312" y="374"/>
                    <a:pt x="219" y="374"/>
                  </a:cubicBezTo>
                  <a:cubicBezTo>
                    <a:pt x="94" y="374"/>
                    <a:pt x="0" y="280"/>
                    <a:pt x="0" y="18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80" name="Freeform 6"/>
            <p:cNvSpPr>
              <a:spLocks noChangeArrowheads="1"/>
            </p:cNvSpPr>
            <p:nvPr/>
          </p:nvSpPr>
          <p:spPr bwMode="auto">
            <a:xfrm>
              <a:off x="6763157" y="4594043"/>
              <a:ext cx="146510" cy="145044"/>
            </a:xfrm>
            <a:custGeom>
              <a:avLst/>
              <a:gdLst>
                <a:gd name="T0" fmla="*/ 94 w 439"/>
                <a:gd name="T1" fmla="*/ 344 h 438"/>
                <a:gd name="T2" fmla="*/ 94 w 439"/>
                <a:gd name="T3" fmla="*/ 344 h 438"/>
                <a:gd name="T4" fmla="*/ 94 w 439"/>
                <a:gd name="T5" fmla="*/ 62 h 438"/>
                <a:gd name="T6" fmla="*/ 375 w 439"/>
                <a:gd name="T7" fmla="*/ 62 h 438"/>
                <a:gd name="T8" fmla="*/ 375 w 439"/>
                <a:gd name="T9" fmla="*/ 344 h 438"/>
                <a:gd name="T10" fmla="*/ 94 w 439"/>
                <a:gd name="T11" fmla="*/ 344 h 438"/>
              </a:gdLst>
              <a:ahLst/>
              <a:cxnLst>
                <a:cxn ang="0">
                  <a:pos x="T0" y="T1"/>
                </a:cxn>
                <a:cxn ang="0">
                  <a:pos x="T2" y="T3"/>
                </a:cxn>
                <a:cxn ang="0">
                  <a:pos x="T4" y="T5"/>
                </a:cxn>
                <a:cxn ang="0">
                  <a:pos x="T6" y="T7"/>
                </a:cxn>
                <a:cxn ang="0">
                  <a:pos x="T8" y="T9"/>
                </a:cxn>
                <a:cxn ang="0">
                  <a:pos x="T10" y="T11"/>
                </a:cxn>
              </a:cxnLst>
              <a:rect l="0" t="0" r="r" b="b"/>
              <a:pathLst>
                <a:path w="439" h="438">
                  <a:moveTo>
                    <a:pt x="94" y="344"/>
                  </a:moveTo>
                  <a:lnTo>
                    <a:pt x="94" y="344"/>
                  </a:lnTo>
                  <a:cubicBezTo>
                    <a:pt x="0" y="281"/>
                    <a:pt x="0" y="156"/>
                    <a:pt x="94" y="62"/>
                  </a:cubicBezTo>
                  <a:cubicBezTo>
                    <a:pt x="156" y="0"/>
                    <a:pt x="281" y="0"/>
                    <a:pt x="375" y="62"/>
                  </a:cubicBezTo>
                  <a:cubicBezTo>
                    <a:pt x="438" y="156"/>
                    <a:pt x="438" y="281"/>
                    <a:pt x="375" y="344"/>
                  </a:cubicBezTo>
                  <a:cubicBezTo>
                    <a:pt x="281" y="437"/>
                    <a:pt x="156" y="437"/>
                    <a:pt x="94" y="34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81" name="Freeform 7"/>
            <p:cNvSpPr>
              <a:spLocks noChangeArrowheads="1"/>
            </p:cNvSpPr>
            <p:nvPr/>
          </p:nvSpPr>
          <p:spPr bwMode="auto">
            <a:xfrm>
              <a:off x="8467068" y="4594043"/>
              <a:ext cx="146510" cy="145044"/>
            </a:xfrm>
            <a:custGeom>
              <a:avLst/>
              <a:gdLst>
                <a:gd name="T0" fmla="*/ 63 w 439"/>
                <a:gd name="T1" fmla="*/ 62 h 438"/>
                <a:gd name="T2" fmla="*/ 63 w 439"/>
                <a:gd name="T3" fmla="*/ 62 h 438"/>
                <a:gd name="T4" fmla="*/ 344 w 439"/>
                <a:gd name="T5" fmla="*/ 62 h 438"/>
                <a:gd name="T6" fmla="*/ 344 w 439"/>
                <a:gd name="T7" fmla="*/ 344 h 438"/>
                <a:gd name="T8" fmla="*/ 63 w 439"/>
                <a:gd name="T9" fmla="*/ 344 h 438"/>
                <a:gd name="T10" fmla="*/ 63 w 439"/>
                <a:gd name="T11" fmla="*/ 62 h 438"/>
              </a:gdLst>
              <a:ahLst/>
              <a:cxnLst>
                <a:cxn ang="0">
                  <a:pos x="T0" y="T1"/>
                </a:cxn>
                <a:cxn ang="0">
                  <a:pos x="T2" y="T3"/>
                </a:cxn>
                <a:cxn ang="0">
                  <a:pos x="T4" y="T5"/>
                </a:cxn>
                <a:cxn ang="0">
                  <a:pos x="T6" y="T7"/>
                </a:cxn>
                <a:cxn ang="0">
                  <a:pos x="T8" y="T9"/>
                </a:cxn>
                <a:cxn ang="0">
                  <a:pos x="T10" y="T11"/>
                </a:cxn>
              </a:cxnLst>
              <a:rect l="0" t="0" r="r" b="b"/>
              <a:pathLst>
                <a:path w="439" h="438">
                  <a:moveTo>
                    <a:pt x="63" y="62"/>
                  </a:moveTo>
                  <a:lnTo>
                    <a:pt x="63" y="62"/>
                  </a:lnTo>
                  <a:cubicBezTo>
                    <a:pt x="156" y="0"/>
                    <a:pt x="281" y="0"/>
                    <a:pt x="344" y="62"/>
                  </a:cubicBezTo>
                  <a:cubicBezTo>
                    <a:pt x="438" y="156"/>
                    <a:pt x="438" y="281"/>
                    <a:pt x="344" y="344"/>
                  </a:cubicBezTo>
                  <a:cubicBezTo>
                    <a:pt x="281" y="437"/>
                    <a:pt x="156" y="437"/>
                    <a:pt x="63" y="344"/>
                  </a:cubicBezTo>
                  <a:cubicBezTo>
                    <a:pt x="0" y="281"/>
                    <a:pt x="0" y="156"/>
                    <a:pt x="63" y="62"/>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82" name="Freeform 8"/>
            <p:cNvSpPr>
              <a:spLocks noChangeArrowheads="1"/>
            </p:cNvSpPr>
            <p:nvPr/>
          </p:nvSpPr>
          <p:spPr bwMode="auto">
            <a:xfrm>
              <a:off x="6763157" y="2891596"/>
              <a:ext cx="146510" cy="145044"/>
            </a:xfrm>
            <a:custGeom>
              <a:avLst/>
              <a:gdLst>
                <a:gd name="T0" fmla="*/ 94 w 439"/>
                <a:gd name="T1" fmla="*/ 93 h 438"/>
                <a:gd name="T2" fmla="*/ 94 w 439"/>
                <a:gd name="T3" fmla="*/ 93 h 438"/>
                <a:gd name="T4" fmla="*/ 375 w 439"/>
                <a:gd name="T5" fmla="*/ 93 h 438"/>
                <a:gd name="T6" fmla="*/ 375 w 439"/>
                <a:gd name="T7" fmla="*/ 375 h 438"/>
                <a:gd name="T8" fmla="*/ 94 w 439"/>
                <a:gd name="T9" fmla="*/ 375 h 438"/>
                <a:gd name="T10" fmla="*/ 94 w 439"/>
                <a:gd name="T11" fmla="*/ 93 h 438"/>
              </a:gdLst>
              <a:ahLst/>
              <a:cxnLst>
                <a:cxn ang="0">
                  <a:pos x="T0" y="T1"/>
                </a:cxn>
                <a:cxn ang="0">
                  <a:pos x="T2" y="T3"/>
                </a:cxn>
                <a:cxn ang="0">
                  <a:pos x="T4" y="T5"/>
                </a:cxn>
                <a:cxn ang="0">
                  <a:pos x="T6" y="T7"/>
                </a:cxn>
                <a:cxn ang="0">
                  <a:pos x="T8" y="T9"/>
                </a:cxn>
                <a:cxn ang="0">
                  <a:pos x="T10" y="T11"/>
                </a:cxn>
              </a:cxnLst>
              <a:rect l="0" t="0" r="r" b="b"/>
              <a:pathLst>
                <a:path w="439" h="438">
                  <a:moveTo>
                    <a:pt x="94" y="93"/>
                  </a:moveTo>
                  <a:lnTo>
                    <a:pt x="94" y="93"/>
                  </a:lnTo>
                  <a:cubicBezTo>
                    <a:pt x="156" y="0"/>
                    <a:pt x="281" y="0"/>
                    <a:pt x="375" y="93"/>
                  </a:cubicBezTo>
                  <a:cubicBezTo>
                    <a:pt x="438" y="156"/>
                    <a:pt x="438" y="281"/>
                    <a:pt x="375" y="375"/>
                  </a:cubicBezTo>
                  <a:cubicBezTo>
                    <a:pt x="281" y="437"/>
                    <a:pt x="156" y="437"/>
                    <a:pt x="94" y="375"/>
                  </a:cubicBezTo>
                  <a:cubicBezTo>
                    <a:pt x="0" y="281"/>
                    <a:pt x="0" y="156"/>
                    <a:pt x="94" y="9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83" name="Freeform 9"/>
            <p:cNvSpPr>
              <a:spLocks noChangeArrowheads="1"/>
            </p:cNvSpPr>
            <p:nvPr/>
          </p:nvSpPr>
          <p:spPr bwMode="auto">
            <a:xfrm>
              <a:off x="7158734" y="4853365"/>
              <a:ext cx="145045" cy="146510"/>
            </a:xfrm>
            <a:custGeom>
              <a:avLst/>
              <a:gdLst>
                <a:gd name="T0" fmla="*/ 156 w 438"/>
                <a:gd name="T1" fmla="*/ 406 h 439"/>
                <a:gd name="T2" fmla="*/ 156 w 438"/>
                <a:gd name="T3" fmla="*/ 406 h 439"/>
                <a:gd name="T4" fmla="*/ 31 w 438"/>
                <a:gd name="T5" fmla="*/ 125 h 439"/>
                <a:gd name="T6" fmla="*/ 281 w 438"/>
                <a:gd name="T7" fmla="*/ 31 h 439"/>
                <a:gd name="T8" fmla="*/ 406 w 438"/>
                <a:gd name="T9" fmla="*/ 281 h 439"/>
                <a:gd name="T10" fmla="*/ 156 w 438"/>
                <a:gd name="T11" fmla="*/ 406 h 439"/>
              </a:gdLst>
              <a:ahLst/>
              <a:cxnLst>
                <a:cxn ang="0">
                  <a:pos x="T0" y="T1"/>
                </a:cxn>
                <a:cxn ang="0">
                  <a:pos x="T2" y="T3"/>
                </a:cxn>
                <a:cxn ang="0">
                  <a:pos x="T4" y="T5"/>
                </a:cxn>
                <a:cxn ang="0">
                  <a:pos x="T6" y="T7"/>
                </a:cxn>
                <a:cxn ang="0">
                  <a:pos x="T8" y="T9"/>
                </a:cxn>
                <a:cxn ang="0">
                  <a:pos x="T10" y="T11"/>
                </a:cxn>
              </a:cxnLst>
              <a:rect l="0" t="0" r="r" b="b"/>
              <a:pathLst>
                <a:path w="438" h="439">
                  <a:moveTo>
                    <a:pt x="156" y="406"/>
                  </a:moveTo>
                  <a:lnTo>
                    <a:pt x="156" y="406"/>
                  </a:lnTo>
                  <a:cubicBezTo>
                    <a:pt x="31" y="344"/>
                    <a:pt x="0" y="250"/>
                    <a:pt x="31" y="125"/>
                  </a:cubicBezTo>
                  <a:cubicBezTo>
                    <a:pt x="62" y="31"/>
                    <a:pt x="187" y="0"/>
                    <a:pt x="281" y="31"/>
                  </a:cubicBezTo>
                  <a:cubicBezTo>
                    <a:pt x="406" y="63"/>
                    <a:pt x="437" y="188"/>
                    <a:pt x="406" y="281"/>
                  </a:cubicBezTo>
                  <a:cubicBezTo>
                    <a:pt x="343" y="406"/>
                    <a:pt x="250" y="438"/>
                    <a:pt x="156" y="406"/>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84" name="Freeform 10"/>
            <p:cNvSpPr>
              <a:spLocks noChangeArrowheads="1"/>
            </p:cNvSpPr>
            <p:nvPr/>
          </p:nvSpPr>
          <p:spPr bwMode="auto">
            <a:xfrm>
              <a:off x="8726391" y="4199930"/>
              <a:ext cx="146510" cy="146510"/>
            </a:xfrm>
            <a:custGeom>
              <a:avLst/>
              <a:gdLst>
                <a:gd name="T0" fmla="*/ 32 w 439"/>
                <a:gd name="T1" fmla="*/ 157 h 439"/>
                <a:gd name="T2" fmla="*/ 32 w 439"/>
                <a:gd name="T3" fmla="*/ 157 h 439"/>
                <a:gd name="T4" fmla="*/ 282 w 439"/>
                <a:gd name="T5" fmla="*/ 32 h 439"/>
                <a:gd name="T6" fmla="*/ 407 w 439"/>
                <a:gd name="T7" fmla="*/ 313 h 439"/>
                <a:gd name="T8" fmla="*/ 157 w 439"/>
                <a:gd name="T9" fmla="*/ 407 h 439"/>
                <a:gd name="T10" fmla="*/ 32 w 439"/>
                <a:gd name="T11" fmla="*/ 157 h 439"/>
              </a:gdLst>
              <a:ahLst/>
              <a:cxnLst>
                <a:cxn ang="0">
                  <a:pos x="T0" y="T1"/>
                </a:cxn>
                <a:cxn ang="0">
                  <a:pos x="T2" y="T3"/>
                </a:cxn>
                <a:cxn ang="0">
                  <a:pos x="T4" y="T5"/>
                </a:cxn>
                <a:cxn ang="0">
                  <a:pos x="T6" y="T7"/>
                </a:cxn>
                <a:cxn ang="0">
                  <a:pos x="T8" y="T9"/>
                </a:cxn>
                <a:cxn ang="0">
                  <a:pos x="T10" y="T11"/>
                </a:cxn>
              </a:cxnLst>
              <a:rect l="0" t="0" r="r" b="b"/>
              <a:pathLst>
                <a:path w="439" h="439">
                  <a:moveTo>
                    <a:pt x="32" y="157"/>
                  </a:moveTo>
                  <a:lnTo>
                    <a:pt x="32" y="157"/>
                  </a:lnTo>
                  <a:cubicBezTo>
                    <a:pt x="94" y="63"/>
                    <a:pt x="188" y="0"/>
                    <a:pt x="282" y="32"/>
                  </a:cubicBezTo>
                  <a:cubicBezTo>
                    <a:pt x="407" y="94"/>
                    <a:pt x="438" y="188"/>
                    <a:pt x="407" y="313"/>
                  </a:cubicBezTo>
                  <a:cubicBezTo>
                    <a:pt x="375" y="407"/>
                    <a:pt x="250" y="438"/>
                    <a:pt x="157" y="407"/>
                  </a:cubicBezTo>
                  <a:cubicBezTo>
                    <a:pt x="32" y="375"/>
                    <a:pt x="0" y="250"/>
                    <a:pt x="32" y="1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85" name="Freeform 11"/>
            <p:cNvSpPr>
              <a:spLocks noChangeArrowheads="1"/>
            </p:cNvSpPr>
            <p:nvPr/>
          </p:nvSpPr>
          <p:spPr bwMode="auto">
            <a:xfrm>
              <a:off x="6503833" y="3275452"/>
              <a:ext cx="156766" cy="156765"/>
            </a:xfrm>
            <a:custGeom>
              <a:avLst/>
              <a:gdLst>
                <a:gd name="T0" fmla="*/ 31 w 470"/>
                <a:gd name="T1" fmla="*/ 156 h 470"/>
                <a:gd name="T2" fmla="*/ 31 w 470"/>
                <a:gd name="T3" fmla="*/ 156 h 470"/>
                <a:gd name="T4" fmla="*/ 312 w 470"/>
                <a:gd name="T5" fmla="*/ 63 h 470"/>
                <a:gd name="T6" fmla="*/ 406 w 470"/>
                <a:gd name="T7" fmla="*/ 313 h 470"/>
                <a:gd name="T8" fmla="*/ 156 w 470"/>
                <a:gd name="T9" fmla="*/ 438 h 470"/>
                <a:gd name="T10" fmla="*/ 31 w 470"/>
                <a:gd name="T11" fmla="*/ 156 h 470"/>
              </a:gdLst>
              <a:ahLst/>
              <a:cxnLst>
                <a:cxn ang="0">
                  <a:pos x="T0" y="T1"/>
                </a:cxn>
                <a:cxn ang="0">
                  <a:pos x="T2" y="T3"/>
                </a:cxn>
                <a:cxn ang="0">
                  <a:pos x="T4" y="T5"/>
                </a:cxn>
                <a:cxn ang="0">
                  <a:pos x="T6" y="T7"/>
                </a:cxn>
                <a:cxn ang="0">
                  <a:pos x="T8" y="T9"/>
                </a:cxn>
                <a:cxn ang="0">
                  <a:pos x="T10" y="T11"/>
                </a:cxn>
              </a:cxnLst>
              <a:rect l="0" t="0" r="r" b="b"/>
              <a:pathLst>
                <a:path w="470" h="470">
                  <a:moveTo>
                    <a:pt x="31" y="156"/>
                  </a:moveTo>
                  <a:lnTo>
                    <a:pt x="31" y="156"/>
                  </a:lnTo>
                  <a:cubicBezTo>
                    <a:pt x="94" y="63"/>
                    <a:pt x="219" y="0"/>
                    <a:pt x="312" y="63"/>
                  </a:cubicBezTo>
                  <a:cubicBezTo>
                    <a:pt x="406" y="94"/>
                    <a:pt x="469" y="219"/>
                    <a:pt x="406" y="313"/>
                  </a:cubicBezTo>
                  <a:cubicBezTo>
                    <a:pt x="375" y="406"/>
                    <a:pt x="250" y="469"/>
                    <a:pt x="156" y="438"/>
                  </a:cubicBezTo>
                  <a:cubicBezTo>
                    <a:pt x="62" y="375"/>
                    <a:pt x="0" y="281"/>
                    <a:pt x="31" y="156"/>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86" name="Freeform 12"/>
            <p:cNvSpPr>
              <a:spLocks noChangeArrowheads="1"/>
            </p:cNvSpPr>
            <p:nvPr/>
          </p:nvSpPr>
          <p:spPr bwMode="auto">
            <a:xfrm>
              <a:off x="6503833" y="4199930"/>
              <a:ext cx="156766" cy="146510"/>
            </a:xfrm>
            <a:custGeom>
              <a:avLst/>
              <a:gdLst>
                <a:gd name="T0" fmla="*/ 31 w 470"/>
                <a:gd name="T1" fmla="*/ 313 h 439"/>
                <a:gd name="T2" fmla="*/ 31 w 470"/>
                <a:gd name="T3" fmla="*/ 313 h 439"/>
                <a:gd name="T4" fmla="*/ 156 w 470"/>
                <a:gd name="T5" fmla="*/ 32 h 439"/>
                <a:gd name="T6" fmla="*/ 406 w 470"/>
                <a:gd name="T7" fmla="*/ 157 h 439"/>
                <a:gd name="T8" fmla="*/ 312 w 470"/>
                <a:gd name="T9" fmla="*/ 407 h 439"/>
                <a:gd name="T10" fmla="*/ 31 w 470"/>
                <a:gd name="T11" fmla="*/ 313 h 439"/>
              </a:gdLst>
              <a:ahLst/>
              <a:cxnLst>
                <a:cxn ang="0">
                  <a:pos x="T0" y="T1"/>
                </a:cxn>
                <a:cxn ang="0">
                  <a:pos x="T2" y="T3"/>
                </a:cxn>
                <a:cxn ang="0">
                  <a:pos x="T4" y="T5"/>
                </a:cxn>
                <a:cxn ang="0">
                  <a:pos x="T6" y="T7"/>
                </a:cxn>
                <a:cxn ang="0">
                  <a:pos x="T8" y="T9"/>
                </a:cxn>
                <a:cxn ang="0">
                  <a:pos x="T10" y="T11"/>
                </a:cxn>
              </a:cxnLst>
              <a:rect l="0" t="0" r="r" b="b"/>
              <a:pathLst>
                <a:path w="470" h="439">
                  <a:moveTo>
                    <a:pt x="31" y="313"/>
                  </a:moveTo>
                  <a:lnTo>
                    <a:pt x="31" y="313"/>
                  </a:lnTo>
                  <a:cubicBezTo>
                    <a:pt x="0" y="188"/>
                    <a:pt x="62" y="94"/>
                    <a:pt x="156" y="32"/>
                  </a:cubicBezTo>
                  <a:cubicBezTo>
                    <a:pt x="250" y="0"/>
                    <a:pt x="375" y="63"/>
                    <a:pt x="406" y="157"/>
                  </a:cubicBezTo>
                  <a:cubicBezTo>
                    <a:pt x="469" y="250"/>
                    <a:pt x="406" y="375"/>
                    <a:pt x="312" y="407"/>
                  </a:cubicBezTo>
                  <a:cubicBezTo>
                    <a:pt x="219" y="438"/>
                    <a:pt x="94" y="407"/>
                    <a:pt x="31" y="31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87" name="Freeform 13"/>
            <p:cNvSpPr>
              <a:spLocks noChangeArrowheads="1"/>
            </p:cNvSpPr>
            <p:nvPr/>
          </p:nvSpPr>
          <p:spPr bwMode="auto">
            <a:xfrm>
              <a:off x="8071491" y="4853365"/>
              <a:ext cx="155301" cy="146510"/>
            </a:xfrm>
            <a:custGeom>
              <a:avLst/>
              <a:gdLst>
                <a:gd name="T0" fmla="*/ 156 w 469"/>
                <a:gd name="T1" fmla="*/ 31 h 439"/>
                <a:gd name="T2" fmla="*/ 156 w 469"/>
                <a:gd name="T3" fmla="*/ 31 h 439"/>
                <a:gd name="T4" fmla="*/ 406 w 469"/>
                <a:gd name="T5" fmla="*/ 125 h 439"/>
                <a:gd name="T6" fmla="*/ 312 w 469"/>
                <a:gd name="T7" fmla="*/ 406 h 439"/>
                <a:gd name="T8" fmla="*/ 62 w 469"/>
                <a:gd name="T9" fmla="*/ 281 h 439"/>
                <a:gd name="T10" fmla="*/ 156 w 469"/>
                <a:gd name="T11" fmla="*/ 31 h 439"/>
              </a:gdLst>
              <a:ahLst/>
              <a:cxnLst>
                <a:cxn ang="0">
                  <a:pos x="T0" y="T1"/>
                </a:cxn>
                <a:cxn ang="0">
                  <a:pos x="T2" y="T3"/>
                </a:cxn>
                <a:cxn ang="0">
                  <a:pos x="T4" y="T5"/>
                </a:cxn>
                <a:cxn ang="0">
                  <a:pos x="T6" y="T7"/>
                </a:cxn>
                <a:cxn ang="0">
                  <a:pos x="T8" y="T9"/>
                </a:cxn>
                <a:cxn ang="0">
                  <a:pos x="T10" y="T11"/>
                </a:cxn>
              </a:cxnLst>
              <a:rect l="0" t="0" r="r" b="b"/>
              <a:pathLst>
                <a:path w="469" h="439">
                  <a:moveTo>
                    <a:pt x="156" y="31"/>
                  </a:moveTo>
                  <a:lnTo>
                    <a:pt x="156" y="31"/>
                  </a:lnTo>
                  <a:cubicBezTo>
                    <a:pt x="250" y="0"/>
                    <a:pt x="375" y="31"/>
                    <a:pt x="406" y="125"/>
                  </a:cubicBezTo>
                  <a:cubicBezTo>
                    <a:pt x="468" y="250"/>
                    <a:pt x="406" y="344"/>
                    <a:pt x="312" y="406"/>
                  </a:cubicBezTo>
                  <a:cubicBezTo>
                    <a:pt x="218" y="438"/>
                    <a:pt x="93" y="406"/>
                    <a:pt x="62" y="281"/>
                  </a:cubicBezTo>
                  <a:cubicBezTo>
                    <a:pt x="0" y="188"/>
                    <a:pt x="62" y="63"/>
                    <a:pt x="156" y="31"/>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88" name="Freeform 14"/>
            <p:cNvSpPr>
              <a:spLocks noChangeArrowheads="1"/>
            </p:cNvSpPr>
            <p:nvPr/>
          </p:nvSpPr>
          <p:spPr bwMode="auto">
            <a:xfrm>
              <a:off x="7158734" y="2632273"/>
              <a:ext cx="145045" cy="145045"/>
            </a:xfrm>
            <a:custGeom>
              <a:avLst/>
              <a:gdLst>
                <a:gd name="T0" fmla="*/ 156 w 438"/>
                <a:gd name="T1" fmla="*/ 31 h 438"/>
                <a:gd name="T2" fmla="*/ 156 w 438"/>
                <a:gd name="T3" fmla="*/ 31 h 438"/>
                <a:gd name="T4" fmla="*/ 406 w 438"/>
                <a:gd name="T5" fmla="*/ 156 h 438"/>
                <a:gd name="T6" fmla="*/ 281 w 438"/>
                <a:gd name="T7" fmla="*/ 406 h 438"/>
                <a:gd name="T8" fmla="*/ 31 w 438"/>
                <a:gd name="T9" fmla="*/ 312 h 438"/>
                <a:gd name="T10" fmla="*/ 156 w 438"/>
                <a:gd name="T11" fmla="*/ 31 h 438"/>
              </a:gdLst>
              <a:ahLst/>
              <a:cxnLst>
                <a:cxn ang="0">
                  <a:pos x="T0" y="T1"/>
                </a:cxn>
                <a:cxn ang="0">
                  <a:pos x="T2" y="T3"/>
                </a:cxn>
                <a:cxn ang="0">
                  <a:pos x="T4" y="T5"/>
                </a:cxn>
                <a:cxn ang="0">
                  <a:pos x="T6" y="T7"/>
                </a:cxn>
                <a:cxn ang="0">
                  <a:pos x="T8" y="T9"/>
                </a:cxn>
                <a:cxn ang="0">
                  <a:pos x="T10" y="T11"/>
                </a:cxn>
              </a:cxnLst>
              <a:rect l="0" t="0" r="r" b="b"/>
              <a:pathLst>
                <a:path w="438" h="438">
                  <a:moveTo>
                    <a:pt x="156" y="31"/>
                  </a:moveTo>
                  <a:lnTo>
                    <a:pt x="156" y="31"/>
                  </a:lnTo>
                  <a:cubicBezTo>
                    <a:pt x="250" y="0"/>
                    <a:pt x="343" y="31"/>
                    <a:pt x="406" y="156"/>
                  </a:cubicBezTo>
                  <a:cubicBezTo>
                    <a:pt x="437" y="250"/>
                    <a:pt x="406" y="375"/>
                    <a:pt x="281" y="406"/>
                  </a:cubicBezTo>
                  <a:cubicBezTo>
                    <a:pt x="187" y="437"/>
                    <a:pt x="62" y="406"/>
                    <a:pt x="31" y="312"/>
                  </a:cubicBezTo>
                  <a:cubicBezTo>
                    <a:pt x="0" y="187"/>
                    <a:pt x="31" y="93"/>
                    <a:pt x="156" y="31"/>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89" name="Freeform 15"/>
            <p:cNvSpPr>
              <a:spLocks noChangeArrowheads="1"/>
            </p:cNvSpPr>
            <p:nvPr/>
          </p:nvSpPr>
          <p:spPr bwMode="auto">
            <a:xfrm>
              <a:off x="7385824" y="2570739"/>
              <a:ext cx="146510" cy="134789"/>
            </a:xfrm>
            <a:custGeom>
              <a:avLst/>
              <a:gdLst>
                <a:gd name="T0" fmla="*/ 250 w 439"/>
                <a:gd name="T1" fmla="*/ 406 h 407"/>
                <a:gd name="T2" fmla="*/ 250 w 439"/>
                <a:gd name="T3" fmla="*/ 406 h 407"/>
                <a:gd name="T4" fmla="*/ 0 w 439"/>
                <a:gd name="T5" fmla="*/ 250 h 407"/>
                <a:gd name="T6" fmla="*/ 156 w 439"/>
                <a:gd name="T7" fmla="*/ 0 h 407"/>
                <a:gd name="T8" fmla="*/ 406 w 439"/>
                <a:gd name="T9" fmla="*/ 156 h 407"/>
                <a:gd name="T10" fmla="*/ 250 w 439"/>
                <a:gd name="T11" fmla="*/ 406 h 407"/>
              </a:gdLst>
              <a:ahLst/>
              <a:cxnLst>
                <a:cxn ang="0">
                  <a:pos x="T0" y="T1"/>
                </a:cxn>
                <a:cxn ang="0">
                  <a:pos x="T2" y="T3"/>
                </a:cxn>
                <a:cxn ang="0">
                  <a:pos x="T4" y="T5"/>
                </a:cxn>
                <a:cxn ang="0">
                  <a:pos x="T6" y="T7"/>
                </a:cxn>
                <a:cxn ang="0">
                  <a:pos x="T8" y="T9"/>
                </a:cxn>
                <a:cxn ang="0">
                  <a:pos x="T10" y="T11"/>
                </a:cxn>
              </a:cxnLst>
              <a:rect l="0" t="0" r="r" b="b"/>
              <a:pathLst>
                <a:path w="439" h="407">
                  <a:moveTo>
                    <a:pt x="250" y="406"/>
                  </a:moveTo>
                  <a:lnTo>
                    <a:pt x="250" y="406"/>
                  </a:lnTo>
                  <a:cubicBezTo>
                    <a:pt x="125" y="406"/>
                    <a:pt x="31" y="344"/>
                    <a:pt x="0" y="250"/>
                  </a:cubicBezTo>
                  <a:cubicBezTo>
                    <a:pt x="0" y="125"/>
                    <a:pt x="63" y="31"/>
                    <a:pt x="156" y="0"/>
                  </a:cubicBezTo>
                  <a:cubicBezTo>
                    <a:pt x="281" y="0"/>
                    <a:pt x="375" y="63"/>
                    <a:pt x="406" y="156"/>
                  </a:cubicBezTo>
                  <a:cubicBezTo>
                    <a:pt x="438" y="281"/>
                    <a:pt x="344" y="375"/>
                    <a:pt x="250" y="406"/>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90" name="Freeform 16"/>
            <p:cNvSpPr>
              <a:spLocks noChangeArrowheads="1"/>
            </p:cNvSpPr>
            <p:nvPr/>
          </p:nvSpPr>
          <p:spPr bwMode="auto">
            <a:xfrm>
              <a:off x="7853191" y="4916365"/>
              <a:ext cx="146510" cy="145044"/>
            </a:xfrm>
            <a:custGeom>
              <a:avLst/>
              <a:gdLst>
                <a:gd name="T0" fmla="*/ 250 w 439"/>
                <a:gd name="T1" fmla="*/ 437 h 438"/>
                <a:gd name="T2" fmla="*/ 250 w 439"/>
                <a:gd name="T3" fmla="*/ 437 h 438"/>
                <a:gd name="T4" fmla="*/ 32 w 439"/>
                <a:gd name="T5" fmla="*/ 281 h 438"/>
                <a:gd name="T6" fmla="*/ 188 w 439"/>
                <a:gd name="T7" fmla="*/ 31 h 438"/>
                <a:gd name="T8" fmla="*/ 407 w 439"/>
                <a:gd name="T9" fmla="*/ 187 h 438"/>
                <a:gd name="T10" fmla="*/ 250 w 439"/>
                <a:gd name="T11" fmla="*/ 437 h 438"/>
              </a:gdLst>
              <a:ahLst/>
              <a:cxnLst>
                <a:cxn ang="0">
                  <a:pos x="T0" y="T1"/>
                </a:cxn>
                <a:cxn ang="0">
                  <a:pos x="T2" y="T3"/>
                </a:cxn>
                <a:cxn ang="0">
                  <a:pos x="T4" y="T5"/>
                </a:cxn>
                <a:cxn ang="0">
                  <a:pos x="T6" y="T7"/>
                </a:cxn>
                <a:cxn ang="0">
                  <a:pos x="T8" y="T9"/>
                </a:cxn>
                <a:cxn ang="0">
                  <a:pos x="T10" y="T11"/>
                </a:cxn>
              </a:cxnLst>
              <a:rect l="0" t="0" r="r" b="b"/>
              <a:pathLst>
                <a:path w="439" h="438">
                  <a:moveTo>
                    <a:pt x="250" y="437"/>
                  </a:moveTo>
                  <a:lnTo>
                    <a:pt x="250" y="437"/>
                  </a:lnTo>
                  <a:cubicBezTo>
                    <a:pt x="157" y="437"/>
                    <a:pt x="32" y="375"/>
                    <a:pt x="32" y="281"/>
                  </a:cubicBezTo>
                  <a:cubicBezTo>
                    <a:pt x="0" y="156"/>
                    <a:pt x="63" y="62"/>
                    <a:pt x="188" y="31"/>
                  </a:cubicBezTo>
                  <a:cubicBezTo>
                    <a:pt x="282" y="0"/>
                    <a:pt x="375" y="93"/>
                    <a:pt x="407" y="187"/>
                  </a:cubicBezTo>
                  <a:cubicBezTo>
                    <a:pt x="438" y="312"/>
                    <a:pt x="344" y="406"/>
                    <a:pt x="250" y="43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91" name="Freeform 17"/>
            <p:cNvSpPr>
              <a:spLocks noChangeArrowheads="1"/>
            </p:cNvSpPr>
            <p:nvPr/>
          </p:nvSpPr>
          <p:spPr bwMode="auto">
            <a:xfrm>
              <a:off x="6442299" y="3981631"/>
              <a:ext cx="146510" cy="134789"/>
            </a:xfrm>
            <a:custGeom>
              <a:avLst/>
              <a:gdLst>
                <a:gd name="T0" fmla="*/ 32 w 439"/>
                <a:gd name="T1" fmla="*/ 250 h 407"/>
                <a:gd name="T2" fmla="*/ 32 w 439"/>
                <a:gd name="T3" fmla="*/ 250 h 407"/>
                <a:gd name="T4" fmla="*/ 188 w 439"/>
                <a:gd name="T5" fmla="*/ 0 h 407"/>
                <a:gd name="T6" fmla="*/ 407 w 439"/>
                <a:gd name="T7" fmla="*/ 156 h 407"/>
                <a:gd name="T8" fmla="*/ 250 w 439"/>
                <a:gd name="T9" fmla="*/ 406 h 407"/>
                <a:gd name="T10" fmla="*/ 32 w 439"/>
                <a:gd name="T11" fmla="*/ 250 h 407"/>
              </a:gdLst>
              <a:ahLst/>
              <a:cxnLst>
                <a:cxn ang="0">
                  <a:pos x="T0" y="T1"/>
                </a:cxn>
                <a:cxn ang="0">
                  <a:pos x="T2" y="T3"/>
                </a:cxn>
                <a:cxn ang="0">
                  <a:pos x="T4" y="T5"/>
                </a:cxn>
                <a:cxn ang="0">
                  <a:pos x="T6" y="T7"/>
                </a:cxn>
                <a:cxn ang="0">
                  <a:pos x="T8" y="T9"/>
                </a:cxn>
                <a:cxn ang="0">
                  <a:pos x="T10" y="T11"/>
                </a:cxn>
              </a:cxnLst>
              <a:rect l="0" t="0" r="r" b="b"/>
              <a:pathLst>
                <a:path w="439" h="407">
                  <a:moveTo>
                    <a:pt x="32" y="250"/>
                  </a:moveTo>
                  <a:lnTo>
                    <a:pt x="32" y="250"/>
                  </a:lnTo>
                  <a:cubicBezTo>
                    <a:pt x="0" y="125"/>
                    <a:pt x="63" y="31"/>
                    <a:pt x="188" y="0"/>
                  </a:cubicBezTo>
                  <a:cubicBezTo>
                    <a:pt x="282" y="0"/>
                    <a:pt x="375" y="63"/>
                    <a:pt x="407" y="156"/>
                  </a:cubicBezTo>
                  <a:cubicBezTo>
                    <a:pt x="438" y="281"/>
                    <a:pt x="344" y="375"/>
                    <a:pt x="250" y="406"/>
                  </a:cubicBezTo>
                  <a:cubicBezTo>
                    <a:pt x="157" y="406"/>
                    <a:pt x="32" y="344"/>
                    <a:pt x="32" y="25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92" name="Freeform 18"/>
            <p:cNvSpPr>
              <a:spLocks noChangeArrowheads="1"/>
            </p:cNvSpPr>
            <p:nvPr/>
          </p:nvSpPr>
          <p:spPr bwMode="auto">
            <a:xfrm>
              <a:off x="6950689" y="4739087"/>
              <a:ext cx="145045" cy="146510"/>
            </a:xfrm>
            <a:custGeom>
              <a:avLst/>
              <a:gdLst>
                <a:gd name="T0" fmla="*/ 93 w 438"/>
                <a:gd name="T1" fmla="*/ 375 h 439"/>
                <a:gd name="T2" fmla="*/ 93 w 438"/>
                <a:gd name="T3" fmla="*/ 375 h 439"/>
                <a:gd name="T4" fmla="*/ 62 w 438"/>
                <a:gd name="T5" fmla="*/ 125 h 439"/>
                <a:gd name="T6" fmla="*/ 312 w 438"/>
                <a:gd name="T7" fmla="*/ 63 h 439"/>
                <a:gd name="T8" fmla="*/ 375 w 438"/>
                <a:gd name="T9" fmla="*/ 344 h 439"/>
                <a:gd name="T10" fmla="*/ 93 w 438"/>
                <a:gd name="T11" fmla="*/ 375 h 439"/>
              </a:gdLst>
              <a:ahLst/>
              <a:cxnLst>
                <a:cxn ang="0">
                  <a:pos x="T0" y="T1"/>
                </a:cxn>
                <a:cxn ang="0">
                  <a:pos x="T2" y="T3"/>
                </a:cxn>
                <a:cxn ang="0">
                  <a:pos x="T4" y="T5"/>
                </a:cxn>
                <a:cxn ang="0">
                  <a:pos x="T6" y="T7"/>
                </a:cxn>
                <a:cxn ang="0">
                  <a:pos x="T8" y="T9"/>
                </a:cxn>
                <a:cxn ang="0">
                  <a:pos x="T10" y="T11"/>
                </a:cxn>
              </a:cxnLst>
              <a:rect l="0" t="0" r="r" b="b"/>
              <a:pathLst>
                <a:path w="438" h="439">
                  <a:moveTo>
                    <a:pt x="93" y="375"/>
                  </a:moveTo>
                  <a:lnTo>
                    <a:pt x="93" y="375"/>
                  </a:lnTo>
                  <a:cubicBezTo>
                    <a:pt x="0" y="313"/>
                    <a:pt x="0" y="219"/>
                    <a:pt x="62" y="125"/>
                  </a:cubicBezTo>
                  <a:cubicBezTo>
                    <a:pt x="125" y="32"/>
                    <a:pt x="250" y="0"/>
                    <a:pt x="312" y="63"/>
                  </a:cubicBezTo>
                  <a:cubicBezTo>
                    <a:pt x="406" y="125"/>
                    <a:pt x="437" y="250"/>
                    <a:pt x="375" y="344"/>
                  </a:cubicBezTo>
                  <a:cubicBezTo>
                    <a:pt x="312" y="438"/>
                    <a:pt x="187" y="438"/>
                    <a:pt x="93" y="37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93" name="Freeform 19"/>
            <p:cNvSpPr>
              <a:spLocks noChangeArrowheads="1"/>
            </p:cNvSpPr>
            <p:nvPr/>
          </p:nvSpPr>
          <p:spPr bwMode="auto">
            <a:xfrm>
              <a:off x="8612114" y="4407975"/>
              <a:ext cx="155301" cy="146510"/>
            </a:xfrm>
            <a:custGeom>
              <a:avLst/>
              <a:gdLst>
                <a:gd name="T0" fmla="*/ 62 w 469"/>
                <a:gd name="T1" fmla="*/ 125 h 439"/>
                <a:gd name="T2" fmla="*/ 62 w 469"/>
                <a:gd name="T3" fmla="*/ 125 h 439"/>
                <a:gd name="T4" fmla="*/ 343 w 469"/>
                <a:gd name="T5" fmla="*/ 63 h 439"/>
                <a:gd name="T6" fmla="*/ 406 w 469"/>
                <a:gd name="T7" fmla="*/ 344 h 439"/>
                <a:gd name="T8" fmla="*/ 125 w 469"/>
                <a:gd name="T9" fmla="*/ 407 h 439"/>
                <a:gd name="T10" fmla="*/ 62 w 469"/>
                <a:gd name="T11" fmla="*/ 125 h 439"/>
              </a:gdLst>
              <a:ahLst/>
              <a:cxnLst>
                <a:cxn ang="0">
                  <a:pos x="T0" y="T1"/>
                </a:cxn>
                <a:cxn ang="0">
                  <a:pos x="T2" y="T3"/>
                </a:cxn>
                <a:cxn ang="0">
                  <a:pos x="T4" y="T5"/>
                </a:cxn>
                <a:cxn ang="0">
                  <a:pos x="T6" y="T7"/>
                </a:cxn>
                <a:cxn ang="0">
                  <a:pos x="T8" y="T9"/>
                </a:cxn>
                <a:cxn ang="0">
                  <a:pos x="T10" y="T11"/>
                </a:cxn>
              </a:cxnLst>
              <a:rect l="0" t="0" r="r" b="b"/>
              <a:pathLst>
                <a:path w="469" h="439">
                  <a:moveTo>
                    <a:pt x="62" y="125"/>
                  </a:moveTo>
                  <a:lnTo>
                    <a:pt x="62" y="125"/>
                  </a:lnTo>
                  <a:cubicBezTo>
                    <a:pt x="125" y="32"/>
                    <a:pt x="250" y="0"/>
                    <a:pt x="343" y="63"/>
                  </a:cubicBezTo>
                  <a:cubicBezTo>
                    <a:pt x="437" y="125"/>
                    <a:pt x="468" y="250"/>
                    <a:pt x="406" y="344"/>
                  </a:cubicBezTo>
                  <a:cubicBezTo>
                    <a:pt x="343" y="438"/>
                    <a:pt x="218" y="438"/>
                    <a:pt x="125" y="407"/>
                  </a:cubicBezTo>
                  <a:cubicBezTo>
                    <a:pt x="31" y="344"/>
                    <a:pt x="0" y="219"/>
                    <a:pt x="62" y="12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94" name="Freeform 20"/>
            <p:cNvSpPr>
              <a:spLocks noChangeArrowheads="1"/>
            </p:cNvSpPr>
            <p:nvPr/>
          </p:nvSpPr>
          <p:spPr bwMode="auto">
            <a:xfrm>
              <a:off x="6618111" y="3068873"/>
              <a:ext cx="145045" cy="156766"/>
            </a:xfrm>
            <a:custGeom>
              <a:avLst/>
              <a:gdLst>
                <a:gd name="T0" fmla="*/ 62 w 438"/>
                <a:gd name="T1" fmla="*/ 125 h 470"/>
                <a:gd name="T2" fmla="*/ 62 w 438"/>
                <a:gd name="T3" fmla="*/ 125 h 470"/>
                <a:gd name="T4" fmla="*/ 343 w 438"/>
                <a:gd name="T5" fmla="*/ 63 h 470"/>
                <a:gd name="T6" fmla="*/ 375 w 438"/>
                <a:gd name="T7" fmla="*/ 344 h 470"/>
                <a:gd name="T8" fmla="*/ 125 w 438"/>
                <a:gd name="T9" fmla="*/ 406 h 470"/>
                <a:gd name="T10" fmla="*/ 62 w 438"/>
                <a:gd name="T11" fmla="*/ 125 h 470"/>
              </a:gdLst>
              <a:ahLst/>
              <a:cxnLst>
                <a:cxn ang="0">
                  <a:pos x="T0" y="T1"/>
                </a:cxn>
                <a:cxn ang="0">
                  <a:pos x="T2" y="T3"/>
                </a:cxn>
                <a:cxn ang="0">
                  <a:pos x="T4" y="T5"/>
                </a:cxn>
                <a:cxn ang="0">
                  <a:pos x="T6" y="T7"/>
                </a:cxn>
                <a:cxn ang="0">
                  <a:pos x="T8" y="T9"/>
                </a:cxn>
                <a:cxn ang="0">
                  <a:pos x="T10" y="T11"/>
                </a:cxn>
              </a:cxnLst>
              <a:rect l="0" t="0" r="r" b="b"/>
              <a:pathLst>
                <a:path w="438" h="470">
                  <a:moveTo>
                    <a:pt x="62" y="125"/>
                  </a:moveTo>
                  <a:lnTo>
                    <a:pt x="62" y="125"/>
                  </a:lnTo>
                  <a:cubicBezTo>
                    <a:pt x="125" y="31"/>
                    <a:pt x="250" y="0"/>
                    <a:pt x="343" y="63"/>
                  </a:cubicBezTo>
                  <a:cubicBezTo>
                    <a:pt x="437" y="125"/>
                    <a:pt x="437" y="250"/>
                    <a:pt x="375" y="344"/>
                  </a:cubicBezTo>
                  <a:cubicBezTo>
                    <a:pt x="312" y="438"/>
                    <a:pt x="187" y="469"/>
                    <a:pt x="125" y="406"/>
                  </a:cubicBezTo>
                  <a:cubicBezTo>
                    <a:pt x="31" y="344"/>
                    <a:pt x="0" y="219"/>
                    <a:pt x="62" y="12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95" name="Freeform 21"/>
            <p:cNvSpPr>
              <a:spLocks noChangeArrowheads="1"/>
            </p:cNvSpPr>
            <p:nvPr/>
          </p:nvSpPr>
          <p:spPr bwMode="auto">
            <a:xfrm>
              <a:off x="7385824" y="4916365"/>
              <a:ext cx="146510" cy="145044"/>
            </a:xfrm>
            <a:custGeom>
              <a:avLst/>
              <a:gdLst>
                <a:gd name="T0" fmla="*/ 156 w 439"/>
                <a:gd name="T1" fmla="*/ 437 h 438"/>
                <a:gd name="T2" fmla="*/ 156 w 439"/>
                <a:gd name="T3" fmla="*/ 437 h 438"/>
                <a:gd name="T4" fmla="*/ 0 w 439"/>
                <a:gd name="T5" fmla="*/ 187 h 438"/>
                <a:gd name="T6" fmla="*/ 250 w 439"/>
                <a:gd name="T7" fmla="*/ 31 h 438"/>
                <a:gd name="T8" fmla="*/ 406 w 439"/>
                <a:gd name="T9" fmla="*/ 281 h 438"/>
                <a:gd name="T10" fmla="*/ 156 w 439"/>
                <a:gd name="T11" fmla="*/ 437 h 438"/>
              </a:gdLst>
              <a:ahLst/>
              <a:cxnLst>
                <a:cxn ang="0">
                  <a:pos x="T0" y="T1"/>
                </a:cxn>
                <a:cxn ang="0">
                  <a:pos x="T2" y="T3"/>
                </a:cxn>
                <a:cxn ang="0">
                  <a:pos x="T4" y="T5"/>
                </a:cxn>
                <a:cxn ang="0">
                  <a:pos x="T6" y="T7"/>
                </a:cxn>
                <a:cxn ang="0">
                  <a:pos x="T8" y="T9"/>
                </a:cxn>
                <a:cxn ang="0">
                  <a:pos x="T10" y="T11"/>
                </a:cxn>
              </a:cxnLst>
              <a:rect l="0" t="0" r="r" b="b"/>
              <a:pathLst>
                <a:path w="439" h="438">
                  <a:moveTo>
                    <a:pt x="156" y="437"/>
                  </a:moveTo>
                  <a:lnTo>
                    <a:pt x="156" y="437"/>
                  </a:lnTo>
                  <a:cubicBezTo>
                    <a:pt x="63" y="406"/>
                    <a:pt x="0" y="312"/>
                    <a:pt x="0" y="187"/>
                  </a:cubicBezTo>
                  <a:cubicBezTo>
                    <a:pt x="31" y="93"/>
                    <a:pt x="125" y="0"/>
                    <a:pt x="250" y="31"/>
                  </a:cubicBezTo>
                  <a:cubicBezTo>
                    <a:pt x="344" y="62"/>
                    <a:pt x="438" y="156"/>
                    <a:pt x="406" y="281"/>
                  </a:cubicBezTo>
                  <a:cubicBezTo>
                    <a:pt x="375" y="375"/>
                    <a:pt x="281" y="437"/>
                    <a:pt x="156" y="43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96" name="Freeform 22"/>
            <p:cNvSpPr>
              <a:spLocks noChangeArrowheads="1"/>
            </p:cNvSpPr>
            <p:nvPr/>
          </p:nvSpPr>
          <p:spPr bwMode="auto">
            <a:xfrm>
              <a:off x="8798181" y="3981631"/>
              <a:ext cx="145045" cy="134789"/>
            </a:xfrm>
            <a:custGeom>
              <a:avLst/>
              <a:gdLst>
                <a:gd name="T0" fmla="*/ 0 w 438"/>
                <a:gd name="T1" fmla="*/ 156 h 407"/>
                <a:gd name="T2" fmla="*/ 0 w 438"/>
                <a:gd name="T3" fmla="*/ 156 h 407"/>
                <a:gd name="T4" fmla="*/ 250 w 438"/>
                <a:gd name="T5" fmla="*/ 0 h 407"/>
                <a:gd name="T6" fmla="*/ 405 w 438"/>
                <a:gd name="T7" fmla="*/ 250 h 407"/>
                <a:gd name="T8" fmla="*/ 156 w 438"/>
                <a:gd name="T9" fmla="*/ 406 h 407"/>
                <a:gd name="T10" fmla="*/ 0 w 438"/>
                <a:gd name="T11" fmla="*/ 156 h 407"/>
              </a:gdLst>
              <a:ahLst/>
              <a:cxnLst>
                <a:cxn ang="0">
                  <a:pos x="T0" y="T1"/>
                </a:cxn>
                <a:cxn ang="0">
                  <a:pos x="T2" y="T3"/>
                </a:cxn>
                <a:cxn ang="0">
                  <a:pos x="T4" y="T5"/>
                </a:cxn>
                <a:cxn ang="0">
                  <a:pos x="T6" y="T7"/>
                </a:cxn>
                <a:cxn ang="0">
                  <a:pos x="T8" y="T9"/>
                </a:cxn>
                <a:cxn ang="0">
                  <a:pos x="T10" y="T11"/>
                </a:cxn>
              </a:cxnLst>
              <a:rect l="0" t="0" r="r" b="b"/>
              <a:pathLst>
                <a:path w="438" h="407">
                  <a:moveTo>
                    <a:pt x="0" y="156"/>
                  </a:moveTo>
                  <a:lnTo>
                    <a:pt x="0" y="156"/>
                  </a:lnTo>
                  <a:cubicBezTo>
                    <a:pt x="31" y="63"/>
                    <a:pt x="125" y="0"/>
                    <a:pt x="250" y="0"/>
                  </a:cubicBezTo>
                  <a:cubicBezTo>
                    <a:pt x="343" y="31"/>
                    <a:pt x="437" y="125"/>
                    <a:pt x="405" y="250"/>
                  </a:cubicBezTo>
                  <a:cubicBezTo>
                    <a:pt x="374" y="344"/>
                    <a:pt x="281" y="406"/>
                    <a:pt x="156" y="406"/>
                  </a:cubicBezTo>
                  <a:cubicBezTo>
                    <a:pt x="63" y="375"/>
                    <a:pt x="0" y="281"/>
                    <a:pt x="0" y="156"/>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97" name="Freeform 23"/>
            <p:cNvSpPr>
              <a:spLocks noChangeArrowheads="1"/>
            </p:cNvSpPr>
            <p:nvPr/>
          </p:nvSpPr>
          <p:spPr bwMode="auto">
            <a:xfrm>
              <a:off x="6442299" y="3505473"/>
              <a:ext cx="146510" cy="145045"/>
            </a:xfrm>
            <a:custGeom>
              <a:avLst/>
              <a:gdLst>
                <a:gd name="T0" fmla="*/ 32 w 439"/>
                <a:gd name="T1" fmla="*/ 187 h 438"/>
                <a:gd name="T2" fmla="*/ 32 w 439"/>
                <a:gd name="T3" fmla="*/ 187 h 438"/>
                <a:gd name="T4" fmla="*/ 250 w 439"/>
                <a:gd name="T5" fmla="*/ 31 h 438"/>
                <a:gd name="T6" fmla="*/ 407 w 439"/>
                <a:gd name="T7" fmla="*/ 281 h 438"/>
                <a:gd name="T8" fmla="*/ 188 w 439"/>
                <a:gd name="T9" fmla="*/ 437 h 438"/>
                <a:gd name="T10" fmla="*/ 32 w 439"/>
                <a:gd name="T11" fmla="*/ 187 h 438"/>
              </a:gdLst>
              <a:ahLst/>
              <a:cxnLst>
                <a:cxn ang="0">
                  <a:pos x="T0" y="T1"/>
                </a:cxn>
                <a:cxn ang="0">
                  <a:pos x="T2" y="T3"/>
                </a:cxn>
                <a:cxn ang="0">
                  <a:pos x="T4" y="T5"/>
                </a:cxn>
                <a:cxn ang="0">
                  <a:pos x="T6" y="T7"/>
                </a:cxn>
                <a:cxn ang="0">
                  <a:pos x="T8" y="T9"/>
                </a:cxn>
                <a:cxn ang="0">
                  <a:pos x="T10" y="T11"/>
                </a:cxn>
              </a:cxnLst>
              <a:rect l="0" t="0" r="r" b="b"/>
              <a:pathLst>
                <a:path w="439" h="438">
                  <a:moveTo>
                    <a:pt x="32" y="187"/>
                  </a:moveTo>
                  <a:lnTo>
                    <a:pt x="32" y="187"/>
                  </a:lnTo>
                  <a:cubicBezTo>
                    <a:pt x="32" y="93"/>
                    <a:pt x="157" y="0"/>
                    <a:pt x="250" y="31"/>
                  </a:cubicBezTo>
                  <a:cubicBezTo>
                    <a:pt x="344" y="62"/>
                    <a:pt x="438" y="156"/>
                    <a:pt x="407" y="281"/>
                  </a:cubicBezTo>
                  <a:cubicBezTo>
                    <a:pt x="375" y="375"/>
                    <a:pt x="282" y="437"/>
                    <a:pt x="188" y="437"/>
                  </a:cubicBezTo>
                  <a:cubicBezTo>
                    <a:pt x="63" y="406"/>
                    <a:pt x="0" y="312"/>
                    <a:pt x="32" y="18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98" name="Freeform 24"/>
            <p:cNvSpPr>
              <a:spLocks noChangeArrowheads="1"/>
            </p:cNvSpPr>
            <p:nvPr/>
          </p:nvSpPr>
          <p:spPr bwMode="auto">
            <a:xfrm>
              <a:off x="6618111" y="4407975"/>
              <a:ext cx="145045" cy="146510"/>
            </a:xfrm>
            <a:custGeom>
              <a:avLst/>
              <a:gdLst>
                <a:gd name="T0" fmla="*/ 62 w 438"/>
                <a:gd name="T1" fmla="*/ 344 h 439"/>
                <a:gd name="T2" fmla="*/ 62 w 438"/>
                <a:gd name="T3" fmla="*/ 344 h 439"/>
                <a:gd name="T4" fmla="*/ 125 w 438"/>
                <a:gd name="T5" fmla="*/ 63 h 439"/>
                <a:gd name="T6" fmla="*/ 375 w 438"/>
                <a:gd name="T7" fmla="*/ 125 h 439"/>
                <a:gd name="T8" fmla="*/ 343 w 438"/>
                <a:gd name="T9" fmla="*/ 407 h 439"/>
                <a:gd name="T10" fmla="*/ 62 w 438"/>
                <a:gd name="T11" fmla="*/ 344 h 439"/>
              </a:gdLst>
              <a:ahLst/>
              <a:cxnLst>
                <a:cxn ang="0">
                  <a:pos x="T0" y="T1"/>
                </a:cxn>
                <a:cxn ang="0">
                  <a:pos x="T2" y="T3"/>
                </a:cxn>
                <a:cxn ang="0">
                  <a:pos x="T4" y="T5"/>
                </a:cxn>
                <a:cxn ang="0">
                  <a:pos x="T6" y="T7"/>
                </a:cxn>
                <a:cxn ang="0">
                  <a:pos x="T8" y="T9"/>
                </a:cxn>
                <a:cxn ang="0">
                  <a:pos x="T10" y="T11"/>
                </a:cxn>
              </a:cxnLst>
              <a:rect l="0" t="0" r="r" b="b"/>
              <a:pathLst>
                <a:path w="438" h="439">
                  <a:moveTo>
                    <a:pt x="62" y="344"/>
                  </a:moveTo>
                  <a:lnTo>
                    <a:pt x="62" y="344"/>
                  </a:lnTo>
                  <a:cubicBezTo>
                    <a:pt x="0" y="250"/>
                    <a:pt x="31" y="125"/>
                    <a:pt x="125" y="63"/>
                  </a:cubicBezTo>
                  <a:cubicBezTo>
                    <a:pt x="187" y="0"/>
                    <a:pt x="312" y="32"/>
                    <a:pt x="375" y="125"/>
                  </a:cubicBezTo>
                  <a:cubicBezTo>
                    <a:pt x="437" y="219"/>
                    <a:pt x="437" y="344"/>
                    <a:pt x="343" y="407"/>
                  </a:cubicBezTo>
                  <a:cubicBezTo>
                    <a:pt x="250" y="438"/>
                    <a:pt x="125" y="438"/>
                    <a:pt x="62" y="34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199" name="Freeform 25"/>
            <p:cNvSpPr>
              <a:spLocks noChangeArrowheads="1"/>
            </p:cNvSpPr>
            <p:nvPr/>
          </p:nvSpPr>
          <p:spPr bwMode="auto">
            <a:xfrm>
              <a:off x="8279535" y="4739087"/>
              <a:ext cx="155301" cy="146510"/>
            </a:xfrm>
            <a:custGeom>
              <a:avLst/>
              <a:gdLst>
                <a:gd name="T0" fmla="*/ 125 w 469"/>
                <a:gd name="T1" fmla="*/ 63 h 439"/>
                <a:gd name="T2" fmla="*/ 125 w 469"/>
                <a:gd name="T3" fmla="*/ 63 h 439"/>
                <a:gd name="T4" fmla="*/ 406 w 469"/>
                <a:gd name="T5" fmla="*/ 125 h 439"/>
                <a:gd name="T6" fmla="*/ 343 w 469"/>
                <a:gd name="T7" fmla="*/ 375 h 439"/>
                <a:gd name="T8" fmla="*/ 62 w 469"/>
                <a:gd name="T9" fmla="*/ 344 h 439"/>
                <a:gd name="T10" fmla="*/ 125 w 469"/>
                <a:gd name="T11" fmla="*/ 63 h 439"/>
              </a:gdLst>
              <a:ahLst/>
              <a:cxnLst>
                <a:cxn ang="0">
                  <a:pos x="T0" y="T1"/>
                </a:cxn>
                <a:cxn ang="0">
                  <a:pos x="T2" y="T3"/>
                </a:cxn>
                <a:cxn ang="0">
                  <a:pos x="T4" y="T5"/>
                </a:cxn>
                <a:cxn ang="0">
                  <a:pos x="T6" y="T7"/>
                </a:cxn>
                <a:cxn ang="0">
                  <a:pos x="T8" y="T9"/>
                </a:cxn>
                <a:cxn ang="0">
                  <a:pos x="T10" y="T11"/>
                </a:cxn>
              </a:cxnLst>
              <a:rect l="0" t="0" r="r" b="b"/>
              <a:pathLst>
                <a:path w="469" h="439">
                  <a:moveTo>
                    <a:pt x="125" y="63"/>
                  </a:moveTo>
                  <a:lnTo>
                    <a:pt x="125" y="63"/>
                  </a:lnTo>
                  <a:cubicBezTo>
                    <a:pt x="218" y="0"/>
                    <a:pt x="343" y="32"/>
                    <a:pt x="406" y="125"/>
                  </a:cubicBezTo>
                  <a:cubicBezTo>
                    <a:pt x="468" y="219"/>
                    <a:pt x="437" y="313"/>
                    <a:pt x="343" y="375"/>
                  </a:cubicBezTo>
                  <a:cubicBezTo>
                    <a:pt x="250" y="438"/>
                    <a:pt x="125" y="438"/>
                    <a:pt x="62" y="344"/>
                  </a:cubicBezTo>
                  <a:cubicBezTo>
                    <a:pt x="0" y="250"/>
                    <a:pt x="31" y="125"/>
                    <a:pt x="125" y="6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00" name="Freeform 26"/>
            <p:cNvSpPr>
              <a:spLocks noChangeArrowheads="1"/>
            </p:cNvSpPr>
            <p:nvPr/>
          </p:nvSpPr>
          <p:spPr bwMode="auto">
            <a:xfrm>
              <a:off x="6950689" y="2746551"/>
              <a:ext cx="145045" cy="146510"/>
            </a:xfrm>
            <a:custGeom>
              <a:avLst/>
              <a:gdLst>
                <a:gd name="T0" fmla="*/ 93 w 438"/>
                <a:gd name="T1" fmla="*/ 63 h 439"/>
                <a:gd name="T2" fmla="*/ 93 w 438"/>
                <a:gd name="T3" fmla="*/ 63 h 439"/>
                <a:gd name="T4" fmla="*/ 375 w 438"/>
                <a:gd name="T5" fmla="*/ 94 h 439"/>
                <a:gd name="T6" fmla="*/ 312 w 438"/>
                <a:gd name="T7" fmla="*/ 375 h 439"/>
                <a:gd name="T8" fmla="*/ 62 w 438"/>
                <a:gd name="T9" fmla="*/ 313 h 439"/>
                <a:gd name="T10" fmla="*/ 93 w 438"/>
                <a:gd name="T11" fmla="*/ 63 h 439"/>
              </a:gdLst>
              <a:ahLst/>
              <a:cxnLst>
                <a:cxn ang="0">
                  <a:pos x="T0" y="T1"/>
                </a:cxn>
                <a:cxn ang="0">
                  <a:pos x="T2" y="T3"/>
                </a:cxn>
                <a:cxn ang="0">
                  <a:pos x="T4" y="T5"/>
                </a:cxn>
                <a:cxn ang="0">
                  <a:pos x="T6" y="T7"/>
                </a:cxn>
                <a:cxn ang="0">
                  <a:pos x="T8" y="T9"/>
                </a:cxn>
                <a:cxn ang="0">
                  <a:pos x="T10" y="T11"/>
                </a:cxn>
              </a:cxnLst>
              <a:rect l="0" t="0" r="r" b="b"/>
              <a:pathLst>
                <a:path w="438" h="439">
                  <a:moveTo>
                    <a:pt x="93" y="63"/>
                  </a:moveTo>
                  <a:lnTo>
                    <a:pt x="93" y="63"/>
                  </a:lnTo>
                  <a:cubicBezTo>
                    <a:pt x="187" y="0"/>
                    <a:pt x="312" y="0"/>
                    <a:pt x="375" y="94"/>
                  </a:cubicBezTo>
                  <a:cubicBezTo>
                    <a:pt x="437" y="188"/>
                    <a:pt x="406" y="313"/>
                    <a:pt x="312" y="375"/>
                  </a:cubicBezTo>
                  <a:cubicBezTo>
                    <a:pt x="250" y="438"/>
                    <a:pt x="125" y="407"/>
                    <a:pt x="62" y="313"/>
                  </a:cubicBezTo>
                  <a:cubicBezTo>
                    <a:pt x="0" y="219"/>
                    <a:pt x="0" y="94"/>
                    <a:pt x="93" y="6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01" name="Freeform 28"/>
            <p:cNvSpPr>
              <a:spLocks noChangeArrowheads="1"/>
            </p:cNvSpPr>
            <p:nvPr/>
          </p:nvSpPr>
          <p:spPr bwMode="auto">
            <a:xfrm>
              <a:off x="10023005" y="4947132"/>
              <a:ext cx="134789" cy="136255"/>
            </a:xfrm>
            <a:custGeom>
              <a:avLst/>
              <a:gdLst>
                <a:gd name="T0" fmla="*/ 187 w 407"/>
                <a:gd name="T1" fmla="*/ 0 h 408"/>
                <a:gd name="T2" fmla="*/ 187 w 407"/>
                <a:gd name="T3" fmla="*/ 0 h 408"/>
                <a:gd name="T4" fmla="*/ 406 w 407"/>
                <a:gd name="T5" fmla="*/ 219 h 408"/>
                <a:gd name="T6" fmla="*/ 187 w 407"/>
                <a:gd name="T7" fmla="*/ 407 h 408"/>
                <a:gd name="T8" fmla="*/ 0 w 407"/>
                <a:gd name="T9" fmla="*/ 219 h 408"/>
                <a:gd name="T10" fmla="*/ 187 w 407"/>
                <a:gd name="T11" fmla="*/ 0 h 408"/>
              </a:gdLst>
              <a:ahLst/>
              <a:cxnLst>
                <a:cxn ang="0">
                  <a:pos x="T0" y="T1"/>
                </a:cxn>
                <a:cxn ang="0">
                  <a:pos x="T2" y="T3"/>
                </a:cxn>
                <a:cxn ang="0">
                  <a:pos x="T4" y="T5"/>
                </a:cxn>
                <a:cxn ang="0">
                  <a:pos x="T6" y="T7"/>
                </a:cxn>
                <a:cxn ang="0">
                  <a:pos x="T8" y="T9"/>
                </a:cxn>
                <a:cxn ang="0">
                  <a:pos x="T10" y="T11"/>
                </a:cxn>
              </a:cxnLst>
              <a:rect l="0" t="0" r="r" b="b"/>
              <a:pathLst>
                <a:path w="407" h="408">
                  <a:moveTo>
                    <a:pt x="187" y="0"/>
                  </a:moveTo>
                  <a:lnTo>
                    <a:pt x="187" y="0"/>
                  </a:lnTo>
                  <a:cubicBezTo>
                    <a:pt x="312" y="0"/>
                    <a:pt x="406" y="94"/>
                    <a:pt x="406" y="219"/>
                  </a:cubicBezTo>
                  <a:cubicBezTo>
                    <a:pt x="406" y="313"/>
                    <a:pt x="312" y="407"/>
                    <a:pt x="187" y="407"/>
                  </a:cubicBezTo>
                  <a:cubicBezTo>
                    <a:pt x="93" y="407"/>
                    <a:pt x="0" y="313"/>
                    <a:pt x="0" y="219"/>
                  </a:cubicBezTo>
                  <a:cubicBezTo>
                    <a:pt x="0" y="94"/>
                    <a:pt x="93" y="0"/>
                    <a:pt x="187"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02" name="Freeform 29"/>
            <p:cNvSpPr>
              <a:spLocks noChangeArrowheads="1"/>
            </p:cNvSpPr>
            <p:nvPr/>
          </p:nvSpPr>
          <p:spPr bwMode="auto">
            <a:xfrm>
              <a:off x="10023005" y="2550227"/>
              <a:ext cx="134789" cy="134789"/>
            </a:xfrm>
            <a:custGeom>
              <a:avLst/>
              <a:gdLst>
                <a:gd name="T0" fmla="*/ 187 w 407"/>
                <a:gd name="T1" fmla="*/ 0 h 407"/>
                <a:gd name="T2" fmla="*/ 187 w 407"/>
                <a:gd name="T3" fmla="*/ 0 h 407"/>
                <a:gd name="T4" fmla="*/ 406 w 407"/>
                <a:gd name="T5" fmla="*/ 187 h 407"/>
                <a:gd name="T6" fmla="*/ 187 w 407"/>
                <a:gd name="T7" fmla="*/ 406 h 407"/>
                <a:gd name="T8" fmla="*/ 0 w 407"/>
                <a:gd name="T9" fmla="*/ 187 h 407"/>
                <a:gd name="T10" fmla="*/ 187 w 407"/>
                <a:gd name="T11" fmla="*/ 0 h 407"/>
              </a:gdLst>
              <a:ahLst/>
              <a:cxnLst>
                <a:cxn ang="0">
                  <a:pos x="T0" y="T1"/>
                </a:cxn>
                <a:cxn ang="0">
                  <a:pos x="T2" y="T3"/>
                </a:cxn>
                <a:cxn ang="0">
                  <a:pos x="T4" y="T5"/>
                </a:cxn>
                <a:cxn ang="0">
                  <a:pos x="T6" y="T7"/>
                </a:cxn>
                <a:cxn ang="0">
                  <a:pos x="T8" y="T9"/>
                </a:cxn>
                <a:cxn ang="0">
                  <a:pos x="T10" y="T11"/>
                </a:cxn>
              </a:cxnLst>
              <a:rect l="0" t="0" r="r" b="b"/>
              <a:pathLst>
                <a:path w="407" h="407">
                  <a:moveTo>
                    <a:pt x="187" y="0"/>
                  </a:moveTo>
                  <a:lnTo>
                    <a:pt x="187" y="0"/>
                  </a:lnTo>
                  <a:cubicBezTo>
                    <a:pt x="312" y="0"/>
                    <a:pt x="406" y="93"/>
                    <a:pt x="406" y="187"/>
                  </a:cubicBezTo>
                  <a:cubicBezTo>
                    <a:pt x="406" y="312"/>
                    <a:pt x="312" y="406"/>
                    <a:pt x="187" y="406"/>
                  </a:cubicBezTo>
                  <a:cubicBezTo>
                    <a:pt x="93" y="406"/>
                    <a:pt x="0" y="312"/>
                    <a:pt x="0" y="187"/>
                  </a:cubicBezTo>
                  <a:cubicBezTo>
                    <a:pt x="0" y="93"/>
                    <a:pt x="93" y="0"/>
                    <a:pt x="187"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03" name="Freeform 30"/>
            <p:cNvSpPr>
              <a:spLocks noChangeArrowheads="1"/>
            </p:cNvSpPr>
            <p:nvPr/>
          </p:nvSpPr>
          <p:spPr bwMode="auto">
            <a:xfrm>
              <a:off x="11227318" y="3754540"/>
              <a:ext cx="134789" cy="124534"/>
            </a:xfrm>
            <a:custGeom>
              <a:avLst/>
              <a:gdLst>
                <a:gd name="T0" fmla="*/ 406 w 407"/>
                <a:gd name="T1" fmla="*/ 187 h 375"/>
                <a:gd name="T2" fmla="*/ 406 w 407"/>
                <a:gd name="T3" fmla="*/ 187 h 375"/>
                <a:gd name="T4" fmla="*/ 187 w 407"/>
                <a:gd name="T5" fmla="*/ 374 h 375"/>
                <a:gd name="T6" fmla="*/ 0 w 407"/>
                <a:gd name="T7" fmla="*/ 187 h 375"/>
                <a:gd name="T8" fmla="*/ 187 w 407"/>
                <a:gd name="T9" fmla="*/ 0 h 375"/>
                <a:gd name="T10" fmla="*/ 406 w 407"/>
                <a:gd name="T11" fmla="*/ 187 h 375"/>
              </a:gdLst>
              <a:ahLst/>
              <a:cxnLst>
                <a:cxn ang="0">
                  <a:pos x="T0" y="T1"/>
                </a:cxn>
                <a:cxn ang="0">
                  <a:pos x="T2" y="T3"/>
                </a:cxn>
                <a:cxn ang="0">
                  <a:pos x="T4" y="T5"/>
                </a:cxn>
                <a:cxn ang="0">
                  <a:pos x="T6" y="T7"/>
                </a:cxn>
                <a:cxn ang="0">
                  <a:pos x="T8" y="T9"/>
                </a:cxn>
                <a:cxn ang="0">
                  <a:pos x="T10" y="T11"/>
                </a:cxn>
              </a:cxnLst>
              <a:rect l="0" t="0" r="r" b="b"/>
              <a:pathLst>
                <a:path w="407" h="375">
                  <a:moveTo>
                    <a:pt x="406" y="187"/>
                  </a:moveTo>
                  <a:lnTo>
                    <a:pt x="406" y="187"/>
                  </a:lnTo>
                  <a:cubicBezTo>
                    <a:pt x="406" y="311"/>
                    <a:pt x="312" y="374"/>
                    <a:pt x="187" y="374"/>
                  </a:cubicBezTo>
                  <a:cubicBezTo>
                    <a:pt x="93" y="374"/>
                    <a:pt x="0" y="311"/>
                    <a:pt x="0" y="187"/>
                  </a:cubicBezTo>
                  <a:cubicBezTo>
                    <a:pt x="0" y="93"/>
                    <a:pt x="93" y="0"/>
                    <a:pt x="187" y="0"/>
                  </a:cubicBezTo>
                  <a:cubicBezTo>
                    <a:pt x="312" y="0"/>
                    <a:pt x="406" y="93"/>
                    <a:pt x="406" y="18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04" name="Freeform 31"/>
            <p:cNvSpPr>
              <a:spLocks noChangeArrowheads="1"/>
            </p:cNvSpPr>
            <p:nvPr/>
          </p:nvSpPr>
          <p:spPr bwMode="auto">
            <a:xfrm>
              <a:off x="10863973" y="2891596"/>
              <a:ext cx="145045" cy="145044"/>
            </a:xfrm>
            <a:custGeom>
              <a:avLst/>
              <a:gdLst>
                <a:gd name="T0" fmla="*/ 375 w 438"/>
                <a:gd name="T1" fmla="*/ 93 h 438"/>
                <a:gd name="T2" fmla="*/ 375 w 438"/>
                <a:gd name="T3" fmla="*/ 93 h 438"/>
                <a:gd name="T4" fmla="*/ 375 w 438"/>
                <a:gd name="T5" fmla="*/ 375 h 438"/>
                <a:gd name="T6" fmla="*/ 94 w 438"/>
                <a:gd name="T7" fmla="*/ 375 h 438"/>
                <a:gd name="T8" fmla="*/ 94 w 438"/>
                <a:gd name="T9" fmla="*/ 93 h 438"/>
                <a:gd name="T10" fmla="*/ 375 w 438"/>
                <a:gd name="T11" fmla="*/ 93 h 438"/>
              </a:gdLst>
              <a:ahLst/>
              <a:cxnLst>
                <a:cxn ang="0">
                  <a:pos x="T0" y="T1"/>
                </a:cxn>
                <a:cxn ang="0">
                  <a:pos x="T2" y="T3"/>
                </a:cxn>
                <a:cxn ang="0">
                  <a:pos x="T4" y="T5"/>
                </a:cxn>
                <a:cxn ang="0">
                  <a:pos x="T6" y="T7"/>
                </a:cxn>
                <a:cxn ang="0">
                  <a:pos x="T8" y="T9"/>
                </a:cxn>
                <a:cxn ang="0">
                  <a:pos x="T10" y="T11"/>
                </a:cxn>
              </a:cxnLst>
              <a:rect l="0" t="0" r="r" b="b"/>
              <a:pathLst>
                <a:path w="438" h="438">
                  <a:moveTo>
                    <a:pt x="375" y="93"/>
                  </a:moveTo>
                  <a:lnTo>
                    <a:pt x="375" y="93"/>
                  </a:lnTo>
                  <a:cubicBezTo>
                    <a:pt x="437" y="156"/>
                    <a:pt x="437" y="281"/>
                    <a:pt x="375" y="375"/>
                  </a:cubicBezTo>
                  <a:cubicBezTo>
                    <a:pt x="281" y="437"/>
                    <a:pt x="156" y="437"/>
                    <a:pt x="94" y="375"/>
                  </a:cubicBezTo>
                  <a:cubicBezTo>
                    <a:pt x="0" y="281"/>
                    <a:pt x="0" y="156"/>
                    <a:pt x="94" y="93"/>
                  </a:cubicBezTo>
                  <a:cubicBezTo>
                    <a:pt x="156" y="0"/>
                    <a:pt x="281" y="0"/>
                    <a:pt x="375" y="9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05" name="Freeform 32"/>
            <p:cNvSpPr>
              <a:spLocks noChangeArrowheads="1"/>
            </p:cNvSpPr>
            <p:nvPr/>
          </p:nvSpPr>
          <p:spPr bwMode="auto">
            <a:xfrm>
              <a:off x="9171782" y="2891596"/>
              <a:ext cx="146510" cy="145044"/>
            </a:xfrm>
            <a:custGeom>
              <a:avLst/>
              <a:gdLst>
                <a:gd name="T0" fmla="*/ 344 w 439"/>
                <a:gd name="T1" fmla="*/ 375 h 438"/>
                <a:gd name="T2" fmla="*/ 344 w 439"/>
                <a:gd name="T3" fmla="*/ 375 h 438"/>
                <a:gd name="T4" fmla="*/ 63 w 439"/>
                <a:gd name="T5" fmla="*/ 375 h 438"/>
                <a:gd name="T6" fmla="*/ 63 w 439"/>
                <a:gd name="T7" fmla="*/ 93 h 438"/>
                <a:gd name="T8" fmla="*/ 344 w 439"/>
                <a:gd name="T9" fmla="*/ 93 h 438"/>
                <a:gd name="T10" fmla="*/ 344 w 439"/>
                <a:gd name="T11" fmla="*/ 375 h 438"/>
              </a:gdLst>
              <a:ahLst/>
              <a:cxnLst>
                <a:cxn ang="0">
                  <a:pos x="T0" y="T1"/>
                </a:cxn>
                <a:cxn ang="0">
                  <a:pos x="T2" y="T3"/>
                </a:cxn>
                <a:cxn ang="0">
                  <a:pos x="T4" y="T5"/>
                </a:cxn>
                <a:cxn ang="0">
                  <a:pos x="T6" y="T7"/>
                </a:cxn>
                <a:cxn ang="0">
                  <a:pos x="T8" y="T9"/>
                </a:cxn>
                <a:cxn ang="0">
                  <a:pos x="T10" y="T11"/>
                </a:cxn>
              </a:cxnLst>
              <a:rect l="0" t="0" r="r" b="b"/>
              <a:pathLst>
                <a:path w="439" h="438">
                  <a:moveTo>
                    <a:pt x="344" y="375"/>
                  </a:moveTo>
                  <a:lnTo>
                    <a:pt x="344" y="375"/>
                  </a:lnTo>
                  <a:cubicBezTo>
                    <a:pt x="281" y="437"/>
                    <a:pt x="156" y="437"/>
                    <a:pt x="63" y="375"/>
                  </a:cubicBezTo>
                  <a:cubicBezTo>
                    <a:pt x="0" y="281"/>
                    <a:pt x="0" y="156"/>
                    <a:pt x="63" y="93"/>
                  </a:cubicBezTo>
                  <a:cubicBezTo>
                    <a:pt x="156" y="0"/>
                    <a:pt x="281" y="0"/>
                    <a:pt x="344" y="93"/>
                  </a:cubicBezTo>
                  <a:cubicBezTo>
                    <a:pt x="438" y="156"/>
                    <a:pt x="438" y="281"/>
                    <a:pt x="344" y="37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06" name="Freeform 33"/>
            <p:cNvSpPr>
              <a:spLocks noChangeArrowheads="1"/>
            </p:cNvSpPr>
            <p:nvPr/>
          </p:nvSpPr>
          <p:spPr bwMode="auto">
            <a:xfrm>
              <a:off x="10863973" y="4594043"/>
              <a:ext cx="145045" cy="145044"/>
            </a:xfrm>
            <a:custGeom>
              <a:avLst/>
              <a:gdLst>
                <a:gd name="T0" fmla="*/ 375 w 438"/>
                <a:gd name="T1" fmla="*/ 344 h 438"/>
                <a:gd name="T2" fmla="*/ 375 w 438"/>
                <a:gd name="T3" fmla="*/ 344 h 438"/>
                <a:gd name="T4" fmla="*/ 94 w 438"/>
                <a:gd name="T5" fmla="*/ 344 h 438"/>
                <a:gd name="T6" fmla="*/ 94 w 438"/>
                <a:gd name="T7" fmla="*/ 62 h 438"/>
                <a:gd name="T8" fmla="*/ 375 w 438"/>
                <a:gd name="T9" fmla="*/ 62 h 438"/>
                <a:gd name="T10" fmla="*/ 375 w 438"/>
                <a:gd name="T11" fmla="*/ 344 h 438"/>
              </a:gdLst>
              <a:ahLst/>
              <a:cxnLst>
                <a:cxn ang="0">
                  <a:pos x="T0" y="T1"/>
                </a:cxn>
                <a:cxn ang="0">
                  <a:pos x="T2" y="T3"/>
                </a:cxn>
                <a:cxn ang="0">
                  <a:pos x="T4" y="T5"/>
                </a:cxn>
                <a:cxn ang="0">
                  <a:pos x="T6" y="T7"/>
                </a:cxn>
                <a:cxn ang="0">
                  <a:pos x="T8" y="T9"/>
                </a:cxn>
                <a:cxn ang="0">
                  <a:pos x="T10" y="T11"/>
                </a:cxn>
              </a:cxnLst>
              <a:rect l="0" t="0" r="r" b="b"/>
              <a:pathLst>
                <a:path w="438" h="438">
                  <a:moveTo>
                    <a:pt x="375" y="344"/>
                  </a:moveTo>
                  <a:lnTo>
                    <a:pt x="375" y="344"/>
                  </a:lnTo>
                  <a:cubicBezTo>
                    <a:pt x="281" y="437"/>
                    <a:pt x="156" y="437"/>
                    <a:pt x="94" y="344"/>
                  </a:cubicBezTo>
                  <a:cubicBezTo>
                    <a:pt x="0" y="281"/>
                    <a:pt x="0" y="156"/>
                    <a:pt x="94" y="62"/>
                  </a:cubicBezTo>
                  <a:cubicBezTo>
                    <a:pt x="156" y="0"/>
                    <a:pt x="281" y="0"/>
                    <a:pt x="375" y="62"/>
                  </a:cubicBezTo>
                  <a:cubicBezTo>
                    <a:pt x="437" y="156"/>
                    <a:pt x="437" y="281"/>
                    <a:pt x="375" y="34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07" name="Freeform 34"/>
            <p:cNvSpPr>
              <a:spLocks noChangeArrowheads="1"/>
            </p:cNvSpPr>
            <p:nvPr/>
          </p:nvSpPr>
          <p:spPr bwMode="auto">
            <a:xfrm>
              <a:off x="10480116" y="2632273"/>
              <a:ext cx="145045" cy="155301"/>
            </a:xfrm>
            <a:custGeom>
              <a:avLst/>
              <a:gdLst>
                <a:gd name="T0" fmla="*/ 281 w 438"/>
                <a:gd name="T1" fmla="*/ 31 h 469"/>
                <a:gd name="T2" fmla="*/ 281 w 438"/>
                <a:gd name="T3" fmla="*/ 31 h 469"/>
                <a:gd name="T4" fmla="*/ 406 w 438"/>
                <a:gd name="T5" fmla="*/ 312 h 469"/>
                <a:gd name="T6" fmla="*/ 125 w 438"/>
                <a:gd name="T7" fmla="*/ 406 h 469"/>
                <a:gd name="T8" fmla="*/ 31 w 438"/>
                <a:gd name="T9" fmla="*/ 156 h 469"/>
                <a:gd name="T10" fmla="*/ 281 w 438"/>
                <a:gd name="T11" fmla="*/ 31 h 469"/>
              </a:gdLst>
              <a:ahLst/>
              <a:cxnLst>
                <a:cxn ang="0">
                  <a:pos x="T0" y="T1"/>
                </a:cxn>
                <a:cxn ang="0">
                  <a:pos x="T2" y="T3"/>
                </a:cxn>
                <a:cxn ang="0">
                  <a:pos x="T4" y="T5"/>
                </a:cxn>
                <a:cxn ang="0">
                  <a:pos x="T6" y="T7"/>
                </a:cxn>
                <a:cxn ang="0">
                  <a:pos x="T8" y="T9"/>
                </a:cxn>
                <a:cxn ang="0">
                  <a:pos x="T10" y="T11"/>
                </a:cxn>
              </a:cxnLst>
              <a:rect l="0" t="0" r="r" b="b"/>
              <a:pathLst>
                <a:path w="438" h="469">
                  <a:moveTo>
                    <a:pt x="281" y="31"/>
                  </a:moveTo>
                  <a:lnTo>
                    <a:pt x="281" y="31"/>
                  </a:lnTo>
                  <a:cubicBezTo>
                    <a:pt x="375" y="93"/>
                    <a:pt x="437" y="187"/>
                    <a:pt x="406" y="312"/>
                  </a:cubicBezTo>
                  <a:cubicBezTo>
                    <a:pt x="343" y="406"/>
                    <a:pt x="250" y="468"/>
                    <a:pt x="125" y="406"/>
                  </a:cubicBezTo>
                  <a:cubicBezTo>
                    <a:pt x="31" y="375"/>
                    <a:pt x="0" y="250"/>
                    <a:pt x="31" y="156"/>
                  </a:cubicBezTo>
                  <a:cubicBezTo>
                    <a:pt x="62" y="62"/>
                    <a:pt x="187" y="0"/>
                    <a:pt x="281" y="31"/>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08" name="Freeform 35"/>
            <p:cNvSpPr>
              <a:spLocks noChangeArrowheads="1"/>
            </p:cNvSpPr>
            <p:nvPr/>
          </p:nvSpPr>
          <p:spPr bwMode="auto">
            <a:xfrm>
              <a:off x="8902203" y="3287173"/>
              <a:ext cx="155301" cy="146510"/>
            </a:xfrm>
            <a:custGeom>
              <a:avLst/>
              <a:gdLst>
                <a:gd name="T0" fmla="*/ 437 w 469"/>
                <a:gd name="T1" fmla="*/ 282 h 439"/>
                <a:gd name="T2" fmla="*/ 437 w 469"/>
                <a:gd name="T3" fmla="*/ 282 h 439"/>
                <a:gd name="T4" fmla="*/ 156 w 469"/>
                <a:gd name="T5" fmla="*/ 407 h 439"/>
                <a:gd name="T6" fmla="*/ 62 w 469"/>
                <a:gd name="T7" fmla="*/ 125 h 439"/>
                <a:gd name="T8" fmla="*/ 312 w 469"/>
                <a:gd name="T9" fmla="*/ 32 h 439"/>
                <a:gd name="T10" fmla="*/ 437 w 469"/>
                <a:gd name="T11" fmla="*/ 282 h 439"/>
              </a:gdLst>
              <a:ahLst/>
              <a:cxnLst>
                <a:cxn ang="0">
                  <a:pos x="T0" y="T1"/>
                </a:cxn>
                <a:cxn ang="0">
                  <a:pos x="T2" y="T3"/>
                </a:cxn>
                <a:cxn ang="0">
                  <a:pos x="T4" y="T5"/>
                </a:cxn>
                <a:cxn ang="0">
                  <a:pos x="T6" y="T7"/>
                </a:cxn>
                <a:cxn ang="0">
                  <a:pos x="T8" y="T9"/>
                </a:cxn>
                <a:cxn ang="0">
                  <a:pos x="T10" y="T11"/>
                </a:cxn>
              </a:cxnLst>
              <a:rect l="0" t="0" r="r" b="b"/>
              <a:pathLst>
                <a:path w="469" h="439">
                  <a:moveTo>
                    <a:pt x="437" y="282"/>
                  </a:moveTo>
                  <a:lnTo>
                    <a:pt x="437" y="282"/>
                  </a:lnTo>
                  <a:cubicBezTo>
                    <a:pt x="375" y="407"/>
                    <a:pt x="250" y="438"/>
                    <a:pt x="156" y="407"/>
                  </a:cubicBezTo>
                  <a:cubicBezTo>
                    <a:pt x="62" y="344"/>
                    <a:pt x="0" y="250"/>
                    <a:pt x="62" y="125"/>
                  </a:cubicBezTo>
                  <a:cubicBezTo>
                    <a:pt x="93" y="32"/>
                    <a:pt x="218" y="0"/>
                    <a:pt x="312" y="32"/>
                  </a:cubicBezTo>
                  <a:cubicBezTo>
                    <a:pt x="406" y="63"/>
                    <a:pt x="468" y="188"/>
                    <a:pt x="437" y="282"/>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09" name="Freeform 36"/>
            <p:cNvSpPr>
              <a:spLocks noChangeArrowheads="1"/>
            </p:cNvSpPr>
            <p:nvPr/>
          </p:nvSpPr>
          <p:spPr bwMode="auto">
            <a:xfrm>
              <a:off x="11123296" y="4199930"/>
              <a:ext cx="156765" cy="156766"/>
            </a:xfrm>
            <a:custGeom>
              <a:avLst/>
              <a:gdLst>
                <a:gd name="T0" fmla="*/ 406 w 470"/>
                <a:gd name="T1" fmla="*/ 313 h 470"/>
                <a:gd name="T2" fmla="*/ 406 w 470"/>
                <a:gd name="T3" fmla="*/ 313 h 470"/>
                <a:gd name="T4" fmla="*/ 156 w 470"/>
                <a:gd name="T5" fmla="*/ 407 h 470"/>
                <a:gd name="T6" fmla="*/ 31 w 470"/>
                <a:gd name="T7" fmla="*/ 157 h 470"/>
                <a:gd name="T8" fmla="*/ 313 w 470"/>
                <a:gd name="T9" fmla="*/ 32 h 470"/>
                <a:gd name="T10" fmla="*/ 406 w 470"/>
                <a:gd name="T11" fmla="*/ 313 h 470"/>
              </a:gdLst>
              <a:ahLst/>
              <a:cxnLst>
                <a:cxn ang="0">
                  <a:pos x="T0" y="T1"/>
                </a:cxn>
                <a:cxn ang="0">
                  <a:pos x="T2" y="T3"/>
                </a:cxn>
                <a:cxn ang="0">
                  <a:pos x="T4" y="T5"/>
                </a:cxn>
                <a:cxn ang="0">
                  <a:pos x="T6" y="T7"/>
                </a:cxn>
                <a:cxn ang="0">
                  <a:pos x="T8" y="T9"/>
                </a:cxn>
                <a:cxn ang="0">
                  <a:pos x="T10" y="T11"/>
                </a:cxn>
              </a:cxnLst>
              <a:rect l="0" t="0" r="r" b="b"/>
              <a:pathLst>
                <a:path w="470" h="470">
                  <a:moveTo>
                    <a:pt x="406" y="313"/>
                  </a:moveTo>
                  <a:lnTo>
                    <a:pt x="406" y="313"/>
                  </a:lnTo>
                  <a:cubicBezTo>
                    <a:pt x="375" y="407"/>
                    <a:pt x="250" y="469"/>
                    <a:pt x="156" y="407"/>
                  </a:cubicBezTo>
                  <a:cubicBezTo>
                    <a:pt x="63" y="375"/>
                    <a:pt x="0" y="250"/>
                    <a:pt x="31" y="157"/>
                  </a:cubicBezTo>
                  <a:cubicBezTo>
                    <a:pt x="94" y="63"/>
                    <a:pt x="219" y="0"/>
                    <a:pt x="313" y="32"/>
                  </a:cubicBezTo>
                  <a:cubicBezTo>
                    <a:pt x="406" y="94"/>
                    <a:pt x="469" y="219"/>
                    <a:pt x="406" y="31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10" name="Freeform 37"/>
            <p:cNvSpPr>
              <a:spLocks noChangeArrowheads="1"/>
            </p:cNvSpPr>
            <p:nvPr/>
          </p:nvSpPr>
          <p:spPr bwMode="auto">
            <a:xfrm>
              <a:off x="11123296" y="3287173"/>
              <a:ext cx="156765" cy="146510"/>
            </a:xfrm>
            <a:custGeom>
              <a:avLst/>
              <a:gdLst>
                <a:gd name="T0" fmla="*/ 406 w 470"/>
                <a:gd name="T1" fmla="*/ 125 h 439"/>
                <a:gd name="T2" fmla="*/ 406 w 470"/>
                <a:gd name="T3" fmla="*/ 125 h 439"/>
                <a:gd name="T4" fmla="*/ 313 w 470"/>
                <a:gd name="T5" fmla="*/ 407 h 439"/>
                <a:gd name="T6" fmla="*/ 31 w 470"/>
                <a:gd name="T7" fmla="*/ 282 h 439"/>
                <a:gd name="T8" fmla="*/ 156 w 470"/>
                <a:gd name="T9" fmla="*/ 32 h 439"/>
                <a:gd name="T10" fmla="*/ 406 w 470"/>
                <a:gd name="T11" fmla="*/ 125 h 439"/>
              </a:gdLst>
              <a:ahLst/>
              <a:cxnLst>
                <a:cxn ang="0">
                  <a:pos x="T0" y="T1"/>
                </a:cxn>
                <a:cxn ang="0">
                  <a:pos x="T2" y="T3"/>
                </a:cxn>
                <a:cxn ang="0">
                  <a:pos x="T4" y="T5"/>
                </a:cxn>
                <a:cxn ang="0">
                  <a:pos x="T6" y="T7"/>
                </a:cxn>
                <a:cxn ang="0">
                  <a:pos x="T8" y="T9"/>
                </a:cxn>
                <a:cxn ang="0">
                  <a:pos x="T10" y="T11"/>
                </a:cxn>
              </a:cxnLst>
              <a:rect l="0" t="0" r="r" b="b"/>
              <a:pathLst>
                <a:path w="470" h="439">
                  <a:moveTo>
                    <a:pt x="406" y="125"/>
                  </a:moveTo>
                  <a:lnTo>
                    <a:pt x="406" y="125"/>
                  </a:lnTo>
                  <a:cubicBezTo>
                    <a:pt x="469" y="250"/>
                    <a:pt x="406" y="344"/>
                    <a:pt x="313" y="407"/>
                  </a:cubicBezTo>
                  <a:cubicBezTo>
                    <a:pt x="219" y="438"/>
                    <a:pt x="94" y="407"/>
                    <a:pt x="31" y="282"/>
                  </a:cubicBezTo>
                  <a:cubicBezTo>
                    <a:pt x="0" y="188"/>
                    <a:pt x="63" y="63"/>
                    <a:pt x="156" y="32"/>
                  </a:cubicBezTo>
                  <a:cubicBezTo>
                    <a:pt x="250" y="0"/>
                    <a:pt x="375" y="32"/>
                    <a:pt x="406" y="12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11" name="Freeform 38"/>
            <p:cNvSpPr>
              <a:spLocks noChangeArrowheads="1"/>
            </p:cNvSpPr>
            <p:nvPr/>
          </p:nvSpPr>
          <p:spPr bwMode="auto">
            <a:xfrm>
              <a:off x="9555638" y="2632273"/>
              <a:ext cx="146510" cy="155301"/>
            </a:xfrm>
            <a:custGeom>
              <a:avLst/>
              <a:gdLst>
                <a:gd name="T0" fmla="*/ 313 w 439"/>
                <a:gd name="T1" fmla="*/ 406 h 469"/>
                <a:gd name="T2" fmla="*/ 313 w 439"/>
                <a:gd name="T3" fmla="*/ 406 h 469"/>
                <a:gd name="T4" fmla="*/ 32 w 439"/>
                <a:gd name="T5" fmla="*/ 312 h 469"/>
                <a:gd name="T6" fmla="*/ 157 w 439"/>
                <a:gd name="T7" fmla="*/ 31 h 469"/>
                <a:gd name="T8" fmla="*/ 406 w 439"/>
                <a:gd name="T9" fmla="*/ 156 h 469"/>
                <a:gd name="T10" fmla="*/ 313 w 439"/>
                <a:gd name="T11" fmla="*/ 406 h 469"/>
              </a:gdLst>
              <a:ahLst/>
              <a:cxnLst>
                <a:cxn ang="0">
                  <a:pos x="T0" y="T1"/>
                </a:cxn>
                <a:cxn ang="0">
                  <a:pos x="T2" y="T3"/>
                </a:cxn>
                <a:cxn ang="0">
                  <a:pos x="T4" y="T5"/>
                </a:cxn>
                <a:cxn ang="0">
                  <a:pos x="T6" y="T7"/>
                </a:cxn>
                <a:cxn ang="0">
                  <a:pos x="T8" y="T9"/>
                </a:cxn>
                <a:cxn ang="0">
                  <a:pos x="T10" y="T11"/>
                </a:cxn>
              </a:cxnLst>
              <a:rect l="0" t="0" r="r" b="b"/>
              <a:pathLst>
                <a:path w="439" h="469">
                  <a:moveTo>
                    <a:pt x="313" y="406"/>
                  </a:moveTo>
                  <a:lnTo>
                    <a:pt x="313" y="406"/>
                  </a:lnTo>
                  <a:cubicBezTo>
                    <a:pt x="188" y="468"/>
                    <a:pt x="94" y="406"/>
                    <a:pt x="32" y="312"/>
                  </a:cubicBezTo>
                  <a:cubicBezTo>
                    <a:pt x="0" y="187"/>
                    <a:pt x="63" y="93"/>
                    <a:pt x="157" y="31"/>
                  </a:cubicBezTo>
                  <a:cubicBezTo>
                    <a:pt x="250" y="0"/>
                    <a:pt x="375" y="62"/>
                    <a:pt x="406" y="156"/>
                  </a:cubicBezTo>
                  <a:cubicBezTo>
                    <a:pt x="438" y="250"/>
                    <a:pt x="406" y="375"/>
                    <a:pt x="313" y="406"/>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12" name="Freeform 39"/>
            <p:cNvSpPr>
              <a:spLocks noChangeArrowheads="1"/>
            </p:cNvSpPr>
            <p:nvPr/>
          </p:nvSpPr>
          <p:spPr bwMode="auto">
            <a:xfrm>
              <a:off x="10480116" y="4853365"/>
              <a:ext cx="145045" cy="146510"/>
            </a:xfrm>
            <a:custGeom>
              <a:avLst/>
              <a:gdLst>
                <a:gd name="T0" fmla="*/ 281 w 438"/>
                <a:gd name="T1" fmla="*/ 406 h 439"/>
                <a:gd name="T2" fmla="*/ 281 w 438"/>
                <a:gd name="T3" fmla="*/ 406 h 439"/>
                <a:gd name="T4" fmla="*/ 31 w 438"/>
                <a:gd name="T5" fmla="*/ 281 h 439"/>
                <a:gd name="T6" fmla="*/ 125 w 438"/>
                <a:gd name="T7" fmla="*/ 31 h 439"/>
                <a:gd name="T8" fmla="*/ 406 w 438"/>
                <a:gd name="T9" fmla="*/ 156 h 439"/>
                <a:gd name="T10" fmla="*/ 281 w 438"/>
                <a:gd name="T11" fmla="*/ 406 h 439"/>
              </a:gdLst>
              <a:ahLst/>
              <a:cxnLst>
                <a:cxn ang="0">
                  <a:pos x="T0" y="T1"/>
                </a:cxn>
                <a:cxn ang="0">
                  <a:pos x="T2" y="T3"/>
                </a:cxn>
                <a:cxn ang="0">
                  <a:pos x="T4" y="T5"/>
                </a:cxn>
                <a:cxn ang="0">
                  <a:pos x="T6" y="T7"/>
                </a:cxn>
                <a:cxn ang="0">
                  <a:pos x="T8" y="T9"/>
                </a:cxn>
                <a:cxn ang="0">
                  <a:pos x="T10" y="T11"/>
                </a:cxn>
              </a:cxnLst>
              <a:rect l="0" t="0" r="r" b="b"/>
              <a:pathLst>
                <a:path w="438" h="439">
                  <a:moveTo>
                    <a:pt x="281" y="406"/>
                  </a:moveTo>
                  <a:lnTo>
                    <a:pt x="281" y="406"/>
                  </a:lnTo>
                  <a:cubicBezTo>
                    <a:pt x="187" y="438"/>
                    <a:pt x="62" y="406"/>
                    <a:pt x="31" y="281"/>
                  </a:cubicBezTo>
                  <a:cubicBezTo>
                    <a:pt x="0" y="188"/>
                    <a:pt x="31" y="63"/>
                    <a:pt x="125" y="31"/>
                  </a:cubicBezTo>
                  <a:cubicBezTo>
                    <a:pt x="250" y="0"/>
                    <a:pt x="343" y="31"/>
                    <a:pt x="406" y="156"/>
                  </a:cubicBezTo>
                  <a:cubicBezTo>
                    <a:pt x="437" y="250"/>
                    <a:pt x="375" y="344"/>
                    <a:pt x="281" y="406"/>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13" name="Freeform 40"/>
            <p:cNvSpPr>
              <a:spLocks noChangeArrowheads="1"/>
            </p:cNvSpPr>
            <p:nvPr/>
          </p:nvSpPr>
          <p:spPr bwMode="auto">
            <a:xfrm>
              <a:off x="10251561" y="4926620"/>
              <a:ext cx="146510" cy="134789"/>
            </a:xfrm>
            <a:custGeom>
              <a:avLst/>
              <a:gdLst>
                <a:gd name="T0" fmla="*/ 188 w 439"/>
                <a:gd name="T1" fmla="*/ 0 h 407"/>
                <a:gd name="T2" fmla="*/ 188 w 439"/>
                <a:gd name="T3" fmla="*/ 0 h 407"/>
                <a:gd name="T4" fmla="*/ 406 w 439"/>
                <a:gd name="T5" fmla="*/ 156 h 407"/>
                <a:gd name="T6" fmla="*/ 250 w 439"/>
                <a:gd name="T7" fmla="*/ 406 h 407"/>
                <a:gd name="T8" fmla="*/ 31 w 439"/>
                <a:gd name="T9" fmla="*/ 250 h 407"/>
                <a:gd name="T10" fmla="*/ 188 w 439"/>
                <a:gd name="T11" fmla="*/ 0 h 407"/>
              </a:gdLst>
              <a:ahLst/>
              <a:cxnLst>
                <a:cxn ang="0">
                  <a:pos x="T0" y="T1"/>
                </a:cxn>
                <a:cxn ang="0">
                  <a:pos x="T2" y="T3"/>
                </a:cxn>
                <a:cxn ang="0">
                  <a:pos x="T4" y="T5"/>
                </a:cxn>
                <a:cxn ang="0">
                  <a:pos x="T6" y="T7"/>
                </a:cxn>
                <a:cxn ang="0">
                  <a:pos x="T8" y="T9"/>
                </a:cxn>
                <a:cxn ang="0">
                  <a:pos x="T10" y="T11"/>
                </a:cxn>
              </a:cxnLst>
              <a:rect l="0" t="0" r="r" b="b"/>
              <a:pathLst>
                <a:path w="439" h="407">
                  <a:moveTo>
                    <a:pt x="188" y="0"/>
                  </a:moveTo>
                  <a:lnTo>
                    <a:pt x="188" y="0"/>
                  </a:lnTo>
                  <a:cubicBezTo>
                    <a:pt x="281" y="0"/>
                    <a:pt x="406" y="62"/>
                    <a:pt x="406" y="156"/>
                  </a:cubicBezTo>
                  <a:cubicBezTo>
                    <a:pt x="438" y="281"/>
                    <a:pt x="375" y="375"/>
                    <a:pt x="250" y="406"/>
                  </a:cubicBezTo>
                  <a:cubicBezTo>
                    <a:pt x="156" y="406"/>
                    <a:pt x="31" y="344"/>
                    <a:pt x="31" y="250"/>
                  </a:cubicBezTo>
                  <a:cubicBezTo>
                    <a:pt x="0" y="125"/>
                    <a:pt x="63" y="31"/>
                    <a:pt x="188"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14" name="Freeform 41"/>
            <p:cNvSpPr>
              <a:spLocks noChangeArrowheads="1"/>
            </p:cNvSpPr>
            <p:nvPr/>
          </p:nvSpPr>
          <p:spPr bwMode="auto">
            <a:xfrm>
              <a:off x="9784194" y="2570739"/>
              <a:ext cx="145045" cy="146510"/>
            </a:xfrm>
            <a:custGeom>
              <a:avLst/>
              <a:gdLst>
                <a:gd name="T0" fmla="*/ 187 w 438"/>
                <a:gd name="T1" fmla="*/ 0 h 439"/>
                <a:gd name="T2" fmla="*/ 187 w 438"/>
                <a:gd name="T3" fmla="*/ 0 h 439"/>
                <a:gd name="T4" fmla="*/ 406 w 438"/>
                <a:gd name="T5" fmla="*/ 156 h 439"/>
                <a:gd name="T6" fmla="*/ 250 w 438"/>
                <a:gd name="T7" fmla="*/ 406 h 439"/>
                <a:gd name="T8" fmla="*/ 31 w 438"/>
                <a:gd name="T9" fmla="*/ 250 h 439"/>
                <a:gd name="T10" fmla="*/ 187 w 438"/>
                <a:gd name="T11" fmla="*/ 0 h 439"/>
              </a:gdLst>
              <a:ahLst/>
              <a:cxnLst>
                <a:cxn ang="0">
                  <a:pos x="T0" y="T1"/>
                </a:cxn>
                <a:cxn ang="0">
                  <a:pos x="T2" y="T3"/>
                </a:cxn>
                <a:cxn ang="0">
                  <a:pos x="T4" y="T5"/>
                </a:cxn>
                <a:cxn ang="0">
                  <a:pos x="T6" y="T7"/>
                </a:cxn>
                <a:cxn ang="0">
                  <a:pos x="T8" y="T9"/>
                </a:cxn>
                <a:cxn ang="0">
                  <a:pos x="T10" y="T11"/>
                </a:cxn>
              </a:cxnLst>
              <a:rect l="0" t="0" r="r" b="b"/>
              <a:pathLst>
                <a:path w="438" h="439">
                  <a:moveTo>
                    <a:pt x="187" y="0"/>
                  </a:moveTo>
                  <a:lnTo>
                    <a:pt x="187" y="0"/>
                  </a:lnTo>
                  <a:cubicBezTo>
                    <a:pt x="281" y="0"/>
                    <a:pt x="375" y="63"/>
                    <a:pt x="406" y="156"/>
                  </a:cubicBezTo>
                  <a:cubicBezTo>
                    <a:pt x="437" y="281"/>
                    <a:pt x="375" y="375"/>
                    <a:pt x="250" y="406"/>
                  </a:cubicBezTo>
                  <a:cubicBezTo>
                    <a:pt x="156" y="438"/>
                    <a:pt x="31" y="344"/>
                    <a:pt x="31" y="250"/>
                  </a:cubicBezTo>
                  <a:cubicBezTo>
                    <a:pt x="0" y="125"/>
                    <a:pt x="62" y="31"/>
                    <a:pt x="187"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15" name="Freeform 42"/>
            <p:cNvSpPr>
              <a:spLocks noChangeArrowheads="1"/>
            </p:cNvSpPr>
            <p:nvPr/>
          </p:nvSpPr>
          <p:spPr bwMode="auto">
            <a:xfrm>
              <a:off x="11196551" y="3515729"/>
              <a:ext cx="145045" cy="134789"/>
            </a:xfrm>
            <a:custGeom>
              <a:avLst/>
              <a:gdLst>
                <a:gd name="T0" fmla="*/ 406 w 438"/>
                <a:gd name="T1" fmla="*/ 156 h 407"/>
                <a:gd name="T2" fmla="*/ 406 w 438"/>
                <a:gd name="T3" fmla="*/ 156 h 407"/>
                <a:gd name="T4" fmla="*/ 250 w 438"/>
                <a:gd name="T5" fmla="*/ 406 h 407"/>
                <a:gd name="T6" fmla="*/ 31 w 438"/>
                <a:gd name="T7" fmla="*/ 250 h 407"/>
                <a:gd name="T8" fmla="*/ 187 w 438"/>
                <a:gd name="T9" fmla="*/ 0 h 407"/>
                <a:gd name="T10" fmla="*/ 406 w 438"/>
                <a:gd name="T11" fmla="*/ 156 h 407"/>
              </a:gdLst>
              <a:ahLst/>
              <a:cxnLst>
                <a:cxn ang="0">
                  <a:pos x="T0" y="T1"/>
                </a:cxn>
                <a:cxn ang="0">
                  <a:pos x="T2" y="T3"/>
                </a:cxn>
                <a:cxn ang="0">
                  <a:pos x="T4" y="T5"/>
                </a:cxn>
                <a:cxn ang="0">
                  <a:pos x="T6" y="T7"/>
                </a:cxn>
                <a:cxn ang="0">
                  <a:pos x="T8" y="T9"/>
                </a:cxn>
                <a:cxn ang="0">
                  <a:pos x="T10" y="T11"/>
                </a:cxn>
              </a:cxnLst>
              <a:rect l="0" t="0" r="r" b="b"/>
              <a:pathLst>
                <a:path w="438" h="407">
                  <a:moveTo>
                    <a:pt x="406" y="156"/>
                  </a:moveTo>
                  <a:lnTo>
                    <a:pt x="406" y="156"/>
                  </a:lnTo>
                  <a:cubicBezTo>
                    <a:pt x="437" y="281"/>
                    <a:pt x="375" y="375"/>
                    <a:pt x="250" y="406"/>
                  </a:cubicBezTo>
                  <a:cubicBezTo>
                    <a:pt x="156" y="406"/>
                    <a:pt x="31" y="344"/>
                    <a:pt x="31" y="250"/>
                  </a:cubicBezTo>
                  <a:cubicBezTo>
                    <a:pt x="0" y="125"/>
                    <a:pt x="62" y="31"/>
                    <a:pt x="187" y="0"/>
                  </a:cubicBezTo>
                  <a:cubicBezTo>
                    <a:pt x="281" y="0"/>
                    <a:pt x="375" y="62"/>
                    <a:pt x="406" y="156"/>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16" name="Freeform 43"/>
            <p:cNvSpPr>
              <a:spLocks noChangeArrowheads="1"/>
            </p:cNvSpPr>
            <p:nvPr/>
          </p:nvSpPr>
          <p:spPr bwMode="auto">
            <a:xfrm>
              <a:off x="10677905" y="2746551"/>
              <a:ext cx="156765" cy="146510"/>
            </a:xfrm>
            <a:custGeom>
              <a:avLst/>
              <a:gdLst>
                <a:gd name="T0" fmla="*/ 344 w 470"/>
                <a:gd name="T1" fmla="*/ 63 h 439"/>
                <a:gd name="T2" fmla="*/ 344 w 470"/>
                <a:gd name="T3" fmla="*/ 63 h 439"/>
                <a:gd name="T4" fmla="*/ 407 w 470"/>
                <a:gd name="T5" fmla="*/ 313 h 439"/>
                <a:gd name="T6" fmla="*/ 125 w 470"/>
                <a:gd name="T7" fmla="*/ 375 h 439"/>
                <a:gd name="T8" fmla="*/ 63 w 470"/>
                <a:gd name="T9" fmla="*/ 94 h 439"/>
                <a:gd name="T10" fmla="*/ 344 w 470"/>
                <a:gd name="T11" fmla="*/ 63 h 439"/>
              </a:gdLst>
              <a:ahLst/>
              <a:cxnLst>
                <a:cxn ang="0">
                  <a:pos x="T0" y="T1"/>
                </a:cxn>
                <a:cxn ang="0">
                  <a:pos x="T2" y="T3"/>
                </a:cxn>
                <a:cxn ang="0">
                  <a:pos x="T4" y="T5"/>
                </a:cxn>
                <a:cxn ang="0">
                  <a:pos x="T6" y="T7"/>
                </a:cxn>
                <a:cxn ang="0">
                  <a:pos x="T8" y="T9"/>
                </a:cxn>
                <a:cxn ang="0">
                  <a:pos x="T10" y="T11"/>
                </a:cxn>
              </a:cxnLst>
              <a:rect l="0" t="0" r="r" b="b"/>
              <a:pathLst>
                <a:path w="470" h="439">
                  <a:moveTo>
                    <a:pt x="344" y="63"/>
                  </a:moveTo>
                  <a:lnTo>
                    <a:pt x="344" y="63"/>
                  </a:lnTo>
                  <a:cubicBezTo>
                    <a:pt x="438" y="125"/>
                    <a:pt x="469" y="250"/>
                    <a:pt x="407" y="313"/>
                  </a:cubicBezTo>
                  <a:cubicBezTo>
                    <a:pt x="344" y="407"/>
                    <a:pt x="219" y="438"/>
                    <a:pt x="125" y="375"/>
                  </a:cubicBezTo>
                  <a:cubicBezTo>
                    <a:pt x="32" y="313"/>
                    <a:pt x="0" y="188"/>
                    <a:pt x="63" y="94"/>
                  </a:cubicBezTo>
                  <a:cubicBezTo>
                    <a:pt x="125" y="0"/>
                    <a:pt x="250" y="0"/>
                    <a:pt x="344" y="6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17" name="Freeform 44"/>
            <p:cNvSpPr>
              <a:spLocks noChangeArrowheads="1"/>
            </p:cNvSpPr>
            <p:nvPr/>
          </p:nvSpPr>
          <p:spPr bwMode="auto">
            <a:xfrm>
              <a:off x="9016481" y="3079129"/>
              <a:ext cx="156765" cy="146510"/>
            </a:xfrm>
            <a:custGeom>
              <a:avLst/>
              <a:gdLst>
                <a:gd name="T0" fmla="*/ 407 w 470"/>
                <a:gd name="T1" fmla="*/ 313 h 439"/>
                <a:gd name="T2" fmla="*/ 407 w 470"/>
                <a:gd name="T3" fmla="*/ 313 h 439"/>
                <a:gd name="T4" fmla="*/ 125 w 470"/>
                <a:gd name="T5" fmla="*/ 375 h 439"/>
                <a:gd name="T6" fmla="*/ 63 w 470"/>
                <a:gd name="T7" fmla="*/ 94 h 439"/>
                <a:gd name="T8" fmla="*/ 344 w 470"/>
                <a:gd name="T9" fmla="*/ 63 h 439"/>
                <a:gd name="T10" fmla="*/ 407 w 470"/>
                <a:gd name="T11" fmla="*/ 313 h 439"/>
              </a:gdLst>
              <a:ahLst/>
              <a:cxnLst>
                <a:cxn ang="0">
                  <a:pos x="T0" y="T1"/>
                </a:cxn>
                <a:cxn ang="0">
                  <a:pos x="T2" y="T3"/>
                </a:cxn>
                <a:cxn ang="0">
                  <a:pos x="T4" y="T5"/>
                </a:cxn>
                <a:cxn ang="0">
                  <a:pos x="T6" y="T7"/>
                </a:cxn>
                <a:cxn ang="0">
                  <a:pos x="T8" y="T9"/>
                </a:cxn>
                <a:cxn ang="0">
                  <a:pos x="T10" y="T11"/>
                </a:cxn>
              </a:cxnLst>
              <a:rect l="0" t="0" r="r" b="b"/>
              <a:pathLst>
                <a:path w="470" h="439">
                  <a:moveTo>
                    <a:pt x="407" y="313"/>
                  </a:moveTo>
                  <a:lnTo>
                    <a:pt x="407" y="313"/>
                  </a:lnTo>
                  <a:cubicBezTo>
                    <a:pt x="344" y="407"/>
                    <a:pt x="219" y="438"/>
                    <a:pt x="125" y="375"/>
                  </a:cubicBezTo>
                  <a:cubicBezTo>
                    <a:pt x="32" y="313"/>
                    <a:pt x="0" y="188"/>
                    <a:pt x="63" y="94"/>
                  </a:cubicBezTo>
                  <a:cubicBezTo>
                    <a:pt x="125" y="0"/>
                    <a:pt x="250" y="0"/>
                    <a:pt x="344" y="63"/>
                  </a:cubicBezTo>
                  <a:cubicBezTo>
                    <a:pt x="438" y="125"/>
                    <a:pt x="469" y="219"/>
                    <a:pt x="407" y="31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18" name="Freeform 45"/>
            <p:cNvSpPr>
              <a:spLocks noChangeArrowheads="1"/>
            </p:cNvSpPr>
            <p:nvPr/>
          </p:nvSpPr>
          <p:spPr bwMode="auto">
            <a:xfrm>
              <a:off x="11009018" y="4407975"/>
              <a:ext cx="156765" cy="156766"/>
            </a:xfrm>
            <a:custGeom>
              <a:avLst/>
              <a:gdLst>
                <a:gd name="T0" fmla="*/ 407 w 470"/>
                <a:gd name="T1" fmla="*/ 344 h 470"/>
                <a:gd name="T2" fmla="*/ 407 w 470"/>
                <a:gd name="T3" fmla="*/ 344 h 470"/>
                <a:gd name="T4" fmla="*/ 125 w 470"/>
                <a:gd name="T5" fmla="*/ 407 h 470"/>
                <a:gd name="T6" fmla="*/ 63 w 470"/>
                <a:gd name="T7" fmla="*/ 125 h 470"/>
                <a:gd name="T8" fmla="*/ 344 w 470"/>
                <a:gd name="T9" fmla="*/ 63 h 470"/>
                <a:gd name="T10" fmla="*/ 407 w 470"/>
                <a:gd name="T11" fmla="*/ 344 h 470"/>
              </a:gdLst>
              <a:ahLst/>
              <a:cxnLst>
                <a:cxn ang="0">
                  <a:pos x="T0" y="T1"/>
                </a:cxn>
                <a:cxn ang="0">
                  <a:pos x="T2" y="T3"/>
                </a:cxn>
                <a:cxn ang="0">
                  <a:pos x="T4" y="T5"/>
                </a:cxn>
                <a:cxn ang="0">
                  <a:pos x="T6" y="T7"/>
                </a:cxn>
                <a:cxn ang="0">
                  <a:pos x="T8" y="T9"/>
                </a:cxn>
                <a:cxn ang="0">
                  <a:pos x="T10" y="T11"/>
                </a:cxn>
              </a:cxnLst>
              <a:rect l="0" t="0" r="r" b="b"/>
              <a:pathLst>
                <a:path w="470" h="470">
                  <a:moveTo>
                    <a:pt x="407" y="344"/>
                  </a:moveTo>
                  <a:lnTo>
                    <a:pt x="407" y="344"/>
                  </a:lnTo>
                  <a:cubicBezTo>
                    <a:pt x="344" y="438"/>
                    <a:pt x="219" y="469"/>
                    <a:pt x="125" y="407"/>
                  </a:cubicBezTo>
                  <a:cubicBezTo>
                    <a:pt x="32" y="344"/>
                    <a:pt x="0" y="219"/>
                    <a:pt x="63" y="125"/>
                  </a:cubicBezTo>
                  <a:cubicBezTo>
                    <a:pt x="125" y="32"/>
                    <a:pt x="250" y="0"/>
                    <a:pt x="344" y="63"/>
                  </a:cubicBezTo>
                  <a:cubicBezTo>
                    <a:pt x="438" y="125"/>
                    <a:pt x="469" y="250"/>
                    <a:pt x="407" y="34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19" name="Freeform 46"/>
            <p:cNvSpPr>
              <a:spLocks noChangeArrowheads="1"/>
            </p:cNvSpPr>
            <p:nvPr/>
          </p:nvSpPr>
          <p:spPr bwMode="auto">
            <a:xfrm>
              <a:off x="10251561" y="2570739"/>
              <a:ext cx="146510" cy="146510"/>
            </a:xfrm>
            <a:custGeom>
              <a:avLst/>
              <a:gdLst>
                <a:gd name="T0" fmla="*/ 250 w 439"/>
                <a:gd name="T1" fmla="*/ 0 h 439"/>
                <a:gd name="T2" fmla="*/ 250 w 439"/>
                <a:gd name="T3" fmla="*/ 0 h 439"/>
                <a:gd name="T4" fmla="*/ 406 w 439"/>
                <a:gd name="T5" fmla="*/ 250 h 439"/>
                <a:gd name="T6" fmla="*/ 188 w 439"/>
                <a:gd name="T7" fmla="*/ 406 h 439"/>
                <a:gd name="T8" fmla="*/ 31 w 439"/>
                <a:gd name="T9" fmla="*/ 156 h 439"/>
                <a:gd name="T10" fmla="*/ 250 w 439"/>
                <a:gd name="T11" fmla="*/ 0 h 439"/>
              </a:gdLst>
              <a:ahLst/>
              <a:cxnLst>
                <a:cxn ang="0">
                  <a:pos x="T0" y="T1"/>
                </a:cxn>
                <a:cxn ang="0">
                  <a:pos x="T2" y="T3"/>
                </a:cxn>
                <a:cxn ang="0">
                  <a:pos x="T4" y="T5"/>
                </a:cxn>
                <a:cxn ang="0">
                  <a:pos x="T6" y="T7"/>
                </a:cxn>
                <a:cxn ang="0">
                  <a:pos x="T8" y="T9"/>
                </a:cxn>
                <a:cxn ang="0">
                  <a:pos x="T10" y="T11"/>
                </a:cxn>
              </a:cxnLst>
              <a:rect l="0" t="0" r="r" b="b"/>
              <a:pathLst>
                <a:path w="439" h="439">
                  <a:moveTo>
                    <a:pt x="250" y="0"/>
                  </a:moveTo>
                  <a:lnTo>
                    <a:pt x="250" y="0"/>
                  </a:lnTo>
                  <a:cubicBezTo>
                    <a:pt x="375" y="31"/>
                    <a:pt x="438" y="125"/>
                    <a:pt x="406" y="250"/>
                  </a:cubicBezTo>
                  <a:cubicBezTo>
                    <a:pt x="406" y="344"/>
                    <a:pt x="281" y="438"/>
                    <a:pt x="188" y="406"/>
                  </a:cubicBezTo>
                  <a:cubicBezTo>
                    <a:pt x="63" y="375"/>
                    <a:pt x="0" y="281"/>
                    <a:pt x="31" y="156"/>
                  </a:cubicBezTo>
                  <a:cubicBezTo>
                    <a:pt x="31" y="63"/>
                    <a:pt x="156" y="0"/>
                    <a:pt x="250" y="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20" name="Freeform 47"/>
            <p:cNvSpPr>
              <a:spLocks noChangeArrowheads="1"/>
            </p:cNvSpPr>
            <p:nvPr/>
          </p:nvSpPr>
          <p:spPr bwMode="auto">
            <a:xfrm>
              <a:off x="8840669" y="3515729"/>
              <a:ext cx="145045" cy="134789"/>
            </a:xfrm>
            <a:custGeom>
              <a:avLst/>
              <a:gdLst>
                <a:gd name="T0" fmla="*/ 405 w 438"/>
                <a:gd name="T1" fmla="*/ 250 h 407"/>
                <a:gd name="T2" fmla="*/ 405 w 438"/>
                <a:gd name="T3" fmla="*/ 250 h 407"/>
                <a:gd name="T4" fmla="*/ 187 w 438"/>
                <a:gd name="T5" fmla="*/ 406 h 407"/>
                <a:gd name="T6" fmla="*/ 31 w 438"/>
                <a:gd name="T7" fmla="*/ 156 h 407"/>
                <a:gd name="T8" fmla="*/ 249 w 438"/>
                <a:gd name="T9" fmla="*/ 0 h 407"/>
                <a:gd name="T10" fmla="*/ 405 w 438"/>
                <a:gd name="T11" fmla="*/ 250 h 407"/>
              </a:gdLst>
              <a:ahLst/>
              <a:cxnLst>
                <a:cxn ang="0">
                  <a:pos x="T0" y="T1"/>
                </a:cxn>
                <a:cxn ang="0">
                  <a:pos x="T2" y="T3"/>
                </a:cxn>
                <a:cxn ang="0">
                  <a:pos x="T4" y="T5"/>
                </a:cxn>
                <a:cxn ang="0">
                  <a:pos x="T6" y="T7"/>
                </a:cxn>
                <a:cxn ang="0">
                  <a:pos x="T8" y="T9"/>
                </a:cxn>
                <a:cxn ang="0">
                  <a:pos x="T10" y="T11"/>
                </a:cxn>
              </a:cxnLst>
              <a:rect l="0" t="0" r="r" b="b"/>
              <a:pathLst>
                <a:path w="438" h="407">
                  <a:moveTo>
                    <a:pt x="405" y="250"/>
                  </a:moveTo>
                  <a:lnTo>
                    <a:pt x="405" y="250"/>
                  </a:lnTo>
                  <a:cubicBezTo>
                    <a:pt x="405" y="344"/>
                    <a:pt x="280" y="406"/>
                    <a:pt x="187" y="406"/>
                  </a:cubicBezTo>
                  <a:cubicBezTo>
                    <a:pt x="63" y="375"/>
                    <a:pt x="0" y="281"/>
                    <a:pt x="31" y="156"/>
                  </a:cubicBezTo>
                  <a:cubicBezTo>
                    <a:pt x="63" y="62"/>
                    <a:pt x="156" y="0"/>
                    <a:pt x="249" y="0"/>
                  </a:cubicBezTo>
                  <a:cubicBezTo>
                    <a:pt x="374" y="31"/>
                    <a:pt x="437" y="125"/>
                    <a:pt x="405" y="25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21" name="Freeform 48"/>
            <p:cNvSpPr>
              <a:spLocks noChangeArrowheads="1"/>
            </p:cNvSpPr>
            <p:nvPr/>
          </p:nvSpPr>
          <p:spPr bwMode="auto">
            <a:xfrm>
              <a:off x="11196551" y="3981631"/>
              <a:ext cx="145045" cy="146510"/>
            </a:xfrm>
            <a:custGeom>
              <a:avLst/>
              <a:gdLst>
                <a:gd name="T0" fmla="*/ 406 w 438"/>
                <a:gd name="T1" fmla="*/ 250 h 439"/>
                <a:gd name="T2" fmla="*/ 406 w 438"/>
                <a:gd name="T3" fmla="*/ 250 h 439"/>
                <a:gd name="T4" fmla="*/ 187 w 438"/>
                <a:gd name="T5" fmla="*/ 406 h 439"/>
                <a:gd name="T6" fmla="*/ 31 w 438"/>
                <a:gd name="T7" fmla="*/ 156 h 439"/>
                <a:gd name="T8" fmla="*/ 250 w 438"/>
                <a:gd name="T9" fmla="*/ 0 h 439"/>
                <a:gd name="T10" fmla="*/ 406 w 438"/>
                <a:gd name="T11" fmla="*/ 250 h 439"/>
              </a:gdLst>
              <a:ahLst/>
              <a:cxnLst>
                <a:cxn ang="0">
                  <a:pos x="T0" y="T1"/>
                </a:cxn>
                <a:cxn ang="0">
                  <a:pos x="T2" y="T3"/>
                </a:cxn>
                <a:cxn ang="0">
                  <a:pos x="T4" y="T5"/>
                </a:cxn>
                <a:cxn ang="0">
                  <a:pos x="T6" y="T7"/>
                </a:cxn>
                <a:cxn ang="0">
                  <a:pos x="T8" y="T9"/>
                </a:cxn>
                <a:cxn ang="0">
                  <a:pos x="T10" y="T11"/>
                </a:cxn>
              </a:cxnLst>
              <a:rect l="0" t="0" r="r" b="b"/>
              <a:pathLst>
                <a:path w="438" h="439">
                  <a:moveTo>
                    <a:pt x="406" y="250"/>
                  </a:moveTo>
                  <a:lnTo>
                    <a:pt x="406" y="250"/>
                  </a:lnTo>
                  <a:cubicBezTo>
                    <a:pt x="375" y="344"/>
                    <a:pt x="281" y="438"/>
                    <a:pt x="187" y="406"/>
                  </a:cubicBezTo>
                  <a:cubicBezTo>
                    <a:pt x="62" y="375"/>
                    <a:pt x="0" y="281"/>
                    <a:pt x="31" y="156"/>
                  </a:cubicBezTo>
                  <a:cubicBezTo>
                    <a:pt x="31" y="63"/>
                    <a:pt x="156" y="0"/>
                    <a:pt x="250" y="0"/>
                  </a:cubicBezTo>
                  <a:cubicBezTo>
                    <a:pt x="375" y="31"/>
                    <a:pt x="437" y="125"/>
                    <a:pt x="406" y="25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22" name="Freeform 49"/>
            <p:cNvSpPr>
              <a:spLocks noChangeArrowheads="1"/>
            </p:cNvSpPr>
            <p:nvPr/>
          </p:nvSpPr>
          <p:spPr bwMode="auto">
            <a:xfrm>
              <a:off x="11009018" y="3079129"/>
              <a:ext cx="156765" cy="146510"/>
            </a:xfrm>
            <a:custGeom>
              <a:avLst/>
              <a:gdLst>
                <a:gd name="T0" fmla="*/ 407 w 470"/>
                <a:gd name="T1" fmla="*/ 94 h 439"/>
                <a:gd name="T2" fmla="*/ 407 w 470"/>
                <a:gd name="T3" fmla="*/ 94 h 439"/>
                <a:gd name="T4" fmla="*/ 344 w 470"/>
                <a:gd name="T5" fmla="*/ 375 h 439"/>
                <a:gd name="T6" fmla="*/ 63 w 470"/>
                <a:gd name="T7" fmla="*/ 313 h 439"/>
                <a:gd name="T8" fmla="*/ 125 w 470"/>
                <a:gd name="T9" fmla="*/ 63 h 439"/>
                <a:gd name="T10" fmla="*/ 407 w 470"/>
                <a:gd name="T11" fmla="*/ 94 h 439"/>
              </a:gdLst>
              <a:ahLst/>
              <a:cxnLst>
                <a:cxn ang="0">
                  <a:pos x="T0" y="T1"/>
                </a:cxn>
                <a:cxn ang="0">
                  <a:pos x="T2" y="T3"/>
                </a:cxn>
                <a:cxn ang="0">
                  <a:pos x="T4" y="T5"/>
                </a:cxn>
                <a:cxn ang="0">
                  <a:pos x="T6" y="T7"/>
                </a:cxn>
                <a:cxn ang="0">
                  <a:pos x="T8" y="T9"/>
                </a:cxn>
                <a:cxn ang="0">
                  <a:pos x="T10" y="T11"/>
                </a:cxn>
              </a:cxnLst>
              <a:rect l="0" t="0" r="r" b="b"/>
              <a:pathLst>
                <a:path w="470" h="439">
                  <a:moveTo>
                    <a:pt x="407" y="94"/>
                  </a:moveTo>
                  <a:lnTo>
                    <a:pt x="407" y="94"/>
                  </a:lnTo>
                  <a:cubicBezTo>
                    <a:pt x="469" y="188"/>
                    <a:pt x="438" y="313"/>
                    <a:pt x="344" y="375"/>
                  </a:cubicBezTo>
                  <a:cubicBezTo>
                    <a:pt x="250" y="438"/>
                    <a:pt x="125" y="407"/>
                    <a:pt x="63" y="313"/>
                  </a:cubicBezTo>
                  <a:cubicBezTo>
                    <a:pt x="0" y="219"/>
                    <a:pt x="32" y="125"/>
                    <a:pt x="125" y="63"/>
                  </a:cubicBezTo>
                  <a:cubicBezTo>
                    <a:pt x="219" y="0"/>
                    <a:pt x="344" y="0"/>
                    <a:pt x="407" y="9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23" name="Freeform 50"/>
            <p:cNvSpPr>
              <a:spLocks noChangeArrowheads="1"/>
            </p:cNvSpPr>
            <p:nvPr/>
          </p:nvSpPr>
          <p:spPr bwMode="auto">
            <a:xfrm>
              <a:off x="9349059" y="2746551"/>
              <a:ext cx="146510" cy="146510"/>
            </a:xfrm>
            <a:custGeom>
              <a:avLst/>
              <a:gdLst>
                <a:gd name="T0" fmla="*/ 344 w 439"/>
                <a:gd name="T1" fmla="*/ 375 h 439"/>
                <a:gd name="T2" fmla="*/ 344 w 439"/>
                <a:gd name="T3" fmla="*/ 375 h 439"/>
                <a:gd name="T4" fmla="*/ 63 w 439"/>
                <a:gd name="T5" fmla="*/ 313 h 439"/>
                <a:gd name="T6" fmla="*/ 125 w 439"/>
                <a:gd name="T7" fmla="*/ 63 h 439"/>
                <a:gd name="T8" fmla="*/ 407 w 439"/>
                <a:gd name="T9" fmla="*/ 94 h 439"/>
                <a:gd name="T10" fmla="*/ 344 w 439"/>
                <a:gd name="T11" fmla="*/ 375 h 439"/>
              </a:gdLst>
              <a:ahLst/>
              <a:cxnLst>
                <a:cxn ang="0">
                  <a:pos x="T0" y="T1"/>
                </a:cxn>
                <a:cxn ang="0">
                  <a:pos x="T2" y="T3"/>
                </a:cxn>
                <a:cxn ang="0">
                  <a:pos x="T4" y="T5"/>
                </a:cxn>
                <a:cxn ang="0">
                  <a:pos x="T6" y="T7"/>
                </a:cxn>
                <a:cxn ang="0">
                  <a:pos x="T8" y="T9"/>
                </a:cxn>
                <a:cxn ang="0">
                  <a:pos x="T10" y="T11"/>
                </a:cxn>
              </a:cxnLst>
              <a:rect l="0" t="0" r="r" b="b"/>
              <a:pathLst>
                <a:path w="439" h="439">
                  <a:moveTo>
                    <a:pt x="344" y="375"/>
                  </a:moveTo>
                  <a:lnTo>
                    <a:pt x="344" y="375"/>
                  </a:lnTo>
                  <a:cubicBezTo>
                    <a:pt x="250" y="438"/>
                    <a:pt x="125" y="407"/>
                    <a:pt x="63" y="313"/>
                  </a:cubicBezTo>
                  <a:cubicBezTo>
                    <a:pt x="0" y="250"/>
                    <a:pt x="32" y="125"/>
                    <a:pt x="125" y="63"/>
                  </a:cubicBezTo>
                  <a:cubicBezTo>
                    <a:pt x="219" y="0"/>
                    <a:pt x="344" y="0"/>
                    <a:pt x="407" y="94"/>
                  </a:cubicBezTo>
                  <a:cubicBezTo>
                    <a:pt x="438" y="188"/>
                    <a:pt x="438" y="313"/>
                    <a:pt x="344" y="375"/>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sp>
          <p:nvSpPr>
            <p:cNvPr id="224" name="Freeform 51"/>
            <p:cNvSpPr>
              <a:spLocks noChangeArrowheads="1"/>
            </p:cNvSpPr>
            <p:nvPr/>
          </p:nvSpPr>
          <p:spPr bwMode="auto">
            <a:xfrm>
              <a:off x="10677905" y="4739087"/>
              <a:ext cx="156765" cy="156766"/>
            </a:xfrm>
            <a:custGeom>
              <a:avLst/>
              <a:gdLst>
                <a:gd name="T0" fmla="*/ 344 w 470"/>
                <a:gd name="T1" fmla="*/ 407 h 470"/>
                <a:gd name="T2" fmla="*/ 344 w 470"/>
                <a:gd name="T3" fmla="*/ 407 h 470"/>
                <a:gd name="T4" fmla="*/ 63 w 470"/>
                <a:gd name="T5" fmla="*/ 344 h 470"/>
                <a:gd name="T6" fmla="*/ 125 w 470"/>
                <a:gd name="T7" fmla="*/ 63 h 470"/>
                <a:gd name="T8" fmla="*/ 407 w 470"/>
                <a:gd name="T9" fmla="*/ 125 h 470"/>
                <a:gd name="T10" fmla="*/ 344 w 470"/>
                <a:gd name="T11" fmla="*/ 407 h 470"/>
              </a:gdLst>
              <a:ahLst/>
              <a:cxnLst>
                <a:cxn ang="0">
                  <a:pos x="T0" y="T1"/>
                </a:cxn>
                <a:cxn ang="0">
                  <a:pos x="T2" y="T3"/>
                </a:cxn>
                <a:cxn ang="0">
                  <a:pos x="T4" y="T5"/>
                </a:cxn>
                <a:cxn ang="0">
                  <a:pos x="T6" y="T7"/>
                </a:cxn>
                <a:cxn ang="0">
                  <a:pos x="T8" y="T9"/>
                </a:cxn>
                <a:cxn ang="0">
                  <a:pos x="T10" y="T11"/>
                </a:cxn>
              </a:cxnLst>
              <a:rect l="0" t="0" r="r" b="b"/>
              <a:pathLst>
                <a:path w="470" h="470">
                  <a:moveTo>
                    <a:pt x="344" y="407"/>
                  </a:moveTo>
                  <a:lnTo>
                    <a:pt x="344" y="407"/>
                  </a:lnTo>
                  <a:cubicBezTo>
                    <a:pt x="250" y="469"/>
                    <a:pt x="125" y="438"/>
                    <a:pt x="63" y="344"/>
                  </a:cubicBezTo>
                  <a:cubicBezTo>
                    <a:pt x="0" y="250"/>
                    <a:pt x="32" y="125"/>
                    <a:pt x="125" y="63"/>
                  </a:cubicBezTo>
                  <a:cubicBezTo>
                    <a:pt x="219" y="0"/>
                    <a:pt x="344" y="32"/>
                    <a:pt x="407" y="125"/>
                  </a:cubicBezTo>
                  <a:cubicBezTo>
                    <a:pt x="469" y="219"/>
                    <a:pt x="438" y="344"/>
                    <a:pt x="344" y="4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914217"/>
              <a:endParaRPr lang="en-US" dirty="0">
                <a:solidFill>
                  <a:srgbClr val="445469"/>
                </a:solidFill>
                <a:latin typeface="微软雅黑" panose="020B0503020204020204" pitchFamily="34" charset="-122"/>
              </a:endParaRPr>
            </a:p>
          </p:txBody>
        </p:sp>
      </p:grpSp>
      <p:sp>
        <p:nvSpPr>
          <p:cNvPr id="225" name="Oval 7"/>
          <p:cNvSpPr/>
          <p:nvPr/>
        </p:nvSpPr>
        <p:spPr>
          <a:xfrm>
            <a:off x="8891008" y="4323207"/>
            <a:ext cx="747475" cy="747669"/>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defTabSz="914217"/>
            <a:endParaRPr lang="en-US" dirty="0">
              <a:solidFill>
                <a:prstClr val="white"/>
              </a:solidFill>
              <a:latin typeface="微软雅黑" panose="020B0503020204020204" pitchFamily="34" charset="-122"/>
            </a:endParaRPr>
          </a:p>
        </p:txBody>
      </p:sp>
      <p:sp>
        <p:nvSpPr>
          <p:cNvPr id="226" name="Oval 8"/>
          <p:cNvSpPr/>
          <p:nvPr/>
        </p:nvSpPr>
        <p:spPr>
          <a:xfrm>
            <a:off x="8034727" y="1904092"/>
            <a:ext cx="747475" cy="747669"/>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22" tIns="45711" rIns="91422" bIns="45711" rtlCol="0" anchor="ctr"/>
          <a:lstStyle/>
          <a:p>
            <a:pPr algn="ctr" defTabSz="914217"/>
            <a:endParaRPr lang="en-US" dirty="0">
              <a:solidFill>
                <a:prstClr val="white"/>
              </a:solidFill>
              <a:latin typeface="微软雅黑" panose="020B0503020204020204" pitchFamily="34" charset="-122"/>
            </a:endParaRPr>
          </a:p>
        </p:txBody>
      </p:sp>
      <p:sp>
        <p:nvSpPr>
          <p:cNvPr id="227" name="Title 20"/>
          <p:cNvSpPr txBox="1">
            <a:spLocks/>
          </p:cNvSpPr>
          <p:nvPr/>
        </p:nvSpPr>
        <p:spPr>
          <a:xfrm>
            <a:off x="794477" y="1907319"/>
            <a:ext cx="5778938" cy="338554"/>
          </a:xfrm>
          <a:prstGeom prst="rect">
            <a:avLst/>
          </a:prstGeom>
        </p:spPr>
        <p:txBody>
          <a:bodyPr vert="horz" wrap="squar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zh-CN" altLang="en-US" sz="2200" b="1" dirty="0" smtClean="0">
                <a:solidFill>
                  <a:srgbClr val="445469"/>
                </a:solidFill>
                <a:latin typeface="微软雅黑" panose="020B0503020204020204" pitchFamily="34" charset="-122"/>
                <a:cs typeface="Aparajita" panose="020B0604020202020204" pitchFamily="34" charset="0"/>
              </a:rPr>
              <a:t>买</a:t>
            </a:r>
            <a:r>
              <a:rPr lang="en-US" sz="2200" b="1" dirty="0" smtClean="0">
                <a:solidFill>
                  <a:srgbClr val="445469"/>
                </a:solidFill>
                <a:latin typeface="微软雅黑" panose="020B0503020204020204" pitchFamily="34" charset="-122"/>
                <a:cs typeface="Aparajita" panose="020B0604020202020204" pitchFamily="34" charset="0"/>
              </a:rPr>
              <a:t>: </a:t>
            </a:r>
            <a:r>
              <a:rPr lang="zh-CN" altLang="en-US" sz="2200" b="1" dirty="0" smtClean="0">
                <a:solidFill>
                  <a:srgbClr val="445469"/>
                </a:solidFill>
                <a:latin typeface="微软雅黑" panose="020B0503020204020204" pitchFamily="34" charset="-122"/>
                <a:cs typeface="Aparajita" panose="020B0604020202020204" pitchFamily="34" charset="0"/>
              </a:rPr>
              <a:t>用户数据库</a:t>
            </a:r>
            <a:endParaRPr lang="en-US" sz="2200" b="1" dirty="0">
              <a:solidFill>
                <a:srgbClr val="445469"/>
              </a:solidFill>
              <a:latin typeface="微软雅黑" panose="020B0503020204020204" pitchFamily="34" charset="-122"/>
              <a:cs typeface="Aparajita" panose="020B0604020202020204" pitchFamily="34" charset="0"/>
            </a:endParaRPr>
          </a:p>
        </p:txBody>
      </p:sp>
      <p:sp>
        <p:nvSpPr>
          <p:cNvPr id="228" name="Title 20"/>
          <p:cNvSpPr txBox="1">
            <a:spLocks/>
          </p:cNvSpPr>
          <p:nvPr/>
        </p:nvSpPr>
        <p:spPr>
          <a:xfrm>
            <a:off x="847102" y="2469240"/>
            <a:ext cx="5380542" cy="653612"/>
          </a:xfrm>
          <a:prstGeom prst="rect">
            <a:avLst/>
          </a:prstGeom>
        </p:spPr>
        <p:txBody>
          <a:bodyPr vert="horz" wrap="squar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zh-CN" altLang="en-US" sz="1400" dirty="0" smtClean="0">
                <a:solidFill>
                  <a:srgbClr val="445469"/>
                </a:solidFill>
                <a:latin typeface="微软雅黑" panose="020B0503020204020204" pitchFamily="34" charset="-122"/>
                <a:cs typeface="Aparajita" panose="020B0604020202020204" pitchFamily="34" charset="0"/>
              </a:rPr>
              <a:t>包含用户微信认证识别码、用户基本信息、浏览记录、喜爱的物品标签等数据记录</a:t>
            </a:r>
            <a:endParaRPr lang="en-US" sz="1400" dirty="0">
              <a:solidFill>
                <a:srgbClr val="445469"/>
              </a:solidFill>
              <a:latin typeface="微软雅黑" panose="020B0503020204020204" pitchFamily="34" charset="-122"/>
              <a:cs typeface="Aparajita" panose="020B0604020202020204" pitchFamily="34" charset="0"/>
            </a:endParaRPr>
          </a:p>
        </p:txBody>
      </p:sp>
      <p:sp>
        <p:nvSpPr>
          <p:cNvPr id="229" name="Title 20"/>
          <p:cNvSpPr txBox="1">
            <a:spLocks/>
          </p:cNvSpPr>
          <p:nvPr/>
        </p:nvSpPr>
        <p:spPr>
          <a:xfrm>
            <a:off x="860425" y="3711326"/>
            <a:ext cx="5778938" cy="338554"/>
          </a:xfrm>
          <a:prstGeom prst="rect">
            <a:avLst/>
          </a:prstGeom>
        </p:spPr>
        <p:txBody>
          <a:bodyPr vert="horz" wrap="squar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zh-CN" altLang="en-US" sz="2200" b="1" dirty="0" smtClean="0">
                <a:solidFill>
                  <a:srgbClr val="445469"/>
                </a:solidFill>
                <a:latin typeface="微软雅黑" panose="020B0503020204020204" pitchFamily="34" charset="-122"/>
                <a:cs typeface="Aparajita" panose="020B0604020202020204" pitchFamily="34" charset="0"/>
              </a:rPr>
              <a:t>卖</a:t>
            </a:r>
            <a:r>
              <a:rPr lang="en-US" sz="2200" b="1" dirty="0" smtClean="0">
                <a:solidFill>
                  <a:srgbClr val="445469"/>
                </a:solidFill>
                <a:latin typeface="微软雅黑" panose="020B0503020204020204" pitchFamily="34" charset="-122"/>
                <a:cs typeface="Aparajita" panose="020B0604020202020204" pitchFamily="34" charset="0"/>
              </a:rPr>
              <a:t>: </a:t>
            </a:r>
            <a:r>
              <a:rPr lang="zh-CN" altLang="en-US" sz="2200" b="1" dirty="0" smtClean="0">
                <a:solidFill>
                  <a:srgbClr val="445469"/>
                </a:solidFill>
                <a:latin typeface="微软雅黑" panose="020B0503020204020204" pitchFamily="34" charset="-122"/>
                <a:cs typeface="Aparajita" panose="020B0604020202020204" pitchFamily="34" charset="0"/>
              </a:rPr>
              <a:t>商品信息数据库</a:t>
            </a:r>
            <a:endParaRPr lang="en-US" sz="2200" b="1" dirty="0">
              <a:solidFill>
                <a:srgbClr val="445469"/>
              </a:solidFill>
              <a:latin typeface="微软雅黑" panose="020B0503020204020204" pitchFamily="34" charset="-122"/>
              <a:cs typeface="Aparajita" panose="020B0604020202020204" pitchFamily="34" charset="0"/>
            </a:endParaRPr>
          </a:p>
        </p:txBody>
      </p:sp>
      <p:sp>
        <p:nvSpPr>
          <p:cNvPr id="230" name="Title 20"/>
          <p:cNvSpPr txBox="1">
            <a:spLocks/>
          </p:cNvSpPr>
          <p:nvPr/>
        </p:nvSpPr>
        <p:spPr>
          <a:xfrm>
            <a:off x="857458" y="4317445"/>
            <a:ext cx="5778942" cy="653612"/>
          </a:xfrm>
          <a:prstGeom prst="rect">
            <a:avLst/>
          </a:prstGeom>
        </p:spPr>
        <p:txBody>
          <a:bodyPr vert="horz" wrap="squar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30000"/>
              </a:lnSpc>
            </a:pPr>
            <a:r>
              <a:rPr lang="zh-CN" altLang="en-US" sz="1400" dirty="0" smtClean="0">
                <a:solidFill>
                  <a:srgbClr val="445469"/>
                </a:solidFill>
                <a:latin typeface="微软雅黑" panose="020B0503020204020204" pitchFamily="34" charset="-122"/>
                <a:cs typeface="Aparajita" panose="020B0604020202020204" pitchFamily="34" charset="0"/>
              </a:rPr>
              <a:t>商品信息数据库首先由用户自定义创建，主要包括商品图片、商品描述、商议价格、归属标签等，然后由后台调用展示在商品主页页面</a:t>
            </a:r>
            <a:endParaRPr lang="en-US" sz="1400" dirty="0">
              <a:solidFill>
                <a:srgbClr val="445469"/>
              </a:solidFill>
              <a:latin typeface="微软雅黑" panose="020B0503020204020204" pitchFamily="34" charset="-122"/>
              <a:cs typeface="Aparajita" panose="020B0604020202020204" pitchFamily="34" charset="0"/>
            </a:endParaRPr>
          </a:p>
        </p:txBody>
      </p:sp>
      <p:cxnSp>
        <p:nvCxnSpPr>
          <p:cNvPr id="231" name="Straight Connector 64"/>
          <p:cNvCxnSpPr/>
          <p:nvPr/>
        </p:nvCxnSpPr>
        <p:spPr>
          <a:xfrm>
            <a:off x="953719" y="3456193"/>
            <a:ext cx="5273925" cy="0"/>
          </a:xfrm>
          <a:prstGeom prst="line">
            <a:avLst/>
          </a:prstGeom>
          <a:ln w="12700" cmpd="sng">
            <a:solidFill>
              <a:srgbClr val="E5E5E5"/>
            </a:solidFill>
          </a:ln>
          <a:effectLst/>
        </p:spPr>
        <p:style>
          <a:lnRef idx="2">
            <a:schemeClr val="accent1"/>
          </a:lnRef>
          <a:fillRef idx="0">
            <a:schemeClr val="accent1"/>
          </a:fillRef>
          <a:effectRef idx="1">
            <a:schemeClr val="accent1"/>
          </a:effectRef>
          <a:fontRef idx="minor">
            <a:schemeClr val="tx1"/>
          </a:fontRef>
        </p:style>
      </p:cxn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7553" y="2038086"/>
            <a:ext cx="479679" cy="479679"/>
          </a:xfrm>
          <a:prstGeom prst="rect">
            <a:avLst/>
          </a:prstGeom>
        </p:spPr>
      </p:pic>
      <p:pic>
        <p:nvPicPr>
          <p:cNvPr id="255" name="图片 2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6308" y="4421042"/>
            <a:ext cx="533165" cy="533165"/>
          </a:xfrm>
          <a:prstGeom prst="rect">
            <a:avLst/>
          </a:prstGeom>
        </p:spPr>
      </p:pic>
    </p:spTree>
    <p:extLst>
      <p:ext uri="{BB962C8B-B14F-4D97-AF65-F5344CB8AC3E}">
        <p14:creationId xmlns:p14="http://schemas.microsoft.com/office/powerpoint/2010/main" val="152910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226"/>
                                        </p:tgtEl>
                                        <p:attrNameLst>
                                          <p:attrName>style.visibility</p:attrName>
                                        </p:attrNameLst>
                                      </p:cBhvr>
                                      <p:to>
                                        <p:strVal val="visible"/>
                                      </p:to>
                                    </p:set>
                                    <p:animEffect transition="in" filter="fade">
                                      <p:cBhvr>
                                        <p:cTn id="14" dur="500"/>
                                        <p:tgtEl>
                                          <p:spTgt spid="226"/>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73"/>
                                        </p:tgtEl>
                                        <p:attrNameLst>
                                          <p:attrName>style.visibility</p:attrName>
                                        </p:attrNameLst>
                                      </p:cBhvr>
                                      <p:to>
                                        <p:strVal val="visible"/>
                                      </p:to>
                                    </p:set>
                                    <p:animEffect transition="in" filter="fade">
                                      <p:cBhvr>
                                        <p:cTn id="18" dur="500"/>
                                        <p:tgtEl>
                                          <p:spTgt spid="173"/>
                                        </p:tgtEl>
                                      </p:cBhvr>
                                    </p:animEffect>
                                  </p:childTnLst>
                                </p:cTn>
                              </p:par>
                            </p:childTnLst>
                          </p:cTn>
                        </p:par>
                        <p:par>
                          <p:cTn id="19" fill="hold">
                            <p:stCondLst>
                              <p:cond delay="2000"/>
                            </p:stCondLst>
                            <p:childTnLst>
                              <p:par>
                                <p:cTn id="20" presetID="22" presetClass="entr" presetSubtype="8" fill="hold" nodeType="afterEffect">
                                  <p:stCondLst>
                                    <p:cond delay="0"/>
                                  </p:stCondLst>
                                  <p:childTnLst>
                                    <p:set>
                                      <p:cBhvr>
                                        <p:cTn id="21" dur="1" fill="hold">
                                          <p:stCondLst>
                                            <p:cond delay="0"/>
                                          </p:stCondLst>
                                        </p:cTn>
                                        <p:tgtEl>
                                          <p:spTgt spid="175"/>
                                        </p:tgtEl>
                                        <p:attrNameLst>
                                          <p:attrName>style.visibility</p:attrName>
                                        </p:attrNameLst>
                                      </p:cBhvr>
                                      <p:to>
                                        <p:strVal val="visible"/>
                                      </p:to>
                                    </p:set>
                                    <p:animEffect transition="in" filter="wipe(left)">
                                      <p:cBhvr>
                                        <p:cTn id="22" dur="500"/>
                                        <p:tgtEl>
                                          <p:spTgt spid="175"/>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174"/>
                                        </p:tgtEl>
                                        <p:attrNameLst>
                                          <p:attrName>style.visibility</p:attrName>
                                        </p:attrNameLst>
                                      </p:cBhvr>
                                      <p:to>
                                        <p:strVal val="visible"/>
                                      </p:to>
                                    </p:set>
                                    <p:animEffect transition="in" filter="fade">
                                      <p:cBhvr>
                                        <p:cTn id="26" dur="500"/>
                                        <p:tgtEl>
                                          <p:spTgt spid="174"/>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225"/>
                                        </p:tgtEl>
                                        <p:attrNameLst>
                                          <p:attrName>style.visibility</p:attrName>
                                        </p:attrNameLst>
                                      </p:cBhvr>
                                      <p:to>
                                        <p:strVal val="visible"/>
                                      </p:to>
                                    </p:set>
                                    <p:animEffect transition="in" filter="fade">
                                      <p:cBhvr>
                                        <p:cTn id="30" dur="500"/>
                                        <p:tgtEl>
                                          <p:spTgt spid="225"/>
                                        </p:tgtEl>
                                      </p:cBhvr>
                                    </p:animEffect>
                                  </p:childTnLst>
                                </p:cTn>
                              </p:par>
                            </p:childTnLst>
                          </p:cTn>
                        </p:par>
                        <p:par>
                          <p:cTn id="31" fill="hold">
                            <p:stCondLst>
                              <p:cond delay="3500"/>
                            </p:stCondLst>
                            <p:childTnLst>
                              <p:par>
                                <p:cTn id="32" presetID="10" presetClass="entr" presetSubtype="0" fill="hold" grpId="0" nodeType="afterEffect">
                                  <p:stCondLst>
                                    <p:cond delay="0"/>
                                  </p:stCondLst>
                                  <p:childTnLst>
                                    <p:set>
                                      <p:cBhvr>
                                        <p:cTn id="33" dur="1" fill="hold">
                                          <p:stCondLst>
                                            <p:cond delay="0"/>
                                          </p:stCondLst>
                                        </p:cTn>
                                        <p:tgtEl>
                                          <p:spTgt spid="227"/>
                                        </p:tgtEl>
                                        <p:attrNameLst>
                                          <p:attrName>style.visibility</p:attrName>
                                        </p:attrNameLst>
                                      </p:cBhvr>
                                      <p:to>
                                        <p:strVal val="visible"/>
                                      </p:to>
                                    </p:set>
                                    <p:animEffect transition="in" filter="fade">
                                      <p:cBhvr>
                                        <p:cTn id="34" dur="500"/>
                                        <p:tgtEl>
                                          <p:spTgt spid="227"/>
                                        </p:tgtEl>
                                      </p:cBhvr>
                                    </p:animEffect>
                                  </p:childTnLst>
                                </p:cTn>
                              </p:par>
                            </p:childTnLst>
                          </p:cTn>
                        </p:par>
                        <p:par>
                          <p:cTn id="35" fill="hold">
                            <p:stCondLst>
                              <p:cond delay="4000"/>
                            </p:stCondLst>
                            <p:childTnLst>
                              <p:par>
                                <p:cTn id="36" presetID="10" presetClass="entr" presetSubtype="0" fill="hold" grpId="0" nodeType="afterEffect">
                                  <p:stCondLst>
                                    <p:cond delay="0"/>
                                  </p:stCondLst>
                                  <p:childTnLst>
                                    <p:set>
                                      <p:cBhvr>
                                        <p:cTn id="37" dur="1" fill="hold">
                                          <p:stCondLst>
                                            <p:cond delay="0"/>
                                          </p:stCondLst>
                                        </p:cTn>
                                        <p:tgtEl>
                                          <p:spTgt spid="228"/>
                                        </p:tgtEl>
                                        <p:attrNameLst>
                                          <p:attrName>style.visibility</p:attrName>
                                        </p:attrNameLst>
                                      </p:cBhvr>
                                      <p:to>
                                        <p:strVal val="visible"/>
                                      </p:to>
                                    </p:set>
                                    <p:animEffect transition="in" filter="fade">
                                      <p:cBhvr>
                                        <p:cTn id="38" dur="500"/>
                                        <p:tgtEl>
                                          <p:spTgt spid="228"/>
                                        </p:tgtEl>
                                      </p:cBhvr>
                                    </p:animEffect>
                                  </p:childTnLst>
                                </p:cTn>
                              </p:par>
                            </p:childTnLst>
                          </p:cTn>
                        </p:par>
                        <p:par>
                          <p:cTn id="39" fill="hold">
                            <p:stCondLst>
                              <p:cond delay="4500"/>
                            </p:stCondLst>
                            <p:childTnLst>
                              <p:par>
                                <p:cTn id="40" presetID="10" presetClass="entr" presetSubtype="0" fill="hold" nodeType="afterEffect">
                                  <p:stCondLst>
                                    <p:cond delay="0"/>
                                  </p:stCondLst>
                                  <p:childTnLst>
                                    <p:set>
                                      <p:cBhvr>
                                        <p:cTn id="41" dur="1" fill="hold">
                                          <p:stCondLst>
                                            <p:cond delay="0"/>
                                          </p:stCondLst>
                                        </p:cTn>
                                        <p:tgtEl>
                                          <p:spTgt spid="231"/>
                                        </p:tgtEl>
                                        <p:attrNameLst>
                                          <p:attrName>style.visibility</p:attrName>
                                        </p:attrNameLst>
                                      </p:cBhvr>
                                      <p:to>
                                        <p:strVal val="visible"/>
                                      </p:to>
                                    </p:set>
                                    <p:animEffect transition="in" filter="fade">
                                      <p:cBhvr>
                                        <p:cTn id="42" dur="500"/>
                                        <p:tgtEl>
                                          <p:spTgt spid="231"/>
                                        </p:tgtEl>
                                      </p:cBhvr>
                                    </p:animEffect>
                                  </p:childTnLst>
                                </p:cTn>
                              </p:par>
                            </p:childTnLst>
                          </p:cTn>
                        </p:par>
                        <p:par>
                          <p:cTn id="43" fill="hold">
                            <p:stCondLst>
                              <p:cond delay="5000"/>
                            </p:stCondLst>
                            <p:childTnLst>
                              <p:par>
                                <p:cTn id="44" presetID="10" presetClass="entr" presetSubtype="0" fill="hold" grpId="0" nodeType="afterEffect">
                                  <p:stCondLst>
                                    <p:cond delay="0"/>
                                  </p:stCondLst>
                                  <p:childTnLst>
                                    <p:set>
                                      <p:cBhvr>
                                        <p:cTn id="45" dur="1" fill="hold">
                                          <p:stCondLst>
                                            <p:cond delay="0"/>
                                          </p:stCondLst>
                                        </p:cTn>
                                        <p:tgtEl>
                                          <p:spTgt spid="229"/>
                                        </p:tgtEl>
                                        <p:attrNameLst>
                                          <p:attrName>style.visibility</p:attrName>
                                        </p:attrNameLst>
                                      </p:cBhvr>
                                      <p:to>
                                        <p:strVal val="visible"/>
                                      </p:to>
                                    </p:set>
                                    <p:animEffect transition="in" filter="fade">
                                      <p:cBhvr>
                                        <p:cTn id="46" dur="500"/>
                                        <p:tgtEl>
                                          <p:spTgt spid="229"/>
                                        </p:tgtEl>
                                      </p:cBhvr>
                                    </p:animEffect>
                                  </p:childTnLst>
                                </p:cTn>
                              </p:par>
                            </p:childTnLst>
                          </p:cTn>
                        </p:par>
                        <p:par>
                          <p:cTn id="47" fill="hold">
                            <p:stCondLst>
                              <p:cond delay="5500"/>
                            </p:stCondLst>
                            <p:childTnLst>
                              <p:par>
                                <p:cTn id="48" presetID="10" presetClass="entr" presetSubtype="0" fill="hold" grpId="0" nodeType="afterEffect">
                                  <p:stCondLst>
                                    <p:cond delay="0"/>
                                  </p:stCondLst>
                                  <p:childTnLst>
                                    <p:set>
                                      <p:cBhvr>
                                        <p:cTn id="49" dur="1" fill="hold">
                                          <p:stCondLst>
                                            <p:cond delay="0"/>
                                          </p:stCondLst>
                                        </p:cTn>
                                        <p:tgtEl>
                                          <p:spTgt spid="230"/>
                                        </p:tgtEl>
                                        <p:attrNameLst>
                                          <p:attrName>style.visibility</p:attrName>
                                        </p:attrNameLst>
                                      </p:cBhvr>
                                      <p:to>
                                        <p:strVal val="visible"/>
                                      </p:to>
                                    </p:set>
                                    <p:animEffect transition="in" filter="fade">
                                      <p:cBhvr>
                                        <p:cTn id="50" dur="5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nimBg="1"/>
      <p:bldP spid="174" grpId="0" animBg="1"/>
      <p:bldP spid="225" grpId="0" animBg="1"/>
      <p:bldP spid="226" grpId="0" animBg="1"/>
      <p:bldP spid="227" grpId="0"/>
      <p:bldP spid="228" grpId="0"/>
      <p:bldP spid="229" grpId="0"/>
      <p:bldP spid="2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31"/>
          <p:cNvGrpSpPr/>
          <p:nvPr/>
        </p:nvGrpSpPr>
        <p:grpSpPr>
          <a:xfrm>
            <a:off x="860425" y="241509"/>
            <a:ext cx="10467182" cy="1039544"/>
            <a:chOff x="5988388" y="483017"/>
            <a:chExt cx="12359700" cy="2079087"/>
          </a:xfrm>
        </p:grpSpPr>
        <p:sp>
          <p:nvSpPr>
            <p:cNvPr id="65" name="TextBox 32"/>
            <p:cNvSpPr txBox="1"/>
            <p:nvPr/>
          </p:nvSpPr>
          <p:spPr>
            <a:xfrm>
              <a:off x="5988388" y="483017"/>
              <a:ext cx="12359700" cy="1323423"/>
            </a:xfrm>
            <a:prstGeom prst="rect">
              <a:avLst/>
            </a:prstGeom>
            <a:noFill/>
          </p:spPr>
          <p:txBody>
            <a:bodyPr wrap="square" lIns="45711" tIns="22856" rIns="45711" bIns="22856" rtlCol="0">
              <a:spAutoFit/>
            </a:bodyPr>
            <a:lstStyle/>
            <a:p>
              <a:pPr algn="ctr" defTabSz="914217"/>
              <a:r>
                <a:rPr lang="en-US" altLang="zh-CN" sz="4000" b="1" dirty="0" smtClean="0">
                  <a:solidFill>
                    <a:srgbClr val="445469"/>
                  </a:solidFill>
                  <a:latin typeface="微软雅黑" panose="020B0503020204020204" pitchFamily="34" charset="-122"/>
                  <a:cs typeface="Aparajita" panose="020B0604020202020204" pitchFamily="34" charset="0"/>
                </a:rPr>
                <a:t>Easy Exchange</a:t>
              </a:r>
              <a:endParaRPr lang="id-ID" sz="4000" b="1" dirty="0">
                <a:solidFill>
                  <a:srgbClr val="445469"/>
                </a:solidFill>
                <a:latin typeface="微软雅黑" panose="020B0503020204020204" pitchFamily="34" charset="-122"/>
                <a:cs typeface="Aparajita" panose="020B0604020202020204" pitchFamily="34" charset="0"/>
              </a:endParaRPr>
            </a:p>
          </p:txBody>
        </p:sp>
        <p:sp>
          <p:nvSpPr>
            <p:cNvPr id="66" name="Rectangle 33"/>
            <p:cNvSpPr/>
            <p:nvPr/>
          </p:nvSpPr>
          <p:spPr>
            <a:xfrm>
              <a:off x="10511237" y="2470666"/>
              <a:ext cx="3315700" cy="9143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dirty="0">
                <a:solidFill>
                  <a:srgbClr val="9BBB5C"/>
                </a:solidFill>
                <a:latin typeface="Open Sans Light"/>
              </a:endParaRPr>
            </a:p>
          </p:txBody>
        </p:sp>
        <p:sp>
          <p:nvSpPr>
            <p:cNvPr id="67" name="Subtitle 2"/>
            <p:cNvSpPr txBox="1">
              <a:spLocks/>
            </p:cNvSpPr>
            <p:nvPr/>
          </p:nvSpPr>
          <p:spPr>
            <a:xfrm>
              <a:off x="6361236" y="1634834"/>
              <a:ext cx="11655185" cy="839116"/>
            </a:xfrm>
            <a:prstGeom prst="rect">
              <a:avLst/>
            </a:prstGeom>
          </p:spPr>
          <p:txBody>
            <a:bodyPr vert="horz" lIns="108745" tIns="54373" rIns="108745" bIns="54373"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000" b="1" dirty="0" smtClean="0">
                  <a:solidFill>
                    <a:srgbClr val="445469"/>
                  </a:solidFill>
                  <a:latin typeface="微软雅黑" panose="020B0503020204020204" pitchFamily="34" charset="-122"/>
                  <a:cs typeface="Aparajita" panose="020B0604020202020204" pitchFamily="34" charset="0"/>
                </a:rPr>
                <a:t>Project development</a:t>
              </a:r>
              <a:endParaRPr lang="en-US" sz="2000" b="1" dirty="0">
                <a:solidFill>
                  <a:srgbClr val="1EA185"/>
                </a:solidFill>
                <a:latin typeface="微软雅黑" panose="020B0503020204020204" pitchFamily="34" charset="-122"/>
                <a:cs typeface="Aparajita" panose="020B0604020202020204" pitchFamily="34" charset="0"/>
              </a:endParaRPr>
            </a:p>
          </p:txBody>
        </p:sp>
      </p:gr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5571" y="1569090"/>
            <a:ext cx="2252867" cy="4498802"/>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0476" y="1569089"/>
            <a:ext cx="2259768" cy="4498804"/>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2338" y="1539168"/>
            <a:ext cx="2317482" cy="4558641"/>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6403" y="1569088"/>
            <a:ext cx="2272141" cy="4528721"/>
          </a:xfrm>
          <a:prstGeom prst="rect">
            <a:avLst/>
          </a:prstGeom>
        </p:spPr>
      </p:pic>
    </p:spTree>
    <p:extLst>
      <p:ext uri="{BB962C8B-B14F-4D97-AF65-F5344CB8AC3E}">
        <p14:creationId xmlns:p14="http://schemas.microsoft.com/office/powerpoint/2010/main" val="103180320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1000"/>
                                        <p:tgtEl>
                                          <p:spTgt spid="56"/>
                                        </p:tgtEl>
                                      </p:cBhvr>
                                    </p:animEffect>
                                    <p:anim calcmode="lin" valueType="num">
                                      <p:cBhvr>
                                        <p:cTn id="8" dur="1000" fill="hold"/>
                                        <p:tgtEl>
                                          <p:spTgt spid="56"/>
                                        </p:tgtEl>
                                        <p:attrNameLst>
                                          <p:attrName>ppt_x</p:attrName>
                                        </p:attrNameLst>
                                      </p:cBhvr>
                                      <p:tavLst>
                                        <p:tav tm="0">
                                          <p:val>
                                            <p:strVal val="#ppt_x"/>
                                          </p:val>
                                        </p:tav>
                                        <p:tav tm="100000">
                                          <p:val>
                                            <p:strVal val="#ppt_x"/>
                                          </p:val>
                                        </p:tav>
                                      </p:tavLst>
                                    </p:anim>
                                    <p:anim calcmode="lin" valueType="num">
                                      <p:cBhvr>
                                        <p:cTn id="9" dur="900" decel="100000" fill="hold"/>
                                        <p:tgtEl>
                                          <p:spTgt spid="5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6"/>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750"/>
                                        <p:tgtEl>
                                          <p:spTgt spid="13"/>
                                        </p:tgtEl>
                                      </p:cBhvr>
                                    </p:animEffect>
                                  </p:childTnLst>
                                </p:cTn>
                              </p:par>
                            </p:childTnLst>
                          </p:cTn>
                        </p:par>
                        <p:par>
                          <p:cTn id="15" fill="hold">
                            <p:stCondLst>
                              <p:cond delay="1750"/>
                            </p:stCondLst>
                            <p:childTnLst>
                              <p:par>
                                <p:cTn id="16" presetID="10" presetClass="entr" presetSubtype="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750"/>
                                        <p:tgtEl>
                                          <p:spTgt spid="8"/>
                                        </p:tgtEl>
                                      </p:cBhvr>
                                    </p:animEffect>
                                  </p:childTnLst>
                                </p:cTn>
                              </p:par>
                            </p:childTnLst>
                          </p:cTn>
                        </p:par>
                        <p:par>
                          <p:cTn id="19" fill="hold">
                            <p:stCondLst>
                              <p:cond delay="2500"/>
                            </p:stCondLst>
                            <p:childTnLst>
                              <p:par>
                                <p:cTn id="20" presetID="10" presetClass="entr" presetSubtype="0"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750"/>
                                        <p:tgtEl>
                                          <p:spTgt spid="11"/>
                                        </p:tgtEl>
                                      </p:cBhvr>
                                    </p:animEffect>
                                  </p:childTnLst>
                                </p:cTn>
                              </p:par>
                            </p:childTnLst>
                          </p:cTn>
                        </p:par>
                        <p:par>
                          <p:cTn id="23" fill="hold">
                            <p:stCondLst>
                              <p:cond delay="3250"/>
                            </p:stCondLst>
                            <p:childTnLst>
                              <p:par>
                                <p:cTn id="24" presetID="10" presetClass="entr" presetSubtype="0"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31"/>
          <p:cNvGrpSpPr/>
          <p:nvPr/>
        </p:nvGrpSpPr>
        <p:grpSpPr>
          <a:xfrm>
            <a:off x="860425" y="241509"/>
            <a:ext cx="10467182" cy="1039544"/>
            <a:chOff x="5988388" y="483017"/>
            <a:chExt cx="12359700" cy="2079087"/>
          </a:xfrm>
        </p:grpSpPr>
        <p:sp>
          <p:nvSpPr>
            <p:cNvPr id="65" name="TextBox 32"/>
            <p:cNvSpPr txBox="1"/>
            <p:nvPr/>
          </p:nvSpPr>
          <p:spPr>
            <a:xfrm>
              <a:off x="5988388" y="483017"/>
              <a:ext cx="12359700" cy="1323423"/>
            </a:xfrm>
            <a:prstGeom prst="rect">
              <a:avLst/>
            </a:prstGeom>
            <a:noFill/>
          </p:spPr>
          <p:txBody>
            <a:bodyPr wrap="square" lIns="45711" tIns="22856" rIns="45711" bIns="22856" rtlCol="0">
              <a:spAutoFit/>
            </a:bodyPr>
            <a:lstStyle/>
            <a:p>
              <a:pPr algn="ctr" defTabSz="914217"/>
              <a:r>
                <a:rPr lang="en-US" altLang="zh-CN" sz="4000" b="1" dirty="0" smtClean="0">
                  <a:solidFill>
                    <a:srgbClr val="445469"/>
                  </a:solidFill>
                  <a:latin typeface="微软雅黑" panose="020B0503020204020204" pitchFamily="34" charset="-122"/>
                  <a:cs typeface="Aparajita" panose="020B0604020202020204" pitchFamily="34" charset="0"/>
                </a:rPr>
                <a:t>Easy Exchange</a:t>
              </a:r>
              <a:endParaRPr lang="id-ID" sz="4000" b="1" dirty="0">
                <a:solidFill>
                  <a:srgbClr val="445469"/>
                </a:solidFill>
                <a:latin typeface="微软雅黑" panose="020B0503020204020204" pitchFamily="34" charset="-122"/>
                <a:cs typeface="Aparajita" panose="020B0604020202020204" pitchFamily="34" charset="0"/>
              </a:endParaRPr>
            </a:p>
          </p:txBody>
        </p:sp>
        <p:sp>
          <p:nvSpPr>
            <p:cNvPr id="66" name="Rectangle 33"/>
            <p:cNvSpPr/>
            <p:nvPr/>
          </p:nvSpPr>
          <p:spPr>
            <a:xfrm>
              <a:off x="10511237" y="2470666"/>
              <a:ext cx="3315700" cy="9143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dirty="0">
                <a:solidFill>
                  <a:srgbClr val="9BBB5C"/>
                </a:solidFill>
                <a:latin typeface="Open Sans Light"/>
              </a:endParaRPr>
            </a:p>
          </p:txBody>
        </p:sp>
        <p:sp>
          <p:nvSpPr>
            <p:cNvPr id="67" name="Subtitle 2"/>
            <p:cNvSpPr txBox="1">
              <a:spLocks/>
            </p:cNvSpPr>
            <p:nvPr/>
          </p:nvSpPr>
          <p:spPr>
            <a:xfrm>
              <a:off x="6361236" y="1634834"/>
              <a:ext cx="11655185" cy="839116"/>
            </a:xfrm>
            <a:prstGeom prst="rect">
              <a:avLst/>
            </a:prstGeom>
          </p:spPr>
          <p:txBody>
            <a:bodyPr vert="horz" lIns="108745" tIns="54373" rIns="108745" bIns="54373"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000" b="1" dirty="0" smtClean="0">
                  <a:solidFill>
                    <a:srgbClr val="445469"/>
                  </a:solidFill>
                  <a:latin typeface="微软雅黑" panose="020B0503020204020204" pitchFamily="34" charset="-122"/>
                  <a:cs typeface="Aparajita" panose="020B0604020202020204" pitchFamily="34" charset="0"/>
                </a:rPr>
                <a:t>Project development</a:t>
              </a:r>
              <a:endParaRPr lang="en-US" sz="2000" b="1" dirty="0">
                <a:solidFill>
                  <a:srgbClr val="1EA185"/>
                </a:solidFill>
                <a:latin typeface="微软雅黑" panose="020B0503020204020204" pitchFamily="34" charset="-122"/>
                <a:cs typeface="Aparajita" panose="020B0604020202020204" pitchFamily="34" charset="0"/>
              </a:endParaRPr>
            </a:p>
          </p:txBody>
        </p:sp>
      </p:grpSp>
      <p:pic>
        <p:nvPicPr>
          <p:cNvPr id="4" name="图片 3"/>
          <p:cNvPicPr>
            <a:picLocks noChangeAspect="1"/>
          </p:cNvPicPr>
          <p:nvPr/>
        </p:nvPicPr>
        <p:blipFill>
          <a:blip r:embed="rId2"/>
          <a:stretch>
            <a:fillRect/>
          </a:stretch>
        </p:blipFill>
        <p:spPr>
          <a:xfrm>
            <a:off x="2050677" y="1812885"/>
            <a:ext cx="7748444" cy="1237917"/>
          </a:xfrm>
          <a:prstGeom prst="rect">
            <a:avLst/>
          </a:prstGeom>
        </p:spPr>
      </p:pic>
      <p:pic>
        <p:nvPicPr>
          <p:cNvPr id="5" name="图片 4"/>
          <p:cNvPicPr>
            <a:picLocks noChangeAspect="1"/>
          </p:cNvPicPr>
          <p:nvPr/>
        </p:nvPicPr>
        <p:blipFill>
          <a:blip r:embed="rId3"/>
          <a:stretch>
            <a:fillRect/>
          </a:stretch>
        </p:blipFill>
        <p:spPr>
          <a:xfrm>
            <a:off x="4519869" y="3050802"/>
            <a:ext cx="3148293" cy="1594950"/>
          </a:xfrm>
          <a:prstGeom prst="rect">
            <a:avLst/>
          </a:prstGeom>
        </p:spPr>
      </p:pic>
      <p:pic>
        <p:nvPicPr>
          <p:cNvPr id="6" name="图片 5"/>
          <p:cNvPicPr>
            <a:picLocks noChangeAspect="1"/>
          </p:cNvPicPr>
          <p:nvPr/>
        </p:nvPicPr>
        <p:blipFill>
          <a:blip r:embed="rId4"/>
          <a:stretch>
            <a:fillRect/>
          </a:stretch>
        </p:blipFill>
        <p:spPr>
          <a:xfrm>
            <a:off x="4043899" y="4748984"/>
            <a:ext cx="4100232" cy="1366744"/>
          </a:xfrm>
          <a:prstGeom prst="rect">
            <a:avLst/>
          </a:prstGeom>
        </p:spPr>
      </p:pic>
    </p:spTree>
    <p:extLst>
      <p:ext uri="{BB962C8B-B14F-4D97-AF65-F5344CB8AC3E}">
        <p14:creationId xmlns:p14="http://schemas.microsoft.com/office/powerpoint/2010/main" val="51912851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1000"/>
                                        <p:tgtEl>
                                          <p:spTgt spid="56"/>
                                        </p:tgtEl>
                                      </p:cBhvr>
                                    </p:animEffect>
                                    <p:anim calcmode="lin" valueType="num">
                                      <p:cBhvr>
                                        <p:cTn id="8" dur="1000" fill="hold"/>
                                        <p:tgtEl>
                                          <p:spTgt spid="56"/>
                                        </p:tgtEl>
                                        <p:attrNameLst>
                                          <p:attrName>ppt_x</p:attrName>
                                        </p:attrNameLst>
                                      </p:cBhvr>
                                      <p:tavLst>
                                        <p:tav tm="0">
                                          <p:val>
                                            <p:strVal val="#ppt_x"/>
                                          </p:val>
                                        </p:tav>
                                        <p:tav tm="100000">
                                          <p:val>
                                            <p:strVal val="#ppt_x"/>
                                          </p:val>
                                        </p:tav>
                                      </p:tavLst>
                                    </p:anim>
                                    <p:anim calcmode="lin" valueType="num">
                                      <p:cBhvr>
                                        <p:cTn id="9" dur="900" decel="100000" fill="hold"/>
                                        <p:tgtEl>
                                          <p:spTgt spid="5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6"/>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p:cNvGrpSpPr/>
          <p:nvPr/>
        </p:nvGrpSpPr>
        <p:grpSpPr>
          <a:xfrm>
            <a:off x="5093833" y="2905630"/>
            <a:ext cx="1970843" cy="2604093"/>
            <a:chOff x="9829438" y="5671231"/>
            <a:chExt cx="4196867" cy="5545360"/>
          </a:xfrm>
        </p:grpSpPr>
        <p:sp>
          <p:nvSpPr>
            <p:cNvPr id="78" name="Freeform 37"/>
            <p:cNvSpPr>
              <a:spLocks noChangeArrowheads="1"/>
            </p:cNvSpPr>
            <p:nvPr/>
          </p:nvSpPr>
          <p:spPr bwMode="auto">
            <a:xfrm>
              <a:off x="10222282" y="5671231"/>
              <a:ext cx="3460286" cy="3453573"/>
            </a:xfrm>
            <a:custGeom>
              <a:avLst/>
              <a:gdLst>
                <a:gd name="T0" fmla="*/ 3028 w 6055"/>
                <a:gd name="T1" fmla="*/ 0 h 6044"/>
                <a:gd name="T2" fmla="*/ 3028 w 6055"/>
                <a:gd name="T3" fmla="*/ 0 h 6044"/>
                <a:gd name="T4" fmla="*/ 0 w 6055"/>
                <a:gd name="T5" fmla="*/ 3021 h 6044"/>
                <a:gd name="T6" fmla="*/ 212 w 6055"/>
                <a:gd name="T7" fmla="*/ 4128 h 6044"/>
                <a:gd name="T8" fmla="*/ 285 w 6055"/>
                <a:gd name="T9" fmla="*/ 4221 h 6044"/>
                <a:gd name="T10" fmla="*/ 425 w 6055"/>
                <a:gd name="T11" fmla="*/ 4418 h 6044"/>
                <a:gd name="T12" fmla="*/ 425 w 6055"/>
                <a:gd name="T13" fmla="*/ 4428 h 6044"/>
                <a:gd name="T14" fmla="*/ 606 w 6055"/>
                <a:gd name="T15" fmla="*/ 4630 h 6044"/>
                <a:gd name="T16" fmla="*/ 560 w 6055"/>
                <a:gd name="T17" fmla="*/ 4765 h 6044"/>
                <a:gd name="T18" fmla="*/ 1838 w 6055"/>
                <a:gd name="T19" fmla="*/ 5799 h 6044"/>
                <a:gd name="T20" fmla="*/ 2096 w 6055"/>
                <a:gd name="T21" fmla="*/ 5541 h 6044"/>
                <a:gd name="T22" fmla="*/ 2960 w 6055"/>
                <a:gd name="T23" fmla="*/ 6043 h 6044"/>
                <a:gd name="T24" fmla="*/ 3012 w 6055"/>
                <a:gd name="T25" fmla="*/ 6043 h 6044"/>
                <a:gd name="T26" fmla="*/ 3876 w 6055"/>
                <a:gd name="T27" fmla="*/ 5541 h 6044"/>
                <a:gd name="T28" fmla="*/ 4160 w 6055"/>
                <a:gd name="T29" fmla="*/ 5826 h 6044"/>
                <a:gd name="T30" fmla="*/ 6054 w 6055"/>
                <a:gd name="T31" fmla="*/ 3021 h 6044"/>
                <a:gd name="T32" fmla="*/ 6054 w 6055"/>
                <a:gd name="T33" fmla="*/ 3021 h 6044"/>
                <a:gd name="T34" fmla="*/ 3028 w 6055"/>
                <a:gd name="T35" fmla="*/ 0 h 6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55" h="6044">
                  <a:moveTo>
                    <a:pt x="3028" y="0"/>
                  </a:moveTo>
                  <a:lnTo>
                    <a:pt x="3028" y="0"/>
                  </a:lnTo>
                  <a:cubicBezTo>
                    <a:pt x="1357" y="0"/>
                    <a:pt x="0" y="1350"/>
                    <a:pt x="0" y="3021"/>
                  </a:cubicBezTo>
                  <a:cubicBezTo>
                    <a:pt x="0" y="3409"/>
                    <a:pt x="79" y="3787"/>
                    <a:pt x="212" y="4128"/>
                  </a:cubicBezTo>
                  <a:cubicBezTo>
                    <a:pt x="239" y="4155"/>
                    <a:pt x="264" y="4190"/>
                    <a:pt x="285" y="4221"/>
                  </a:cubicBezTo>
                  <a:cubicBezTo>
                    <a:pt x="368" y="4253"/>
                    <a:pt x="425" y="4330"/>
                    <a:pt x="425" y="4418"/>
                  </a:cubicBezTo>
                  <a:cubicBezTo>
                    <a:pt x="425" y="4423"/>
                    <a:pt x="425" y="4423"/>
                    <a:pt x="425" y="4428"/>
                  </a:cubicBezTo>
                  <a:cubicBezTo>
                    <a:pt x="528" y="4438"/>
                    <a:pt x="606" y="4527"/>
                    <a:pt x="606" y="4630"/>
                  </a:cubicBezTo>
                  <a:cubicBezTo>
                    <a:pt x="606" y="4682"/>
                    <a:pt x="585" y="4729"/>
                    <a:pt x="560" y="4765"/>
                  </a:cubicBezTo>
                  <a:cubicBezTo>
                    <a:pt x="875" y="5220"/>
                    <a:pt x="1320" y="5577"/>
                    <a:pt x="1838" y="5799"/>
                  </a:cubicBezTo>
                  <a:cubicBezTo>
                    <a:pt x="2096" y="5541"/>
                    <a:pt x="2096" y="5541"/>
                    <a:pt x="2096" y="5541"/>
                  </a:cubicBezTo>
                  <a:cubicBezTo>
                    <a:pt x="2960" y="6043"/>
                    <a:pt x="2960" y="6043"/>
                    <a:pt x="2960" y="6043"/>
                  </a:cubicBezTo>
                  <a:cubicBezTo>
                    <a:pt x="2976" y="6043"/>
                    <a:pt x="2997" y="6043"/>
                    <a:pt x="3012" y="6043"/>
                  </a:cubicBezTo>
                  <a:cubicBezTo>
                    <a:pt x="3876" y="5541"/>
                    <a:pt x="3876" y="5541"/>
                    <a:pt x="3876" y="5541"/>
                  </a:cubicBezTo>
                  <a:cubicBezTo>
                    <a:pt x="4160" y="5826"/>
                    <a:pt x="4160" y="5826"/>
                    <a:pt x="4160" y="5826"/>
                  </a:cubicBezTo>
                  <a:cubicBezTo>
                    <a:pt x="5268" y="5381"/>
                    <a:pt x="6054" y="4288"/>
                    <a:pt x="6054" y="3021"/>
                  </a:cubicBezTo>
                  <a:lnTo>
                    <a:pt x="6054" y="3021"/>
                  </a:lnTo>
                  <a:cubicBezTo>
                    <a:pt x="6054" y="1350"/>
                    <a:pt x="4699" y="0"/>
                    <a:pt x="3028" y="0"/>
                  </a:cubicBezTo>
                </a:path>
              </a:pathLst>
            </a:custGeom>
            <a:solidFill>
              <a:schemeClr val="accent3">
                <a:lumMod val="60000"/>
                <a:lumOff val="40000"/>
              </a:schemeClr>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79" name="Freeform 38"/>
            <p:cNvSpPr>
              <a:spLocks noChangeArrowheads="1"/>
            </p:cNvSpPr>
            <p:nvPr/>
          </p:nvSpPr>
          <p:spPr bwMode="auto">
            <a:xfrm>
              <a:off x="10343406" y="8028172"/>
              <a:ext cx="225886" cy="366636"/>
            </a:xfrm>
            <a:custGeom>
              <a:avLst/>
              <a:gdLst>
                <a:gd name="T0" fmla="*/ 0 w 395"/>
                <a:gd name="T1" fmla="*/ 0 h 638"/>
                <a:gd name="T2" fmla="*/ 0 w 395"/>
                <a:gd name="T3" fmla="*/ 0 h 638"/>
                <a:gd name="T4" fmla="*/ 348 w 395"/>
                <a:gd name="T5" fmla="*/ 637 h 638"/>
                <a:gd name="T6" fmla="*/ 394 w 395"/>
                <a:gd name="T7" fmla="*/ 502 h 638"/>
                <a:gd name="T8" fmla="*/ 213 w 395"/>
                <a:gd name="T9" fmla="*/ 300 h 638"/>
                <a:gd name="T10" fmla="*/ 213 w 395"/>
                <a:gd name="T11" fmla="*/ 290 h 638"/>
                <a:gd name="T12" fmla="*/ 73 w 395"/>
                <a:gd name="T13" fmla="*/ 93 h 638"/>
                <a:gd name="T14" fmla="*/ 0 w 395"/>
                <a:gd name="T15" fmla="*/ 0 h 6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5" h="638">
                  <a:moveTo>
                    <a:pt x="0" y="0"/>
                  </a:moveTo>
                  <a:lnTo>
                    <a:pt x="0" y="0"/>
                  </a:lnTo>
                  <a:cubicBezTo>
                    <a:pt x="89" y="228"/>
                    <a:pt x="208" y="441"/>
                    <a:pt x="348" y="637"/>
                  </a:cubicBezTo>
                  <a:cubicBezTo>
                    <a:pt x="373" y="601"/>
                    <a:pt x="394" y="554"/>
                    <a:pt x="394" y="502"/>
                  </a:cubicBezTo>
                  <a:cubicBezTo>
                    <a:pt x="394" y="399"/>
                    <a:pt x="316" y="310"/>
                    <a:pt x="213" y="300"/>
                  </a:cubicBezTo>
                  <a:cubicBezTo>
                    <a:pt x="213" y="295"/>
                    <a:pt x="213" y="295"/>
                    <a:pt x="213" y="290"/>
                  </a:cubicBezTo>
                  <a:cubicBezTo>
                    <a:pt x="213" y="202"/>
                    <a:pt x="156" y="125"/>
                    <a:pt x="73" y="93"/>
                  </a:cubicBezTo>
                  <a:cubicBezTo>
                    <a:pt x="52" y="62"/>
                    <a:pt x="27" y="27"/>
                    <a:pt x="0" y="0"/>
                  </a:cubicBezTo>
                </a:path>
              </a:pathLst>
            </a:custGeom>
            <a:solidFill>
              <a:srgbClr val="F5F4E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80" name="Freeform 39"/>
            <p:cNvSpPr>
              <a:spLocks noChangeArrowheads="1"/>
            </p:cNvSpPr>
            <p:nvPr/>
          </p:nvSpPr>
          <p:spPr bwMode="auto">
            <a:xfrm>
              <a:off x="9878543" y="8836733"/>
              <a:ext cx="4098657" cy="2366764"/>
            </a:xfrm>
            <a:custGeom>
              <a:avLst/>
              <a:gdLst>
                <a:gd name="T0" fmla="*/ 7135 w 7173"/>
                <a:gd name="T1" fmla="*/ 3482 h 4145"/>
                <a:gd name="T2" fmla="*/ 7135 w 7173"/>
                <a:gd name="T3" fmla="*/ 3482 h 4145"/>
                <a:gd name="T4" fmla="*/ 6338 w 7173"/>
                <a:gd name="T5" fmla="*/ 4144 h 4145"/>
                <a:gd name="T6" fmla="*/ 833 w 7173"/>
                <a:gd name="T7" fmla="*/ 4144 h 4145"/>
                <a:gd name="T8" fmla="*/ 36 w 7173"/>
                <a:gd name="T9" fmla="*/ 3482 h 4145"/>
                <a:gd name="T10" fmla="*/ 275 w 7173"/>
                <a:gd name="T11" fmla="*/ 1334 h 4145"/>
                <a:gd name="T12" fmla="*/ 1097 w 7173"/>
                <a:gd name="T13" fmla="*/ 647 h 4145"/>
                <a:gd name="T14" fmla="*/ 2365 w 7173"/>
                <a:gd name="T15" fmla="*/ 331 h 4145"/>
                <a:gd name="T16" fmla="*/ 2696 w 7173"/>
                <a:gd name="T17" fmla="*/ 0 h 4145"/>
                <a:gd name="T18" fmla="*/ 3586 w 7173"/>
                <a:gd name="T19" fmla="*/ 517 h 4145"/>
                <a:gd name="T20" fmla="*/ 4476 w 7173"/>
                <a:gd name="T21" fmla="*/ 0 h 4145"/>
                <a:gd name="T22" fmla="*/ 4802 w 7173"/>
                <a:gd name="T23" fmla="*/ 331 h 4145"/>
                <a:gd name="T24" fmla="*/ 6075 w 7173"/>
                <a:gd name="T25" fmla="*/ 647 h 4145"/>
                <a:gd name="T26" fmla="*/ 6898 w 7173"/>
                <a:gd name="T27" fmla="*/ 1334 h 4145"/>
                <a:gd name="T28" fmla="*/ 7135 w 7173"/>
                <a:gd name="T29" fmla="*/ 3482 h 4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73" h="4145">
                  <a:moveTo>
                    <a:pt x="7135" y="3482"/>
                  </a:moveTo>
                  <a:lnTo>
                    <a:pt x="7135" y="3482"/>
                  </a:lnTo>
                  <a:cubicBezTo>
                    <a:pt x="7172" y="3844"/>
                    <a:pt x="6815" y="4144"/>
                    <a:pt x="6338" y="4144"/>
                  </a:cubicBezTo>
                  <a:cubicBezTo>
                    <a:pt x="833" y="4144"/>
                    <a:pt x="833" y="4144"/>
                    <a:pt x="833" y="4144"/>
                  </a:cubicBezTo>
                  <a:cubicBezTo>
                    <a:pt x="358" y="4144"/>
                    <a:pt x="0" y="3844"/>
                    <a:pt x="36" y="3482"/>
                  </a:cubicBezTo>
                  <a:cubicBezTo>
                    <a:pt x="275" y="1334"/>
                    <a:pt x="275" y="1334"/>
                    <a:pt x="275" y="1334"/>
                  </a:cubicBezTo>
                  <a:cubicBezTo>
                    <a:pt x="306" y="1024"/>
                    <a:pt x="683" y="739"/>
                    <a:pt x="1097" y="647"/>
                  </a:cubicBezTo>
                  <a:cubicBezTo>
                    <a:pt x="1330" y="589"/>
                    <a:pt x="1992" y="419"/>
                    <a:pt x="2365" y="331"/>
                  </a:cubicBezTo>
                  <a:cubicBezTo>
                    <a:pt x="2696" y="0"/>
                    <a:pt x="2696" y="0"/>
                    <a:pt x="2696" y="0"/>
                  </a:cubicBezTo>
                  <a:cubicBezTo>
                    <a:pt x="3586" y="517"/>
                    <a:pt x="3586" y="517"/>
                    <a:pt x="3586" y="517"/>
                  </a:cubicBezTo>
                  <a:cubicBezTo>
                    <a:pt x="4476" y="0"/>
                    <a:pt x="4476" y="0"/>
                    <a:pt x="4476" y="0"/>
                  </a:cubicBezTo>
                  <a:cubicBezTo>
                    <a:pt x="4802" y="331"/>
                    <a:pt x="4802" y="331"/>
                    <a:pt x="4802" y="331"/>
                  </a:cubicBezTo>
                  <a:cubicBezTo>
                    <a:pt x="4802" y="331"/>
                    <a:pt x="5842" y="589"/>
                    <a:pt x="6075" y="647"/>
                  </a:cubicBezTo>
                  <a:cubicBezTo>
                    <a:pt x="6489" y="739"/>
                    <a:pt x="6867" y="1024"/>
                    <a:pt x="6898" y="1334"/>
                  </a:cubicBezTo>
                  <a:cubicBezTo>
                    <a:pt x="7135" y="3482"/>
                    <a:pt x="7135" y="3482"/>
                    <a:pt x="7135" y="3482"/>
                  </a:cubicBezTo>
                </a:path>
              </a:pathLst>
            </a:custGeom>
            <a:solidFill>
              <a:srgbClr val="FDFE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81" name="Freeform 40"/>
            <p:cNvSpPr>
              <a:spLocks noChangeArrowheads="1"/>
            </p:cNvSpPr>
            <p:nvPr/>
          </p:nvSpPr>
          <p:spPr bwMode="auto">
            <a:xfrm>
              <a:off x="11927873" y="8836733"/>
              <a:ext cx="2049329" cy="2366764"/>
            </a:xfrm>
            <a:custGeom>
              <a:avLst/>
              <a:gdLst>
                <a:gd name="T0" fmla="*/ 3549 w 3587"/>
                <a:gd name="T1" fmla="*/ 3482 h 4145"/>
                <a:gd name="T2" fmla="*/ 3549 w 3587"/>
                <a:gd name="T3" fmla="*/ 3482 h 4145"/>
                <a:gd name="T4" fmla="*/ 3312 w 3587"/>
                <a:gd name="T5" fmla="*/ 1334 h 4145"/>
                <a:gd name="T6" fmla="*/ 2489 w 3587"/>
                <a:gd name="T7" fmla="*/ 647 h 4145"/>
                <a:gd name="T8" fmla="*/ 1216 w 3587"/>
                <a:gd name="T9" fmla="*/ 331 h 4145"/>
                <a:gd name="T10" fmla="*/ 890 w 3587"/>
                <a:gd name="T11" fmla="*/ 0 h 4145"/>
                <a:gd name="T12" fmla="*/ 0 w 3587"/>
                <a:gd name="T13" fmla="*/ 517 h 4145"/>
                <a:gd name="T14" fmla="*/ 5 w 3587"/>
                <a:gd name="T15" fmla="*/ 4144 h 4145"/>
                <a:gd name="T16" fmla="*/ 2752 w 3587"/>
                <a:gd name="T17" fmla="*/ 4144 h 4145"/>
                <a:gd name="T18" fmla="*/ 3549 w 3587"/>
                <a:gd name="T19" fmla="*/ 3482 h 4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87" h="4145">
                  <a:moveTo>
                    <a:pt x="3549" y="3482"/>
                  </a:moveTo>
                  <a:lnTo>
                    <a:pt x="3549" y="3482"/>
                  </a:lnTo>
                  <a:cubicBezTo>
                    <a:pt x="3312" y="1334"/>
                    <a:pt x="3312" y="1334"/>
                    <a:pt x="3312" y="1334"/>
                  </a:cubicBezTo>
                  <a:cubicBezTo>
                    <a:pt x="3281" y="1024"/>
                    <a:pt x="2903" y="739"/>
                    <a:pt x="2489" y="647"/>
                  </a:cubicBezTo>
                  <a:cubicBezTo>
                    <a:pt x="2209" y="579"/>
                    <a:pt x="1216" y="331"/>
                    <a:pt x="1216" y="331"/>
                  </a:cubicBezTo>
                  <a:cubicBezTo>
                    <a:pt x="890" y="0"/>
                    <a:pt x="890" y="0"/>
                    <a:pt x="890" y="0"/>
                  </a:cubicBezTo>
                  <a:cubicBezTo>
                    <a:pt x="0" y="517"/>
                    <a:pt x="0" y="517"/>
                    <a:pt x="0" y="517"/>
                  </a:cubicBezTo>
                  <a:cubicBezTo>
                    <a:pt x="5" y="4144"/>
                    <a:pt x="5" y="4144"/>
                    <a:pt x="5" y="4144"/>
                  </a:cubicBezTo>
                  <a:cubicBezTo>
                    <a:pt x="2752" y="4144"/>
                    <a:pt x="2752" y="4144"/>
                    <a:pt x="2752" y="4144"/>
                  </a:cubicBezTo>
                  <a:cubicBezTo>
                    <a:pt x="3229" y="4144"/>
                    <a:pt x="3586" y="3844"/>
                    <a:pt x="3549" y="3482"/>
                  </a:cubicBezTo>
                </a:path>
              </a:pathLst>
            </a:custGeom>
            <a:solidFill>
              <a:srgbClr val="E2E1E0"/>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82" name="Freeform 41"/>
            <p:cNvSpPr>
              <a:spLocks noChangeArrowheads="1"/>
            </p:cNvSpPr>
            <p:nvPr/>
          </p:nvSpPr>
          <p:spPr bwMode="auto">
            <a:xfrm>
              <a:off x="11230578" y="9023326"/>
              <a:ext cx="697295" cy="556500"/>
            </a:xfrm>
            <a:custGeom>
              <a:avLst/>
              <a:gdLst>
                <a:gd name="T0" fmla="*/ 0 w 1222"/>
                <a:gd name="T1" fmla="*/ 0 h 969"/>
                <a:gd name="T2" fmla="*/ 833 w 1222"/>
                <a:gd name="T3" fmla="*/ 968 h 969"/>
                <a:gd name="T4" fmla="*/ 838 w 1222"/>
                <a:gd name="T5" fmla="*/ 968 h 969"/>
                <a:gd name="T6" fmla="*/ 1221 w 1222"/>
                <a:gd name="T7" fmla="*/ 585 h 969"/>
                <a:gd name="T8" fmla="*/ 1221 w 1222"/>
                <a:gd name="T9" fmla="*/ 579 h 969"/>
                <a:gd name="T10" fmla="*/ 1221 w 1222"/>
                <a:gd name="T11" fmla="*/ 585 h 969"/>
                <a:gd name="T12" fmla="*/ 1221 w 1222"/>
                <a:gd name="T13" fmla="*/ 585 h 969"/>
                <a:gd name="T14" fmla="*/ 1221 w 1222"/>
                <a:gd name="T15" fmla="*/ 186 h 969"/>
                <a:gd name="T16" fmla="*/ 1221 w 1222"/>
                <a:gd name="T17" fmla="*/ 186 h 969"/>
                <a:gd name="T18" fmla="*/ 0 w 1222"/>
                <a:gd name="T19" fmla="*/ 0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2" h="969">
                  <a:moveTo>
                    <a:pt x="0" y="0"/>
                  </a:moveTo>
                  <a:lnTo>
                    <a:pt x="833" y="968"/>
                  </a:lnTo>
                  <a:lnTo>
                    <a:pt x="838" y="968"/>
                  </a:lnTo>
                  <a:lnTo>
                    <a:pt x="1221" y="585"/>
                  </a:lnTo>
                  <a:lnTo>
                    <a:pt x="1221" y="579"/>
                  </a:lnTo>
                  <a:lnTo>
                    <a:pt x="1221" y="585"/>
                  </a:lnTo>
                  <a:lnTo>
                    <a:pt x="1221" y="585"/>
                  </a:lnTo>
                  <a:lnTo>
                    <a:pt x="1221" y="186"/>
                  </a:lnTo>
                  <a:lnTo>
                    <a:pt x="1221" y="186"/>
                  </a:lnTo>
                  <a:lnTo>
                    <a:pt x="0" y="0"/>
                  </a:lnTo>
                </a:path>
              </a:pathLst>
            </a:custGeom>
            <a:solidFill>
              <a:srgbClr val="D1CFC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83" name="Freeform 42"/>
            <p:cNvSpPr>
              <a:spLocks noChangeArrowheads="1"/>
            </p:cNvSpPr>
            <p:nvPr/>
          </p:nvSpPr>
          <p:spPr bwMode="auto">
            <a:xfrm>
              <a:off x="11230578" y="9023326"/>
              <a:ext cx="697295" cy="556500"/>
            </a:xfrm>
            <a:custGeom>
              <a:avLst/>
              <a:gdLst>
                <a:gd name="T0" fmla="*/ 0 w 1222"/>
                <a:gd name="T1" fmla="*/ 0 h 969"/>
                <a:gd name="T2" fmla="*/ 833 w 1222"/>
                <a:gd name="T3" fmla="*/ 968 h 969"/>
                <a:gd name="T4" fmla="*/ 838 w 1222"/>
                <a:gd name="T5" fmla="*/ 968 h 969"/>
                <a:gd name="T6" fmla="*/ 1221 w 1222"/>
                <a:gd name="T7" fmla="*/ 585 h 969"/>
                <a:gd name="T8" fmla="*/ 1221 w 1222"/>
                <a:gd name="T9" fmla="*/ 579 h 969"/>
                <a:gd name="T10" fmla="*/ 1221 w 1222"/>
                <a:gd name="T11" fmla="*/ 585 h 969"/>
                <a:gd name="T12" fmla="*/ 1221 w 1222"/>
                <a:gd name="T13" fmla="*/ 585 h 969"/>
                <a:gd name="T14" fmla="*/ 1221 w 1222"/>
                <a:gd name="T15" fmla="*/ 186 h 969"/>
                <a:gd name="T16" fmla="*/ 1221 w 1222"/>
                <a:gd name="T17" fmla="*/ 186 h 969"/>
                <a:gd name="T18" fmla="*/ 0 w 1222"/>
                <a:gd name="T19" fmla="*/ 0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2" h="969">
                  <a:moveTo>
                    <a:pt x="0" y="0"/>
                  </a:moveTo>
                  <a:lnTo>
                    <a:pt x="833" y="968"/>
                  </a:lnTo>
                  <a:lnTo>
                    <a:pt x="838" y="968"/>
                  </a:lnTo>
                  <a:lnTo>
                    <a:pt x="1221" y="585"/>
                  </a:lnTo>
                  <a:lnTo>
                    <a:pt x="1221" y="579"/>
                  </a:lnTo>
                  <a:lnTo>
                    <a:pt x="1221" y="585"/>
                  </a:lnTo>
                  <a:lnTo>
                    <a:pt x="1221" y="585"/>
                  </a:lnTo>
                  <a:lnTo>
                    <a:pt x="1221" y="186"/>
                  </a:lnTo>
                  <a:lnTo>
                    <a:pt x="1221" y="186"/>
                  </a:lnTo>
                  <a:lnTo>
                    <a:pt x="0" y="0"/>
                  </a:lnTo>
                </a:path>
              </a:pathLst>
            </a:custGeom>
            <a:solidFill>
              <a:srgbClr val="D1CFCF"/>
            </a:solid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84" name="Freeform 43"/>
            <p:cNvSpPr>
              <a:spLocks noChangeArrowheads="1"/>
            </p:cNvSpPr>
            <p:nvPr/>
          </p:nvSpPr>
          <p:spPr bwMode="auto">
            <a:xfrm>
              <a:off x="12625169" y="9023326"/>
              <a:ext cx="3273" cy="3273"/>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D1CFC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85" name="Freeform 44"/>
            <p:cNvSpPr>
              <a:spLocks noChangeArrowheads="1"/>
            </p:cNvSpPr>
            <p:nvPr/>
          </p:nvSpPr>
          <p:spPr bwMode="auto">
            <a:xfrm>
              <a:off x="12625169" y="9023326"/>
              <a:ext cx="3273" cy="3273"/>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D1CFC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86" name="Freeform 45"/>
            <p:cNvSpPr>
              <a:spLocks noChangeArrowheads="1"/>
            </p:cNvSpPr>
            <p:nvPr/>
          </p:nvSpPr>
          <p:spPr bwMode="auto">
            <a:xfrm>
              <a:off x="11927873" y="9023326"/>
              <a:ext cx="697296" cy="556500"/>
            </a:xfrm>
            <a:custGeom>
              <a:avLst/>
              <a:gdLst>
                <a:gd name="T0" fmla="*/ 1222 w 1223"/>
                <a:gd name="T1" fmla="*/ 0 h 969"/>
                <a:gd name="T2" fmla="*/ 1222 w 1223"/>
                <a:gd name="T3" fmla="*/ 0 h 969"/>
                <a:gd name="T4" fmla="*/ 0 w 1223"/>
                <a:gd name="T5" fmla="*/ 186 h 969"/>
                <a:gd name="T6" fmla="*/ 0 w 1223"/>
                <a:gd name="T7" fmla="*/ 585 h 969"/>
                <a:gd name="T8" fmla="*/ 383 w 1223"/>
                <a:gd name="T9" fmla="*/ 968 h 969"/>
                <a:gd name="T10" fmla="*/ 388 w 1223"/>
                <a:gd name="T11" fmla="*/ 968 h 969"/>
                <a:gd name="T12" fmla="*/ 1222 w 1223"/>
                <a:gd name="T13" fmla="*/ 0 h 969"/>
              </a:gdLst>
              <a:ahLst/>
              <a:cxnLst>
                <a:cxn ang="0">
                  <a:pos x="T0" y="T1"/>
                </a:cxn>
                <a:cxn ang="0">
                  <a:pos x="T2" y="T3"/>
                </a:cxn>
                <a:cxn ang="0">
                  <a:pos x="T4" y="T5"/>
                </a:cxn>
                <a:cxn ang="0">
                  <a:pos x="T6" y="T7"/>
                </a:cxn>
                <a:cxn ang="0">
                  <a:pos x="T8" y="T9"/>
                </a:cxn>
                <a:cxn ang="0">
                  <a:pos x="T10" y="T11"/>
                </a:cxn>
                <a:cxn ang="0">
                  <a:pos x="T12" y="T13"/>
                </a:cxn>
              </a:cxnLst>
              <a:rect l="0" t="0" r="r" b="b"/>
              <a:pathLst>
                <a:path w="1223" h="969">
                  <a:moveTo>
                    <a:pt x="1222" y="0"/>
                  </a:moveTo>
                  <a:lnTo>
                    <a:pt x="1222" y="0"/>
                  </a:lnTo>
                  <a:cubicBezTo>
                    <a:pt x="0" y="186"/>
                    <a:pt x="0" y="186"/>
                    <a:pt x="0" y="186"/>
                  </a:cubicBezTo>
                  <a:cubicBezTo>
                    <a:pt x="0" y="585"/>
                    <a:pt x="0" y="585"/>
                    <a:pt x="0" y="585"/>
                  </a:cubicBezTo>
                  <a:cubicBezTo>
                    <a:pt x="383" y="968"/>
                    <a:pt x="383" y="968"/>
                    <a:pt x="383" y="968"/>
                  </a:cubicBezTo>
                  <a:cubicBezTo>
                    <a:pt x="388" y="968"/>
                    <a:pt x="388" y="968"/>
                    <a:pt x="388" y="968"/>
                  </a:cubicBezTo>
                  <a:cubicBezTo>
                    <a:pt x="1222" y="0"/>
                    <a:pt x="1222" y="0"/>
                    <a:pt x="1222" y="0"/>
                  </a:cubicBezTo>
                </a:path>
              </a:pathLst>
            </a:custGeom>
            <a:solidFill>
              <a:srgbClr val="C0BEBD"/>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87" name="Freeform 46"/>
            <p:cNvSpPr>
              <a:spLocks noChangeArrowheads="1"/>
            </p:cNvSpPr>
            <p:nvPr/>
          </p:nvSpPr>
          <p:spPr bwMode="auto">
            <a:xfrm>
              <a:off x="11230578" y="8836733"/>
              <a:ext cx="697295" cy="625245"/>
            </a:xfrm>
            <a:custGeom>
              <a:avLst/>
              <a:gdLst>
                <a:gd name="T0" fmla="*/ 864 w 1222"/>
                <a:gd name="T1" fmla="*/ 1091 h 1092"/>
                <a:gd name="T2" fmla="*/ 0 w 1222"/>
                <a:gd name="T3" fmla="*/ 331 h 1092"/>
                <a:gd name="T4" fmla="*/ 331 w 1222"/>
                <a:gd name="T5" fmla="*/ 0 h 1092"/>
                <a:gd name="T6" fmla="*/ 1221 w 1222"/>
                <a:gd name="T7" fmla="*/ 517 h 1092"/>
                <a:gd name="T8" fmla="*/ 864 w 1222"/>
                <a:gd name="T9" fmla="*/ 1091 h 1092"/>
              </a:gdLst>
              <a:ahLst/>
              <a:cxnLst>
                <a:cxn ang="0">
                  <a:pos x="T0" y="T1"/>
                </a:cxn>
                <a:cxn ang="0">
                  <a:pos x="T2" y="T3"/>
                </a:cxn>
                <a:cxn ang="0">
                  <a:pos x="T4" y="T5"/>
                </a:cxn>
                <a:cxn ang="0">
                  <a:pos x="T6" y="T7"/>
                </a:cxn>
                <a:cxn ang="0">
                  <a:pos x="T8" y="T9"/>
                </a:cxn>
              </a:cxnLst>
              <a:rect l="0" t="0" r="r" b="b"/>
              <a:pathLst>
                <a:path w="1222" h="1092">
                  <a:moveTo>
                    <a:pt x="864" y="1091"/>
                  </a:moveTo>
                  <a:lnTo>
                    <a:pt x="0" y="331"/>
                  </a:lnTo>
                  <a:lnTo>
                    <a:pt x="331" y="0"/>
                  </a:lnTo>
                  <a:lnTo>
                    <a:pt x="1221" y="517"/>
                  </a:lnTo>
                  <a:lnTo>
                    <a:pt x="864" y="1091"/>
                  </a:ln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88" name="Freeform 47"/>
            <p:cNvSpPr>
              <a:spLocks noChangeArrowheads="1"/>
            </p:cNvSpPr>
            <p:nvPr/>
          </p:nvSpPr>
          <p:spPr bwMode="auto">
            <a:xfrm>
              <a:off x="11927873" y="8836733"/>
              <a:ext cx="694023" cy="625245"/>
            </a:xfrm>
            <a:custGeom>
              <a:avLst/>
              <a:gdLst>
                <a:gd name="T0" fmla="*/ 352 w 1217"/>
                <a:gd name="T1" fmla="*/ 1091 h 1092"/>
                <a:gd name="T2" fmla="*/ 1216 w 1217"/>
                <a:gd name="T3" fmla="*/ 331 h 1092"/>
                <a:gd name="T4" fmla="*/ 890 w 1217"/>
                <a:gd name="T5" fmla="*/ 0 h 1092"/>
                <a:gd name="T6" fmla="*/ 0 w 1217"/>
                <a:gd name="T7" fmla="*/ 517 h 1092"/>
                <a:gd name="T8" fmla="*/ 352 w 1217"/>
                <a:gd name="T9" fmla="*/ 1091 h 1092"/>
              </a:gdLst>
              <a:ahLst/>
              <a:cxnLst>
                <a:cxn ang="0">
                  <a:pos x="T0" y="T1"/>
                </a:cxn>
                <a:cxn ang="0">
                  <a:pos x="T2" y="T3"/>
                </a:cxn>
                <a:cxn ang="0">
                  <a:pos x="T4" y="T5"/>
                </a:cxn>
                <a:cxn ang="0">
                  <a:pos x="T6" y="T7"/>
                </a:cxn>
                <a:cxn ang="0">
                  <a:pos x="T8" y="T9"/>
                </a:cxn>
              </a:cxnLst>
              <a:rect l="0" t="0" r="r" b="b"/>
              <a:pathLst>
                <a:path w="1217" h="1092">
                  <a:moveTo>
                    <a:pt x="352" y="1091"/>
                  </a:moveTo>
                  <a:lnTo>
                    <a:pt x="1216" y="331"/>
                  </a:lnTo>
                  <a:lnTo>
                    <a:pt x="890" y="0"/>
                  </a:lnTo>
                  <a:lnTo>
                    <a:pt x="0" y="517"/>
                  </a:lnTo>
                  <a:lnTo>
                    <a:pt x="352" y="1091"/>
                  </a:lnTo>
                </a:path>
              </a:pathLst>
            </a:custGeom>
            <a:solidFill>
              <a:srgbClr val="FDFE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89" name="Freeform 48"/>
            <p:cNvSpPr>
              <a:spLocks noChangeArrowheads="1"/>
            </p:cNvSpPr>
            <p:nvPr/>
          </p:nvSpPr>
          <p:spPr bwMode="auto">
            <a:xfrm>
              <a:off x="11734725" y="9288481"/>
              <a:ext cx="386295" cy="314258"/>
            </a:xfrm>
            <a:custGeom>
              <a:avLst/>
              <a:gdLst>
                <a:gd name="T0" fmla="*/ 166 w 673"/>
                <a:gd name="T1" fmla="*/ 549 h 550"/>
                <a:gd name="T2" fmla="*/ 0 w 673"/>
                <a:gd name="T3" fmla="*/ 275 h 550"/>
                <a:gd name="T4" fmla="*/ 166 w 673"/>
                <a:gd name="T5" fmla="*/ 0 h 550"/>
                <a:gd name="T6" fmla="*/ 501 w 673"/>
                <a:gd name="T7" fmla="*/ 0 h 550"/>
                <a:gd name="T8" fmla="*/ 672 w 673"/>
                <a:gd name="T9" fmla="*/ 275 h 550"/>
                <a:gd name="T10" fmla="*/ 501 w 673"/>
                <a:gd name="T11" fmla="*/ 549 h 550"/>
                <a:gd name="T12" fmla="*/ 166 w 673"/>
                <a:gd name="T13" fmla="*/ 549 h 550"/>
              </a:gdLst>
              <a:ahLst/>
              <a:cxnLst>
                <a:cxn ang="0">
                  <a:pos x="T0" y="T1"/>
                </a:cxn>
                <a:cxn ang="0">
                  <a:pos x="T2" y="T3"/>
                </a:cxn>
                <a:cxn ang="0">
                  <a:pos x="T4" y="T5"/>
                </a:cxn>
                <a:cxn ang="0">
                  <a:pos x="T6" y="T7"/>
                </a:cxn>
                <a:cxn ang="0">
                  <a:pos x="T8" y="T9"/>
                </a:cxn>
                <a:cxn ang="0">
                  <a:pos x="T10" y="T11"/>
                </a:cxn>
                <a:cxn ang="0">
                  <a:pos x="T12" y="T13"/>
                </a:cxn>
              </a:cxnLst>
              <a:rect l="0" t="0" r="r" b="b"/>
              <a:pathLst>
                <a:path w="673" h="550">
                  <a:moveTo>
                    <a:pt x="166" y="549"/>
                  </a:moveTo>
                  <a:lnTo>
                    <a:pt x="0" y="275"/>
                  </a:lnTo>
                  <a:lnTo>
                    <a:pt x="166" y="0"/>
                  </a:lnTo>
                  <a:lnTo>
                    <a:pt x="501" y="0"/>
                  </a:lnTo>
                  <a:lnTo>
                    <a:pt x="672" y="275"/>
                  </a:lnTo>
                  <a:lnTo>
                    <a:pt x="501" y="549"/>
                  </a:lnTo>
                  <a:lnTo>
                    <a:pt x="166" y="549"/>
                  </a:lnTo>
                </a:path>
              </a:pathLst>
            </a:custGeom>
            <a:solidFill>
              <a:srgbClr val="13131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90" name="Freeform 49"/>
            <p:cNvSpPr>
              <a:spLocks noChangeArrowheads="1"/>
            </p:cNvSpPr>
            <p:nvPr/>
          </p:nvSpPr>
          <p:spPr bwMode="auto">
            <a:xfrm>
              <a:off x="11931146" y="9288481"/>
              <a:ext cx="186600" cy="314258"/>
            </a:xfrm>
            <a:custGeom>
              <a:avLst/>
              <a:gdLst>
                <a:gd name="T0" fmla="*/ 160 w 327"/>
                <a:gd name="T1" fmla="*/ 0 h 550"/>
                <a:gd name="T2" fmla="*/ 0 w 327"/>
                <a:gd name="T3" fmla="*/ 0 h 550"/>
                <a:gd name="T4" fmla="*/ 0 w 327"/>
                <a:gd name="T5" fmla="*/ 549 h 550"/>
                <a:gd name="T6" fmla="*/ 160 w 327"/>
                <a:gd name="T7" fmla="*/ 549 h 550"/>
                <a:gd name="T8" fmla="*/ 326 w 327"/>
                <a:gd name="T9" fmla="*/ 275 h 550"/>
                <a:gd name="T10" fmla="*/ 160 w 327"/>
                <a:gd name="T11" fmla="*/ 0 h 550"/>
              </a:gdLst>
              <a:ahLst/>
              <a:cxnLst>
                <a:cxn ang="0">
                  <a:pos x="T0" y="T1"/>
                </a:cxn>
                <a:cxn ang="0">
                  <a:pos x="T2" y="T3"/>
                </a:cxn>
                <a:cxn ang="0">
                  <a:pos x="T4" y="T5"/>
                </a:cxn>
                <a:cxn ang="0">
                  <a:pos x="T6" y="T7"/>
                </a:cxn>
                <a:cxn ang="0">
                  <a:pos x="T8" y="T9"/>
                </a:cxn>
                <a:cxn ang="0">
                  <a:pos x="T10" y="T11"/>
                </a:cxn>
              </a:cxnLst>
              <a:rect l="0" t="0" r="r" b="b"/>
              <a:pathLst>
                <a:path w="327" h="550">
                  <a:moveTo>
                    <a:pt x="160" y="0"/>
                  </a:moveTo>
                  <a:lnTo>
                    <a:pt x="0" y="0"/>
                  </a:lnTo>
                  <a:lnTo>
                    <a:pt x="0" y="549"/>
                  </a:lnTo>
                  <a:lnTo>
                    <a:pt x="160" y="549"/>
                  </a:lnTo>
                  <a:lnTo>
                    <a:pt x="326" y="275"/>
                  </a:lnTo>
                  <a:lnTo>
                    <a:pt x="160" y="0"/>
                  </a:lnTo>
                </a:path>
              </a:pathLst>
            </a:custGeom>
            <a:solidFill>
              <a:srgbClr val="01010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91" name="Freeform 50"/>
            <p:cNvSpPr>
              <a:spLocks noChangeArrowheads="1"/>
            </p:cNvSpPr>
            <p:nvPr/>
          </p:nvSpPr>
          <p:spPr bwMode="auto">
            <a:xfrm>
              <a:off x="11744546" y="9602740"/>
              <a:ext cx="363380" cy="1604031"/>
            </a:xfrm>
            <a:custGeom>
              <a:avLst/>
              <a:gdLst>
                <a:gd name="T0" fmla="*/ 636 w 637"/>
                <a:gd name="T1" fmla="*/ 2810 h 2811"/>
                <a:gd name="T2" fmla="*/ 485 w 637"/>
                <a:gd name="T3" fmla="*/ 0 h 2811"/>
                <a:gd name="T4" fmla="*/ 150 w 637"/>
                <a:gd name="T5" fmla="*/ 0 h 2811"/>
                <a:gd name="T6" fmla="*/ 0 w 637"/>
                <a:gd name="T7" fmla="*/ 2810 h 2811"/>
                <a:gd name="T8" fmla="*/ 636 w 637"/>
                <a:gd name="T9" fmla="*/ 2810 h 2811"/>
              </a:gdLst>
              <a:ahLst/>
              <a:cxnLst>
                <a:cxn ang="0">
                  <a:pos x="T0" y="T1"/>
                </a:cxn>
                <a:cxn ang="0">
                  <a:pos x="T2" y="T3"/>
                </a:cxn>
                <a:cxn ang="0">
                  <a:pos x="T4" y="T5"/>
                </a:cxn>
                <a:cxn ang="0">
                  <a:pos x="T6" y="T7"/>
                </a:cxn>
                <a:cxn ang="0">
                  <a:pos x="T8" y="T9"/>
                </a:cxn>
              </a:cxnLst>
              <a:rect l="0" t="0" r="r" b="b"/>
              <a:pathLst>
                <a:path w="637" h="2811">
                  <a:moveTo>
                    <a:pt x="636" y="2810"/>
                  </a:moveTo>
                  <a:lnTo>
                    <a:pt x="485" y="0"/>
                  </a:lnTo>
                  <a:lnTo>
                    <a:pt x="150" y="0"/>
                  </a:lnTo>
                  <a:lnTo>
                    <a:pt x="0" y="2810"/>
                  </a:lnTo>
                  <a:lnTo>
                    <a:pt x="636" y="2810"/>
                  </a:lnTo>
                </a:path>
              </a:pathLst>
            </a:custGeom>
            <a:solidFill>
              <a:srgbClr val="23232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92" name="Freeform 51"/>
            <p:cNvSpPr>
              <a:spLocks noChangeArrowheads="1"/>
            </p:cNvSpPr>
            <p:nvPr/>
          </p:nvSpPr>
          <p:spPr bwMode="auto">
            <a:xfrm>
              <a:off x="11931146" y="9602740"/>
              <a:ext cx="176780" cy="1604031"/>
            </a:xfrm>
            <a:custGeom>
              <a:avLst/>
              <a:gdLst>
                <a:gd name="T0" fmla="*/ 0 w 312"/>
                <a:gd name="T1" fmla="*/ 2810 h 2811"/>
                <a:gd name="T2" fmla="*/ 311 w 312"/>
                <a:gd name="T3" fmla="*/ 2810 h 2811"/>
                <a:gd name="T4" fmla="*/ 160 w 312"/>
                <a:gd name="T5" fmla="*/ 0 h 2811"/>
                <a:gd name="T6" fmla="*/ 0 w 312"/>
                <a:gd name="T7" fmla="*/ 0 h 2811"/>
                <a:gd name="T8" fmla="*/ 0 w 312"/>
                <a:gd name="T9" fmla="*/ 2810 h 2811"/>
              </a:gdLst>
              <a:ahLst/>
              <a:cxnLst>
                <a:cxn ang="0">
                  <a:pos x="T0" y="T1"/>
                </a:cxn>
                <a:cxn ang="0">
                  <a:pos x="T2" y="T3"/>
                </a:cxn>
                <a:cxn ang="0">
                  <a:pos x="T4" y="T5"/>
                </a:cxn>
                <a:cxn ang="0">
                  <a:pos x="T6" y="T7"/>
                </a:cxn>
                <a:cxn ang="0">
                  <a:pos x="T8" y="T9"/>
                </a:cxn>
              </a:cxnLst>
              <a:rect l="0" t="0" r="r" b="b"/>
              <a:pathLst>
                <a:path w="312" h="2811">
                  <a:moveTo>
                    <a:pt x="0" y="2810"/>
                  </a:moveTo>
                  <a:lnTo>
                    <a:pt x="311" y="2810"/>
                  </a:lnTo>
                  <a:lnTo>
                    <a:pt x="160" y="0"/>
                  </a:lnTo>
                  <a:lnTo>
                    <a:pt x="0" y="0"/>
                  </a:lnTo>
                  <a:lnTo>
                    <a:pt x="0" y="2810"/>
                  </a:lnTo>
                </a:path>
              </a:pathLst>
            </a:custGeom>
            <a:solidFill>
              <a:srgbClr val="13131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93" name="Freeform 52"/>
            <p:cNvSpPr>
              <a:spLocks noChangeArrowheads="1"/>
            </p:cNvSpPr>
            <p:nvPr/>
          </p:nvSpPr>
          <p:spPr bwMode="auto">
            <a:xfrm>
              <a:off x="9829438" y="9013505"/>
              <a:ext cx="2098432" cy="2203086"/>
            </a:xfrm>
            <a:custGeom>
              <a:avLst/>
              <a:gdLst>
                <a:gd name="T0" fmla="*/ 3673 w 3674"/>
                <a:gd name="T1" fmla="*/ 3855 h 3856"/>
                <a:gd name="T2" fmla="*/ 3673 w 3674"/>
                <a:gd name="T3" fmla="*/ 3855 h 3856"/>
                <a:gd name="T4" fmla="*/ 3673 w 3674"/>
                <a:gd name="T5" fmla="*/ 3855 h 3856"/>
                <a:gd name="T6" fmla="*/ 3673 w 3674"/>
                <a:gd name="T7" fmla="*/ 3757 h 3856"/>
                <a:gd name="T8" fmla="*/ 3673 w 3674"/>
                <a:gd name="T9" fmla="*/ 3767 h 3856"/>
                <a:gd name="T10" fmla="*/ 2473 w 3674"/>
                <a:gd name="T11" fmla="*/ 11 h 3856"/>
                <a:gd name="T12" fmla="*/ 2452 w 3674"/>
                <a:gd name="T13" fmla="*/ 0 h 3856"/>
                <a:gd name="T14" fmla="*/ 2447 w 3674"/>
                <a:gd name="T15" fmla="*/ 0 h 3856"/>
                <a:gd name="T16" fmla="*/ 1831 w 3674"/>
                <a:gd name="T17" fmla="*/ 156 h 3856"/>
                <a:gd name="T18" fmla="*/ 1180 w 3674"/>
                <a:gd name="T19" fmla="*/ 316 h 3856"/>
                <a:gd name="T20" fmla="*/ 341 w 3674"/>
                <a:gd name="T21" fmla="*/ 1020 h 3856"/>
                <a:gd name="T22" fmla="*/ 0 w 3674"/>
                <a:gd name="T23" fmla="*/ 3855 h 3856"/>
                <a:gd name="T24" fmla="*/ 3673 w 3674"/>
                <a:gd name="T25" fmla="*/ 3855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74" h="3856">
                  <a:moveTo>
                    <a:pt x="3673" y="3855"/>
                  </a:moveTo>
                  <a:lnTo>
                    <a:pt x="3673" y="3855"/>
                  </a:lnTo>
                  <a:lnTo>
                    <a:pt x="3673" y="3855"/>
                  </a:lnTo>
                  <a:cubicBezTo>
                    <a:pt x="3673" y="3757"/>
                    <a:pt x="3673" y="3757"/>
                    <a:pt x="3673" y="3757"/>
                  </a:cubicBezTo>
                  <a:cubicBezTo>
                    <a:pt x="3673" y="3767"/>
                    <a:pt x="3673" y="3767"/>
                    <a:pt x="3673" y="3767"/>
                  </a:cubicBezTo>
                  <a:cubicBezTo>
                    <a:pt x="2473" y="11"/>
                    <a:pt x="2473" y="11"/>
                    <a:pt x="2473" y="11"/>
                  </a:cubicBezTo>
                  <a:cubicBezTo>
                    <a:pt x="2468" y="6"/>
                    <a:pt x="2462" y="0"/>
                    <a:pt x="2452" y="0"/>
                  </a:cubicBezTo>
                  <a:cubicBezTo>
                    <a:pt x="2452" y="0"/>
                    <a:pt x="2452" y="0"/>
                    <a:pt x="2447" y="0"/>
                  </a:cubicBezTo>
                  <a:cubicBezTo>
                    <a:pt x="2281" y="42"/>
                    <a:pt x="2054" y="98"/>
                    <a:pt x="1831" y="156"/>
                  </a:cubicBezTo>
                  <a:cubicBezTo>
                    <a:pt x="1562" y="223"/>
                    <a:pt x="1309" y="285"/>
                    <a:pt x="1180" y="316"/>
                  </a:cubicBezTo>
                  <a:cubicBezTo>
                    <a:pt x="729" y="419"/>
                    <a:pt x="372" y="725"/>
                    <a:pt x="341" y="1020"/>
                  </a:cubicBezTo>
                  <a:cubicBezTo>
                    <a:pt x="0" y="3855"/>
                    <a:pt x="0" y="3855"/>
                    <a:pt x="0" y="3855"/>
                  </a:cubicBezTo>
                  <a:lnTo>
                    <a:pt x="3673" y="3855"/>
                  </a:lnTo>
                </a:path>
              </a:pathLst>
            </a:custGeom>
            <a:solidFill>
              <a:schemeClr val="accent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94" name="Freeform 53"/>
            <p:cNvSpPr>
              <a:spLocks noChangeArrowheads="1"/>
            </p:cNvSpPr>
            <p:nvPr/>
          </p:nvSpPr>
          <p:spPr bwMode="auto">
            <a:xfrm>
              <a:off x="11931146" y="9013505"/>
              <a:ext cx="2095159" cy="2203086"/>
            </a:xfrm>
            <a:custGeom>
              <a:avLst/>
              <a:gdLst>
                <a:gd name="T0" fmla="*/ 3663 w 3664"/>
                <a:gd name="T1" fmla="*/ 3855 h 3856"/>
                <a:gd name="T2" fmla="*/ 3663 w 3664"/>
                <a:gd name="T3" fmla="*/ 3855 h 3856"/>
                <a:gd name="T4" fmla="*/ 3321 w 3664"/>
                <a:gd name="T5" fmla="*/ 1024 h 3856"/>
                <a:gd name="T6" fmla="*/ 2483 w 3664"/>
                <a:gd name="T7" fmla="*/ 316 h 3856"/>
                <a:gd name="T8" fmla="*/ 1211 w 3664"/>
                <a:gd name="T9" fmla="*/ 0 h 3856"/>
                <a:gd name="T10" fmla="*/ 1205 w 3664"/>
                <a:gd name="T11" fmla="*/ 0 h 3856"/>
                <a:gd name="T12" fmla="*/ 1190 w 3664"/>
                <a:gd name="T13" fmla="*/ 11 h 3856"/>
                <a:gd name="T14" fmla="*/ 0 w 3664"/>
                <a:gd name="T15" fmla="*/ 3736 h 3856"/>
                <a:gd name="T16" fmla="*/ 0 w 3664"/>
                <a:gd name="T17" fmla="*/ 3855 h 3856"/>
                <a:gd name="T18" fmla="*/ 0 w 3664"/>
                <a:gd name="T19" fmla="*/ 3855 h 3856"/>
                <a:gd name="T20" fmla="*/ 3663 w 3664"/>
                <a:gd name="T21" fmla="*/ 3855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64" h="3856">
                  <a:moveTo>
                    <a:pt x="3663" y="3855"/>
                  </a:moveTo>
                  <a:lnTo>
                    <a:pt x="3663" y="3855"/>
                  </a:lnTo>
                  <a:cubicBezTo>
                    <a:pt x="3321" y="1024"/>
                    <a:pt x="3321" y="1024"/>
                    <a:pt x="3321" y="1024"/>
                  </a:cubicBezTo>
                  <a:cubicBezTo>
                    <a:pt x="3290" y="725"/>
                    <a:pt x="2933" y="419"/>
                    <a:pt x="2483" y="316"/>
                  </a:cubicBezTo>
                  <a:cubicBezTo>
                    <a:pt x="2250" y="259"/>
                    <a:pt x="1221" y="0"/>
                    <a:pt x="1211" y="0"/>
                  </a:cubicBezTo>
                  <a:cubicBezTo>
                    <a:pt x="1211" y="0"/>
                    <a:pt x="1211" y="0"/>
                    <a:pt x="1205" y="0"/>
                  </a:cubicBezTo>
                  <a:cubicBezTo>
                    <a:pt x="1200" y="0"/>
                    <a:pt x="1190" y="6"/>
                    <a:pt x="1190" y="11"/>
                  </a:cubicBezTo>
                  <a:cubicBezTo>
                    <a:pt x="0" y="3736"/>
                    <a:pt x="0" y="3736"/>
                    <a:pt x="0" y="3736"/>
                  </a:cubicBezTo>
                  <a:cubicBezTo>
                    <a:pt x="0" y="3855"/>
                    <a:pt x="0" y="3855"/>
                    <a:pt x="0" y="3855"/>
                  </a:cubicBezTo>
                  <a:lnTo>
                    <a:pt x="0" y="3855"/>
                  </a:lnTo>
                  <a:lnTo>
                    <a:pt x="3663" y="3855"/>
                  </a:lnTo>
                </a:path>
              </a:pathLst>
            </a:custGeom>
            <a:solidFill>
              <a:schemeClr val="accent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grpSp>
          <p:nvGrpSpPr>
            <p:cNvPr id="95" name="Group 94"/>
            <p:cNvGrpSpPr/>
            <p:nvPr/>
          </p:nvGrpSpPr>
          <p:grpSpPr>
            <a:xfrm>
              <a:off x="10991597" y="9013505"/>
              <a:ext cx="1866003" cy="2203086"/>
              <a:chOff x="11003802" y="9090394"/>
              <a:chExt cx="2412373" cy="2848155"/>
            </a:xfrm>
            <a:solidFill>
              <a:schemeClr val="tx2"/>
            </a:solidFill>
          </p:grpSpPr>
          <p:sp>
            <p:nvSpPr>
              <p:cNvPr id="120" name="Freeform 54"/>
              <p:cNvSpPr>
                <a:spLocks noChangeArrowheads="1"/>
              </p:cNvSpPr>
              <p:nvPr/>
            </p:nvSpPr>
            <p:spPr bwMode="auto">
              <a:xfrm>
                <a:off x="11003802" y="9090394"/>
                <a:ext cx="1210419" cy="2848155"/>
              </a:xfrm>
              <a:custGeom>
                <a:avLst/>
                <a:gdLst>
                  <a:gd name="T0" fmla="*/ 1640 w 1641"/>
                  <a:gd name="T1" fmla="*/ 3767 h 3856"/>
                  <a:gd name="T2" fmla="*/ 1640 w 1641"/>
                  <a:gd name="T3" fmla="*/ 3767 h 3856"/>
                  <a:gd name="T4" fmla="*/ 440 w 1641"/>
                  <a:gd name="T5" fmla="*/ 11 h 3856"/>
                  <a:gd name="T6" fmla="*/ 419 w 1641"/>
                  <a:gd name="T7" fmla="*/ 0 h 3856"/>
                  <a:gd name="T8" fmla="*/ 414 w 1641"/>
                  <a:gd name="T9" fmla="*/ 0 h 3856"/>
                  <a:gd name="T10" fmla="*/ 83 w 1641"/>
                  <a:gd name="T11" fmla="*/ 83 h 3856"/>
                  <a:gd name="T12" fmla="*/ 0 w 1641"/>
                  <a:gd name="T13" fmla="*/ 658 h 3856"/>
                  <a:gd name="T14" fmla="*/ 275 w 1641"/>
                  <a:gd name="T15" fmla="*/ 932 h 3856"/>
                  <a:gd name="T16" fmla="*/ 57 w 1641"/>
                  <a:gd name="T17" fmla="*/ 1149 h 3856"/>
                  <a:gd name="T18" fmla="*/ 1262 w 1641"/>
                  <a:gd name="T19" fmla="*/ 3855 h 3856"/>
                  <a:gd name="T20" fmla="*/ 1640 w 1641"/>
                  <a:gd name="T21" fmla="*/ 3855 h 3856"/>
                  <a:gd name="T22" fmla="*/ 1640 w 1641"/>
                  <a:gd name="T23" fmla="*/ 3767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1" h="3856">
                    <a:moveTo>
                      <a:pt x="1640" y="3767"/>
                    </a:moveTo>
                    <a:lnTo>
                      <a:pt x="1640" y="3767"/>
                    </a:lnTo>
                    <a:cubicBezTo>
                      <a:pt x="440" y="11"/>
                      <a:pt x="440" y="11"/>
                      <a:pt x="440" y="11"/>
                    </a:cubicBezTo>
                    <a:cubicBezTo>
                      <a:pt x="435" y="6"/>
                      <a:pt x="429" y="0"/>
                      <a:pt x="419" y="0"/>
                    </a:cubicBezTo>
                    <a:cubicBezTo>
                      <a:pt x="419" y="0"/>
                      <a:pt x="419" y="0"/>
                      <a:pt x="414" y="0"/>
                    </a:cubicBezTo>
                    <a:cubicBezTo>
                      <a:pt x="321" y="21"/>
                      <a:pt x="207" y="52"/>
                      <a:pt x="83" y="83"/>
                    </a:cubicBezTo>
                    <a:cubicBezTo>
                      <a:pt x="0" y="658"/>
                      <a:pt x="0" y="658"/>
                      <a:pt x="0" y="658"/>
                    </a:cubicBezTo>
                    <a:cubicBezTo>
                      <a:pt x="275" y="932"/>
                      <a:pt x="275" y="932"/>
                      <a:pt x="275" y="932"/>
                    </a:cubicBezTo>
                    <a:cubicBezTo>
                      <a:pt x="57" y="1149"/>
                      <a:pt x="57" y="1149"/>
                      <a:pt x="57" y="1149"/>
                    </a:cubicBezTo>
                    <a:cubicBezTo>
                      <a:pt x="1262" y="3855"/>
                      <a:pt x="1262" y="3855"/>
                      <a:pt x="1262" y="3855"/>
                    </a:cubicBezTo>
                    <a:cubicBezTo>
                      <a:pt x="1640" y="3855"/>
                      <a:pt x="1640" y="3855"/>
                      <a:pt x="1640" y="3855"/>
                    </a:cubicBezTo>
                    <a:lnTo>
                      <a:pt x="1640" y="3767"/>
                    </a:lnTo>
                  </a:path>
                </a:pathLst>
              </a:custGeom>
              <a:grpFill/>
              <a:ln>
                <a:noFill/>
              </a:ln>
              <a:effectLs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121" name="Freeform 55"/>
              <p:cNvSpPr>
                <a:spLocks noChangeArrowheads="1"/>
              </p:cNvSpPr>
              <p:nvPr/>
            </p:nvSpPr>
            <p:spPr bwMode="auto">
              <a:xfrm>
                <a:off x="12214221" y="9090394"/>
                <a:ext cx="1201954" cy="2848155"/>
              </a:xfrm>
              <a:custGeom>
                <a:avLst/>
                <a:gdLst>
                  <a:gd name="T0" fmla="*/ 1351 w 1625"/>
                  <a:gd name="T1" fmla="*/ 932 h 3856"/>
                  <a:gd name="T2" fmla="*/ 1351 w 1625"/>
                  <a:gd name="T3" fmla="*/ 932 h 3856"/>
                  <a:gd name="T4" fmla="*/ 1624 w 1625"/>
                  <a:gd name="T5" fmla="*/ 658 h 3856"/>
                  <a:gd name="T6" fmla="*/ 1542 w 1625"/>
                  <a:gd name="T7" fmla="*/ 78 h 3856"/>
                  <a:gd name="T8" fmla="*/ 1222 w 1625"/>
                  <a:gd name="T9" fmla="*/ 0 h 3856"/>
                  <a:gd name="T10" fmla="*/ 1216 w 1625"/>
                  <a:gd name="T11" fmla="*/ 0 h 3856"/>
                  <a:gd name="T12" fmla="*/ 1201 w 1625"/>
                  <a:gd name="T13" fmla="*/ 16 h 3856"/>
                  <a:gd name="T14" fmla="*/ 0 w 1625"/>
                  <a:gd name="T15" fmla="*/ 3767 h 3856"/>
                  <a:gd name="T16" fmla="*/ 0 w 1625"/>
                  <a:gd name="T17" fmla="*/ 3855 h 3856"/>
                  <a:gd name="T18" fmla="*/ 378 w 1625"/>
                  <a:gd name="T19" fmla="*/ 3855 h 3856"/>
                  <a:gd name="T20" fmla="*/ 1578 w 1625"/>
                  <a:gd name="T21" fmla="*/ 1159 h 3856"/>
                  <a:gd name="T22" fmla="*/ 1351 w 1625"/>
                  <a:gd name="T23" fmla="*/ 932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25" h="3856">
                    <a:moveTo>
                      <a:pt x="1351" y="932"/>
                    </a:moveTo>
                    <a:lnTo>
                      <a:pt x="1351" y="932"/>
                    </a:lnTo>
                    <a:cubicBezTo>
                      <a:pt x="1624" y="658"/>
                      <a:pt x="1624" y="658"/>
                      <a:pt x="1624" y="658"/>
                    </a:cubicBezTo>
                    <a:cubicBezTo>
                      <a:pt x="1542" y="78"/>
                      <a:pt x="1542" y="78"/>
                      <a:pt x="1542" y="78"/>
                    </a:cubicBezTo>
                    <a:cubicBezTo>
                      <a:pt x="1361" y="31"/>
                      <a:pt x="1226" y="0"/>
                      <a:pt x="1222" y="0"/>
                    </a:cubicBezTo>
                    <a:cubicBezTo>
                      <a:pt x="1222" y="0"/>
                      <a:pt x="1222" y="0"/>
                      <a:pt x="1216" y="0"/>
                    </a:cubicBezTo>
                    <a:cubicBezTo>
                      <a:pt x="1211" y="0"/>
                      <a:pt x="1201" y="6"/>
                      <a:pt x="1201" y="16"/>
                    </a:cubicBezTo>
                    <a:cubicBezTo>
                      <a:pt x="0" y="3767"/>
                      <a:pt x="0" y="3767"/>
                      <a:pt x="0" y="3767"/>
                    </a:cubicBezTo>
                    <a:cubicBezTo>
                      <a:pt x="0" y="3855"/>
                      <a:pt x="0" y="3855"/>
                      <a:pt x="0" y="3855"/>
                    </a:cubicBezTo>
                    <a:cubicBezTo>
                      <a:pt x="378" y="3855"/>
                      <a:pt x="378" y="3855"/>
                      <a:pt x="378" y="3855"/>
                    </a:cubicBezTo>
                    <a:cubicBezTo>
                      <a:pt x="1578" y="1159"/>
                      <a:pt x="1578" y="1159"/>
                      <a:pt x="1578" y="1159"/>
                    </a:cubicBezTo>
                    <a:lnTo>
                      <a:pt x="1351" y="932"/>
                    </a:lnTo>
                  </a:path>
                </a:pathLst>
              </a:custGeom>
              <a:grpFill/>
              <a:ln>
                <a:noFill/>
              </a:ln>
              <a:effectLst/>
              <a:extLst/>
            </p:spPr>
            <p:txBody>
              <a:bodyPr wrap="none" anchor="ctr"/>
              <a:lstStyle/>
              <a:p>
                <a:pPr defTabSz="914217">
                  <a:defRPr/>
                </a:pPr>
                <a:endParaRPr lang="en-US" dirty="0">
                  <a:solidFill>
                    <a:srgbClr val="445469"/>
                  </a:solidFill>
                  <a:latin typeface="微软雅黑" panose="020B0503020204020204" pitchFamily="34" charset="-122"/>
                </a:endParaRPr>
              </a:p>
            </p:txBody>
          </p:sp>
        </p:grpSp>
        <p:sp>
          <p:nvSpPr>
            <p:cNvPr id="96" name="Freeform 56"/>
            <p:cNvSpPr>
              <a:spLocks noChangeArrowheads="1"/>
            </p:cNvSpPr>
            <p:nvPr/>
          </p:nvSpPr>
          <p:spPr bwMode="auto">
            <a:xfrm>
              <a:off x="10523461" y="10489867"/>
              <a:ext cx="294633" cy="726724"/>
            </a:xfrm>
            <a:custGeom>
              <a:avLst/>
              <a:gdLst>
                <a:gd name="T0" fmla="*/ 99 w 514"/>
                <a:gd name="T1" fmla="*/ 1273 h 1274"/>
                <a:gd name="T2" fmla="*/ 0 w 514"/>
                <a:gd name="T3" fmla="*/ 0 h 1274"/>
                <a:gd name="T4" fmla="*/ 513 w 514"/>
                <a:gd name="T5" fmla="*/ 1273 h 1274"/>
                <a:gd name="T6" fmla="*/ 99 w 514"/>
                <a:gd name="T7" fmla="*/ 1273 h 1274"/>
              </a:gdLst>
              <a:ahLst/>
              <a:cxnLst>
                <a:cxn ang="0">
                  <a:pos x="T0" y="T1"/>
                </a:cxn>
                <a:cxn ang="0">
                  <a:pos x="T2" y="T3"/>
                </a:cxn>
                <a:cxn ang="0">
                  <a:pos x="T4" y="T5"/>
                </a:cxn>
                <a:cxn ang="0">
                  <a:pos x="T6" y="T7"/>
                </a:cxn>
              </a:cxnLst>
              <a:rect l="0" t="0" r="r" b="b"/>
              <a:pathLst>
                <a:path w="514" h="1274">
                  <a:moveTo>
                    <a:pt x="99" y="1273"/>
                  </a:moveTo>
                  <a:lnTo>
                    <a:pt x="0" y="0"/>
                  </a:lnTo>
                  <a:lnTo>
                    <a:pt x="513" y="1273"/>
                  </a:lnTo>
                  <a:lnTo>
                    <a:pt x="99" y="1273"/>
                  </a:lnTo>
                </a:path>
              </a:pathLst>
            </a:custGeom>
            <a:solidFill>
              <a:srgbClr val="13131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97" name="Freeform 57"/>
            <p:cNvSpPr>
              <a:spLocks noChangeArrowheads="1"/>
            </p:cNvSpPr>
            <p:nvPr/>
          </p:nvSpPr>
          <p:spPr bwMode="auto">
            <a:xfrm>
              <a:off x="13004916" y="10489867"/>
              <a:ext cx="297905" cy="726724"/>
            </a:xfrm>
            <a:custGeom>
              <a:avLst/>
              <a:gdLst>
                <a:gd name="T0" fmla="*/ 420 w 519"/>
                <a:gd name="T1" fmla="*/ 1273 h 1274"/>
                <a:gd name="T2" fmla="*/ 518 w 519"/>
                <a:gd name="T3" fmla="*/ 0 h 1274"/>
                <a:gd name="T4" fmla="*/ 0 w 519"/>
                <a:gd name="T5" fmla="*/ 1273 h 1274"/>
                <a:gd name="T6" fmla="*/ 420 w 519"/>
                <a:gd name="T7" fmla="*/ 1273 h 1274"/>
              </a:gdLst>
              <a:ahLst/>
              <a:cxnLst>
                <a:cxn ang="0">
                  <a:pos x="T0" y="T1"/>
                </a:cxn>
                <a:cxn ang="0">
                  <a:pos x="T2" y="T3"/>
                </a:cxn>
                <a:cxn ang="0">
                  <a:pos x="T4" y="T5"/>
                </a:cxn>
                <a:cxn ang="0">
                  <a:pos x="T6" y="T7"/>
                </a:cxn>
              </a:cxnLst>
              <a:rect l="0" t="0" r="r" b="b"/>
              <a:pathLst>
                <a:path w="519" h="1274">
                  <a:moveTo>
                    <a:pt x="420" y="1273"/>
                  </a:moveTo>
                  <a:lnTo>
                    <a:pt x="518" y="0"/>
                  </a:lnTo>
                  <a:lnTo>
                    <a:pt x="0" y="1273"/>
                  </a:lnTo>
                  <a:lnTo>
                    <a:pt x="420" y="1273"/>
                  </a:lnTo>
                </a:path>
              </a:pathLst>
            </a:custGeom>
            <a:solidFill>
              <a:srgbClr val="01010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98" name="Freeform 58"/>
            <p:cNvSpPr>
              <a:spLocks noChangeArrowheads="1"/>
            </p:cNvSpPr>
            <p:nvPr/>
          </p:nvSpPr>
          <p:spPr bwMode="auto">
            <a:xfrm>
              <a:off x="12428747" y="10696099"/>
              <a:ext cx="697295" cy="121122"/>
            </a:xfrm>
            <a:custGeom>
              <a:avLst/>
              <a:gdLst>
                <a:gd name="T0" fmla="*/ 1221 w 1222"/>
                <a:gd name="T1" fmla="*/ 207 h 208"/>
                <a:gd name="T2" fmla="*/ 0 w 1222"/>
                <a:gd name="T3" fmla="*/ 207 h 208"/>
                <a:gd name="T4" fmla="*/ 0 w 1222"/>
                <a:gd name="T5" fmla="*/ 0 h 208"/>
                <a:gd name="T6" fmla="*/ 1221 w 1222"/>
                <a:gd name="T7" fmla="*/ 0 h 208"/>
                <a:gd name="T8" fmla="*/ 1221 w 1222"/>
                <a:gd name="T9" fmla="*/ 207 h 208"/>
              </a:gdLst>
              <a:ahLst/>
              <a:cxnLst>
                <a:cxn ang="0">
                  <a:pos x="T0" y="T1"/>
                </a:cxn>
                <a:cxn ang="0">
                  <a:pos x="T2" y="T3"/>
                </a:cxn>
                <a:cxn ang="0">
                  <a:pos x="T4" y="T5"/>
                </a:cxn>
                <a:cxn ang="0">
                  <a:pos x="T6" y="T7"/>
                </a:cxn>
                <a:cxn ang="0">
                  <a:pos x="T8" y="T9"/>
                </a:cxn>
              </a:cxnLst>
              <a:rect l="0" t="0" r="r" b="b"/>
              <a:pathLst>
                <a:path w="1222" h="208">
                  <a:moveTo>
                    <a:pt x="1221" y="207"/>
                  </a:moveTo>
                  <a:lnTo>
                    <a:pt x="0" y="207"/>
                  </a:lnTo>
                  <a:lnTo>
                    <a:pt x="0" y="0"/>
                  </a:lnTo>
                  <a:lnTo>
                    <a:pt x="1221" y="0"/>
                  </a:lnTo>
                  <a:lnTo>
                    <a:pt x="1221" y="207"/>
                  </a:lnTo>
                </a:path>
              </a:pathLst>
            </a:custGeom>
            <a:solidFill>
              <a:srgbClr val="01010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99" name="Freeform 59"/>
            <p:cNvSpPr>
              <a:spLocks noChangeArrowheads="1"/>
            </p:cNvSpPr>
            <p:nvPr/>
          </p:nvSpPr>
          <p:spPr bwMode="auto">
            <a:xfrm>
              <a:off x="11417176" y="8836733"/>
              <a:ext cx="1018118" cy="294618"/>
            </a:xfrm>
            <a:custGeom>
              <a:avLst/>
              <a:gdLst>
                <a:gd name="T0" fmla="*/ 890 w 1781"/>
                <a:gd name="T1" fmla="*/ 517 h 518"/>
                <a:gd name="T2" fmla="*/ 0 w 1781"/>
                <a:gd name="T3" fmla="*/ 0 h 518"/>
                <a:gd name="T4" fmla="*/ 1780 w 1781"/>
                <a:gd name="T5" fmla="*/ 0 h 518"/>
                <a:gd name="T6" fmla="*/ 890 w 1781"/>
                <a:gd name="T7" fmla="*/ 517 h 518"/>
              </a:gdLst>
              <a:ahLst/>
              <a:cxnLst>
                <a:cxn ang="0">
                  <a:pos x="T0" y="T1"/>
                </a:cxn>
                <a:cxn ang="0">
                  <a:pos x="T2" y="T3"/>
                </a:cxn>
                <a:cxn ang="0">
                  <a:pos x="T4" y="T5"/>
                </a:cxn>
                <a:cxn ang="0">
                  <a:pos x="T6" y="T7"/>
                </a:cxn>
              </a:cxnLst>
              <a:rect l="0" t="0" r="r" b="b"/>
              <a:pathLst>
                <a:path w="1781" h="518">
                  <a:moveTo>
                    <a:pt x="890" y="517"/>
                  </a:moveTo>
                  <a:lnTo>
                    <a:pt x="0" y="0"/>
                  </a:lnTo>
                  <a:lnTo>
                    <a:pt x="1780" y="0"/>
                  </a:lnTo>
                  <a:lnTo>
                    <a:pt x="890" y="517"/>
                  </a:lnTo>
                </a:path>
              </a:pathLst>
            </a:custGeom>
            <a:solidFill>
              <a:srgbClr val="B3B3B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100" name="Freeform 60"/>
            <p:cNvSpPr>
              <a:spLocks noChangeArrowheads="1"/>
            </p:cNvSpPr>
            <p:nvPr/>
          </p:nvSpPr>
          <p:spPr bwMode="auto">
            <a:xfrm>
              <a:off x="11034156" y="6519074"/>
              <a:ext cx="1793981" cy="2186718"/>
            </a:xfrm>
            <a:custGeom>
              <a:avLst/>
              <a:gdLst>
                <a:gd name="T0" fmla="*/ 2950 w 3142"/>
                <a:gd name="T1" fmla="*/ 1748 h 3829"/>
                <a:gd name="T2" fmla="*/ 2950 w 3142"/>
                <a:gd name="T3" fmla="*/ 1748 h 3829"/>
                <a:gd name="T4" fmla="*/ 1568 w 3142"/>
                <a:gd name="T5" fmla="*/ 0 h 3829"/>
                <a:gd name="T6" fmla="*/ 192 w 3142"/>
                <a:gd name="T7" fmla="*/ 1748 h 3829"/>
                <a:gd name="T8" fmla="*/ 560 w 3142"/>
                <a:gd name="T9" fmla="*/ 2437 h 3829"/>
                <a:gd name="T10" fmla="*/ 1191 w 3142"/>
                <a:gd name="T11" fmla="*/ 3823 h 3829"/>
                <a:gd name="T12" fmla="*/ 1951 w 3142"/>
                <a:gd name="T13" fmla="*/ 3828 h 3829"/>
                <a:gd name="T14" fmla="*/ 2531 w 3142"/>
                <a:gd name="T15" fmla="*/ 2488 h 3829"/>
                <a:gd name="T16" fmla="*/ 2950 w 3142"/>
                <a:gd name="T17" fmla="*/ 1748 h 3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2" h="3829">
                  <a:moveTo>
                    <a:pt x="2950" y="1748"/>
                  </a:moveTo>
                  <a:lnTo>
                    <a:pt x="2950" y="1748"/>
                  </a:lnTo>
                  <a:cubicBezTo>
                    <a:pt x="3141" y="890"/>
                    <a:pt x="2546" y="0"/>
                    <a:pt x="1568" y="0"/>
                  </a:cubicBezTo>
                  <a:cubicBezTo>
                    <a:pt x="596" y="0"/>
                    <a:pt x="0" y="890"/>
                    <a:pt x="192" y="1748"/>
                  </a:cubicBezTo>
                  <a:cubicBezTo>
                    <a:pt x="249" y="2023"/>
                    <a:pt x="389" y="2256"/>
                    <a:pt x="560" y="2437"/>
                  </a:cubicBezTo>
                  <a:cubicBezTo>
                    <a:pt x="1077" y="2980"/>
                    <a:pt x="1191" y="3823"/>
                    <a:pt x="1191" y="3823"/>
                  </a:cubicBezTo>
                  <a:cubicBezTo>
                    <a:pt x="1951" y="3828"/>
                    <a:pt x="1951" y="3828"/>
                    <a:pt x="1951" y="3828"/>
                  </a:cubicBezTo>
                  <a:cubicBezTo>
                    <a:pt x="1951" y="3828"/>
                    <a:pt x="1982" y="3057"/>
                    <a:pt x="2531" y="2488"/>
                  </a:cubicBezTo>
                  <a:cubicBezTo>
                    <a:pt x="2717" y="2291"/>
                    <a:pt x="2883" y="2048"/>
                    <a:pt x="2950" y="1748"/>
                  </a:cubicBezTo>
                </a:path>
              </a:pathLst>
            </a:custGeom>
            <a:solidFill>
              <a:srgbClr val="FDB81C"/>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101" name="Freeform 61"/>
            <p:cNvSpPr>
              <a:spLocks noChangeArrowheads="1"/>
            </p:cNvSpPr>
            <p:nvPr/>
          </p:nvSpPr>
          <p:spPr bwMode="auto">
            <a:xfrm>
              <a:off x="11034156" y="6519074"/>
              <a:ext cx="896990" cy="2186718"/>
            </a:xfrm>
            <a:custGeom>
              <a:avLst/>
              <a:gdLst>
                <a:gd name="T0" fmla="*/ 1568 w 1569"/>
                <a:gd name="T1" fmla="*/ 0 h 3824"/>
                <a:gd name="T2" fmla="*/ 1568 w 1569"/>
                <a:gd name="T3" fmla="*/ 0 h 3824"/>
                <a:gd name="T4" fmla="*/ 192 w 1569"/>
                <a:gd name="T5" fmla="*/ 1748 h 3824"/>
                <a:gd name="T6" fmla="*/ 560 w 1569"/>
                <a:gd name="T7" fmla="*/ 2437 h 3824"/>
                <a:gd name="T8" fmla="*/ 1191 w 1569"/>
                <a:gd name="T9" fmla="*/ 3823 h 3824"/>
                <a:gd name="T10" fmla="*/ 1568 w 1569"/>
                <a:gd name="T11" fmla="*/ 3823 h 3824"/>
                <a:gd name="T12" fmla="*/ 1568 w 1569"/>
                <a:gd name="T13" fmla="*/ 0 h 3824"/>
              </a:gdLst>
              <a:ahLst/>
              <a:cxnLst>
                <a:cxn ang="0">
                  <a:pos x="T0" y="T1"/>
                </a:cxn>
                <a:cxn ang="0">
                  <a:pos x="T2" y="T3"/>
                </a:cxn>
                <a:cxn ang="0">
                  <a:pos x="T4" y="T5"/>
                </a:cxn>
                <a:cxn ang="0">
                  <a:pos x="T6" y="T7"/>
                </a:cxn>
                <a:cxn ang="0">
                  <a:pos x="T8" y="T9"/>
                </a:cxn>
                <a:cxn ang="0">
                  <a:pos x="T10" y="T11"/>
                </a:cxn>
                <a:cxn ang="0">
                  <a:pos x="T12" y="T13"/>
                </a:cxn>
              </a:cxnLst>
              <a:rect l="0" t="0" r="r" b="b"/>
              <a:pathLst>
                <a:path w="1569" h="3824">
                  <a:moveTo>
                    <a:pt x="1568" y="0"/>
                  </a:moveTo>
                  <a:lnTo>
                    <a:pt x="1568" y="0"/>
                  </a:lnTo>
                  <a:cubicBezTo>
                    <a:pt x="596" y="0"/>
                    <a:pt x="0" y="890"/>
                    <a:pt x="192" y="1748"/>
                  </a:cubicBezTo>
                  <a:cubicBezTo>
                    <a:pt x="249" y="2023"/>
                    <a:pt x="389" y="2256"/>
                    <a:pt x="560" y="2437"/>
                  </a:cubicBezTo>
                  <a:cubicBezTo>
                    <a:pt x="1082" y="2980"/>
                    <a:pt x="1191" y="3823"/>
                    <a:pt x="1191" y="3823"/>
                  </a:cubicBezTo>
                  <a:cubicBezTo>
                    <a:pt x="1568" y="3823"/>
                    <a:pt x="1568" y="3823"/>
                    <a:pt x="1568" y="3823"/>
                  </a:cubicBezTo>
                  <a:lnTo>
                    <a:pt x="1568" y="0"/>
                  </a:lnTo>
                </a:path>
              </a:pathLst>
            </a:custGeom>
            <a:solidFill>
              <a:srgbClr val="FEDE3B"/>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102" name="Freeform 62"/>
            <p:cNvSpPr>
              <a:spLocks noChangeArrowheads="1"/>
            </p:cNvSpPr>
            <p:nvPr/>
          </p:nvSpPr>
          <p:spPr bwMode="auto">
            <a:xfrm>
              <a:off x="11263315" y="6672931"/>
              <a:ext cx="1338938" cy="654705"/>
            </a:xfrm>
            <a:custGeom>
              <a:avLst/>
              <a:gdLst>
                <a:gd name="T0" fmla="*/ 201 w 2345"/>
                <a:gd name="T1" fmla="*/ 958 h 1145"/>
                <a:gd name="T2" fmla="*/ 201 w 2345"/>
                <a:gd name="T3" fmla="*/ 958 h 1145"/>
                <a:gd name="T4" fmla="*/ 1169 w 2345"/>
                <a:gd name="T5" fmla="*/ 606 h 1145"/>
                <a:gd name="T6" fmla="*/ 2142 w 2345"/>
                <a:gd name="T7" fmla="*/ 958 h 1145"/>
                <a:gd name="T8" fmla="*/ 2292 w 2345"/>
                <a:gd name="T9" fmla="*/ 1144 h 1145"/>
                <a:gd name="T10" fmla="*/ 2054 w 2345"/>
                <a:gd name="T11" fmla="*/ 352 h 1145"/>
                <a:gd name="T12" fmla="*/ 1169 w 2345"/>
                <a:gd name="T13" fmla="*/ 0 h 1145"/>
                <a:gd name="T14" fmla="*/ 290 w 2345"/>
                <a:gd name="T15" fmla="*/ 352 h 1145"/>
                <a:gd name="T16" fmla="*/ 51 w 2345"/>
                <a:gd name="T17" fmla="*/ 1144 h 1145"/>
                <a:gd name="T18" fmla="*/ 201 w 2345"/>
                <a:gd name="T19" fmla="*/ 958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5" h="1145">
                  <a:moveTo>
                    <a:pt x="201" y="958"/>
                  </a:moveTo>
                  <a:lnTo>
                    <a:pt x="201" y="958"/>
                  </a:lnTo>
                  <a:cubicBezTo>
                    <a:pt x="434" y="730"/>
                    <a:pt x="781" y="606"/>
                    <a:pt x="1169" y="606"/>
                  </a:cubicBezTo>
                  <a:cubicBezTo>
                    <a:pt x="1562" y="606"/>
                    <a:pt x="1904" y="730"/>
                    <a:pt x="2142" y="958"/>
                  </a:cubicBezTo>
                  <a:cubicBezTo>
                    <a:pt x="2199" y="1015"/>
                    <a:pt x="2251" y="1076"/>
                    <a:pt x="2292" y="1144"/>
                  </a:cubicBezTo>
                  <a:cubicBezTo>
                    <a:pt x="2344" y="864"/>
                    <a:pt x="2255" y="575"/>
                    <a:pt x="2054" y="352"/>
                  </a:cubicBezTo>
                  <a:cubicBezTo>
                    <a:pt x="1837" y="125"/>
                    <a:pt x="1526" y="0"/>
                    <a:pt x="1169" y="0"/>
                  </a:cubicBezTo>
                  <a:cubicBezTo>
                    <a:pt x="817" y="0"/>
                    <a:pt x="502" y="125"/>
                    <a:pt x="290" y="352"/>
                  </a:cubicBezTo>
                  <a:cubicBezTo>
                    <a:pt x="88" y="570"/>
                    <a:pt x="0" y="864"/>
                    <a:pt x="51" y="1144"/>
                  </a:cubicBezTo>
                  <a:cubicBezTo>
                    <a:pt x="93" y="1076"/>
                    <a:pt x="145" y="1015"/>
                    <a:pt x="201" y="958"/>
                  </a:cubicBezTo>
                </a:path>
              </a:pathLst>
            </a:custGeom>
            <a:solidFill>
              <a:srgbClr val="FEDE3B"/>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103" name="Freeform 63"/>
            <p:cNvSpPr>
              <a:spLocks noChangeArrowheads="1"/>
            </p:cNvSpPr>
            <p:nvPr/>
          </p:nvSpPr>
          <p:spPr bwMode="auto">
            <a:xfrm>
              <a:off x="11263315" y="6672931"/>
              <a:ext cx="667831" cy="654705"/>
            </a:xfrm>
            <a:custGeom>
              <a:avLst/>
              <a:gdLst>
                <a:gd name="T0" fmla="*/ 1169 w 1170"/>
                <a:gd name="T1" fmla="*/ 0 h 1145"/>
                <a:gd name="T2" fmla="*/ 1169 w 1170"/>
                <a:gd name="T3" fmla="*/ 0 h 1145"/>
                <a:gd name="T4" fmla="*/ 290 w 1170"/>
                <a:gd name="T5" fmla="*/ 358 h 1145"/>
                <a:gd name="T6" fmla="*/ 51 w 1170"/>
                <a:gd name="T7" fmla="*/ 1144 h 1145"/>
                <a:gd name="T8" fmla="*/ 201 w 1170"/>
                <a:gd name="T9" fmla="*/ 958 h 1145"/>
                <a:gd name="T10" fmla="*/ 1169 w 1170"/>
                <a:gd name="T11" fmla="*/ 606 h 1145"/>
                <a:gd name="T12" fmla="*/ 1169 w 1170"/>
                <a:gd name="T13" fmla="*/ 0 h 1145"/>
              </a:gdLst>
              <a:ahLst/>
              <a:cxnLst>
                <a:cxn ang="0">
                  <a:pos x="T0" y="T1"/>
                </a:cxn>
                <a:cxn ang="0">
                  <a:pos x="T2" y="T3"/>
                </a:cxn>
                <a:cxn ang="0">
                  <a:pos x="T4" y="T5"/>
                </a:cxn>
                <a:cxn ang="0">
                  <a:pos x="T6" y="T7"/>
                </a:cxn>
                <a:cxn ang="0">
                  <a:pos x="T8" y="T9"/>
                </a:cxn>
                <a:cxn ang="0">
                  <a:pos x="T10" y="T11"/>
                </a:cxn>
                <a:cxn ang="0">
                  <a:pos x="T12" y="T13"/>
                </a:cxn>
              </a:cxnLst>
              <a:rect l="0" t="0" r="r" b="b"/>
              <a:pathLst>
                <a:path w="1170" h="1145">
                  <a:moveTo>
                    <a:pt x="1169" y="0"/>
                  </a:moveTo>
                  <a:lnTo>
                    <a:pt x="1169" y="0"/>
                  </a:lnTo>
                  <a:cubicBezTo>
                    <a:pt x="812" y="0"/>
                    <a:pt x="502" y="129"/>
                    <a:pt x="290" y="358"/>
                  </a:cubicBezTo>
                  <a:cubicBezTo>
                    <a:pt x="88" y="575"/>
                    <a:pt x="0" y="864"/>
                    <a:pt x="51" y="1144"/>
                  </a:cubicBezTo>
                  <a:cubicBezTo>
                    <a:pt x="93" y="1076"/>
                    <a:pt x="140" y="1015"/>
                    <a:pt x="201" y="958"/>
                  </a:cubicBezTo>
                  <a:cubicBezTo>
                    <a:pt x="434" y="735"/>
                    <a:pt x="776" y="606"/>
                    <a:pt x="1169" y="606"/>
                  </a:cubicBezTo>
                  <a:lnTo>
                    <a:pt x="1169" y="0"/>
                  </a:lnTo>
                </a:path>
              </a:pathLst>
            </a:custGeom>
            <a:solidFill>
              <a:srgbClr val="F8F0B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104" name="Freeform 64"/>
            <p:cNvSpPr>
              <a:spLocks noChangeArrowheads="1"/>
            </p:cNvSpPr>
            <p:nvPr/>
          </p:nvSpPr>
          <p:spPr bwMode="auto">
            <a:xfrm>
              <a:off x="11384439" y="7334184"/>
              <a:ext cx="1096686" cy="1371608"/>
            </a:xfrm>
            <a:custGeom>
              <a:avLst/>
              <a:gdLst>
                <a:gd name="T0" fmla="*/ 709 w 1921"/>
                <a:gd name="T1" fmla="*/ 2396 h 2397"/>
                <a:gd name="T2" fmla="*/ 709 w 1921"/>
                <a:gd name="T3" fmla="*/ 2396 h 2397"/>
                <a:gd name="T4" fmla="*/ 1196 w 1921"/>
                <a:gd name="T5" fmla="*/ 2396 h 2397"/>
                <a:gd name="T6" fmla="*/ 1273 w 1921"/>
                <a:gd name="T7" fmla="*/ 1977 h 2397"/>
                <a:gd name="T8" fmla="*/ 1718 w 1921"/>
                <a:gd name="T9" fmla="*/ 668 h 2397"/>
                <a:gd name="T10" fmla="*/ 1904 w 1921"/>
                <a:gd name="T11" fmla="*/ 280 h 2397"/>
                <a:gd name="T12" fmla="*/ 1200 w 1921"/>
                <a:gd name="T13" fmla="*/ 0 h 2397"/>
                <a:gd name="T14" fmla="*/ 957 w 1921"/>
                <a:gd name="T15" fmla="*/ 6 h 2397"/>
                <a:gd name="T16" fmla="*/ 719 w 1921"/>
                <a:gd name="T17" fmla="*/ 0 h 2397"/>
                <a:gd name="T18" fmla="*/ 16 w 1921"/>
                <a:gd name="T19" fmla="*/ 280 h 2397"/>
                <a:gd name="T20" fmla="*/ 155 w 1921"/>
                <a:gd name="T21" fmla="*/ 627 h 2397"/>
                <a:gd name="T22" fmla="*/ 632 w 1921"/>
                <a:gd name="T23" fmla="*/ 1956 h 2397"/>
                <a:gd name="T24" fmla="*/ 709 w 1921"/>
                <a:gd name="T25" fmla="*/ 2396 h 2397"/>
                <a:gd name="T26" fmla="*/ 93 w 1921"/>
                <a:gd name="T27" fmla="*/ 300 h 2397"/>
                <a:gd name="T28" fmla="*/ 93 w 1921"/>
                <a:gd name="T29" fmla="*/ 300 h 2397"/>
                <a:gd name="T30" fmla="*/ 719 w 1921"/>
                <a:gd name="T31" fmla="*/ 88 h 2397"/>
                <a:gd name="T32" fmla="*/ 957 w 1921"/>
                <a:gd name="T33" fmla="*/ 88 h 2397"/>
                <a:gd name="T34" fmla="*/ 1196 w 1921"/>
                <a:gd name="T35" fmla="*/ 88 h 2397"/>
                <a:gd name="T36" fmla="*/ 1821 w 1921"/>
                <a:gd name="T37" fmla="*/ 300 h 2397"/>
                <a:gd name="T38" fmla="*/ 1666 w 1921"/>
                <a:gd name="T39" fmla="*/ 621 h 2397"/>
                <a:gd name="T40" fmla="*/ 1231 w 1921"/>
                <a:gd name="T41" fmla="*/ 1838 h 2397"/>
                <a:gd name="T42" fmla="*/ 1206 w 1921"/>
                <a:gd name="T43" fmla="*/ 1397 h 2397"/>
                <a:gd name="T44" fmla="*/ 947 w 1921"/>
                <a:gd name="T45" fmla="*/ 590 h 2397"/>
                <a:gd name="T46" fmla="*/ 694 w 1921"/>
                <a:gd name="T47" fmla="*/ 1382 h 2397"/>
                <a:gd name="T48" fmla="*/ 673 w 1921"/>
                <a:gd name="T49" fmla="*/ 1842 h 2397"/>
                <a:gd name="T50" fmla="*/ 207 w 1921"/>
                <a:gd name="T51" fmla="*/ 580 h 2397"/>
                <a:gd name="T52" fmla="*/ 93 w 1921"/>
                <a:gd name="T53" fmla="*/ 300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1" h="2397">
                  <a:moveTo>
                    <a:pt x="709" y="2396"/>
                  </a:moveTo>
                  <a:lnTo>
                    <a:pt x="709" y="2396"/>
                  </a:lnTo>
                  <a:cubicBezTo>
                    <a:pt x="1196" y="2396"/>
                    <a:pt x="1196" y="2396"/>
                    <a:pt x="1196" y="2396"/>
                  </a:cubicBezTo>
                  <a:cubicBezTo>
                    <a:pt x="1273" y="1977"/>
                    <a:pt x="1273" y="1977"/>
                    <a:pt x="1273" y="1977"/>
                  </a:cubicBezTo>
                  <a:cubicBezTo>
                    <a:pt x="1314" y="1672"/>
                    <a:pt x="1418" y="962"/>
                    <a:pt x="1718" y="668"/>
                  </a:cubicBezTo>
                  <a:cubicBezTo>
                    <a:pt x="1858" y="529"/>
                    <a:pt x="1920" y="404"/>
                    <a:pt x="1904" y="280"/>
                  </a:cubicBezTo>
                  <a:cubicBezTo>
                    <a:pt x="1868" y="21"/>
                    <a:pt x="1547" y="0"/>
                    <a:pt x="1200" y="0"/>
                  </a:cubicBezTo>
                  <a:cubicBezTo>
                    <a:pt x="957" y="6"/>
                    <a:pt x="957" y="6"/>
                    <a:pt x="957" y="6"/>
                  </a:cubicBezTo>
                  <a:cubicBezTo>
                    <a:pt x="719" y="0"/>
                    <a:pt x="719" y="0"/>
                    <a:pt x="719" y="0"/>
                  </a:cubicBezTo>
                  <a:cubicBezTo>
                    <a:pt x="367" y="0"/>
                    <a:pt x="52" y="21"/>
                    <a:pt x="16" y="280"/>
                  </a:cubicBezTo>
                  <a:cubicBezTo>
                    <a:pt x="0" y="399"/>
                    <a:pt x="47" y="523"/>
                    <a:pt x="155" y="627"/>
                  </a:cubicBezTo>
                  <a:cubicBezTo>
                    <a:pt x="461" y="932"/>
                    <a:pt x="580" y="1641"/>
                    <a:pt x="632" y="1956"/>
                  </a:cubicBezTo>
                  <a:lnTo>
                    <a:pt x="709" y="2396"/>
                  </a:lnTo>
                  <a:close/>
                  <a:moveTo>
                    <a:pt x="93" y="300"/>
                  </a:moveTo>
                  <a:lnTo>
                    <a:pt x="93" y="300"/>
                  </a:lnTo>
                  <a:cubicBezTo>
                    <a:pt x="124" y="125"/>
                    <a:pt x="336" y="88"/>
                    <a:pt x="719" y="88"/>
                  </a:cubicBezTo>
                  <a:cubicBezTo>
                    <a:pt x="957" y="88"/>
                    <a:pt x="957" y="88"/>
                    <a:pt x="957" y="88"/>
                  </a:cubicBezTo>
                  <a:cubicBezTo>
                    <a:pt x="1196" y="88"/>
                    <a:pt x="1196" y="88"/>
                    <a:pt x="1196" y="88"/>
                  </a:cubicBezTo>
                  <a:cubicBezTo>
                    <a:pt x="1583" y="88"/>
                    <a:pt x="1795" y="125"/>
                    <a:pt x="1821" y="300"/>
                  </a:cubicBezTo>
                  <a:cubicBezTo>
                    <a:pt x="1837" y="399"/>
                    <a:pt x="1785" y="502"/>
                    <a:pt x="1666" y="621"/>
                  </a:cubicBezTo>
                  <a:cubicBezTo>
                    <a:pt x="1392" y="895"/>
                    <a:pt x="1283" y="1486"/>
                    <a:pt x="1231" y="1838"/>
                  </a:cubicBezTo>
                  <a:cubicBezTo>
                    <a:pt x="1216" y="1744"/>
                    <a:pt x="1196" y="1599"/>
                    <a:pt x="1206" y="1397"/>
                  </a:cubicBezTo>
                  <a:cubicBezTo>
                    <a:pt x="1242" y="694"/>
                    <a:pt x="1087" y="590"/>
                    <a:pt x="947" y="590"/>
                  </a:cubicBezTo>
                  <a:cubicBezTo>
                    <a:pt x="797" y="590"/>
                    <a:pt x="663" y="699"/>
                    <a:pt x="694" y="1382"/>
                  </a:cubicBezTo>
                  <a:cubicBezTo>
                    <a:pt x="704" y="1599"/>
                    <a:pt x="688" y="1749"/>
                    <a:pt x="673" y="1842"/>
                  </a:cubicBezTo>
                  <a:cubicBezTo>
                    <a:pt x="616" y="1480"/>
                    <a:pt x="497" y="875"/>
                    <a:pt x="207" y="580"/>
                  </a:cubicBezTo>
                  <a:cubicBezTo>
                    <a:pt x="119" y="492"/>
                    <a:pt x="78" y="399"/>
                    <a:pt x="93" y="300"/>
                  </a:cubicBezTo>
                  <a:close/>
                </a:path>
              </a:pathLst>
            </a:custGeom>
            <a:solidFill>
              <a:srgbClr val="F78D1E"/>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105" name="Freeform 65"/>
            <p:cNvSpPr>
              <a:spLocks noChangeArrowheads="1"/>
            </p:cNvSpPr>
            <p:nvPr/>
          </p:nvSpPr>
          <p:spPr bwMode="auto">
            <a:xfrm>
              <a:off x="11034156" y="6519074"/>
              <a:ext cx="1793981" cy="2186718"/>
            </a:xfrm>
            <a:custGeom>
              <a:avLst/>
              <a:gdLst>
                <a:gd name="T0" fmla="*/ 1568 w 3142"/>
                <a:gd name="T1" fmla="*/ 0 h 3829"/>
                <a:gd name="T2" fmla="*/ 1568 w 3142"/>
                <a:gd name="T3" fmla="*/ 0 h 3829"/>
                <a:gd name="T4" fmla="*/ 192 w 3142"/>
                <a:gd name="T5" fmla="*/ 1748 h 3829"/>
                <a:gd name="T6" fmla="*/ 560 w 3142"/>
                <a:gd name="T7" fmla="*/ 2437 h 3829"/>
                <a:gd name="T8" fmla="*/ 1191 w 3142"/>
                <a:gd name="T9" fmla="*/ 3818 h 3829"/>
                <a:gd name="T10" fmla="*/ 1951 w 3142"/>
                <a:gd name="T11" fmla="*/ 3828 h 3829"/>
                <a:gd name="T12" fmla="*/ 2531 w 3142"/>
                <a:gd name="T13" fmla="*/ 2488 h 3829"/>
                <a:gd name="T14" fmla="*/ 2950 w 3142"/>
                <a:gd name="T15" fmla="*/ 1748 h 3829"/>
                <a:gd name="T16" fmla="*/ 1568 w 3142"/>
                <a:gd name="T17" fmla="*/ 0 h 3829"/>
                <a:gd name="T18" fmla="*/ 2877 w 3142"/>
                <a:gd name="T19" fmla="*/ 1733 h 3829"/>
                <a:gd name="T20" fmla="*/ 2877 w 3142"/>
                <a:gd name="T21" fmla="*/ 1733 h 3829"/>
                <a:gd name="T22" fmla="*/ 2479 w 3142"/>
                <a:gd name="T23" fmla="*/ 2437 h 3829"/>
                <a:gd name="T24" fmla="*/ 1894 w 3142"/>
                <a:gd name="T25" fmla="*/ 3771 h 3829"/>
                <a:gd name="T26" fmla="*/ 1243 w 3142"/>
                <a:gd name="T27" fmla="*/ 3766 h 3829"/>
                <a:gd name="T28" fmla="*/ 611 w 3142"/>
                <a:gd name="T29" fmla="*/ 2389 h 3829"/>
                <a:gd name="T30" fmla="*/ 259 w 3142"/>
                <a:gd name="T31" fmla="*/ 1733 h 3829"/>
                <a:gd name="T32" fmla="*/ 529 w 3142"/>
                <a:gd name="T33" fmla="*/ 558 h 3829"/>
                <a:gd name="T34" fmla="*/ 1568 w 3142"/>
                <a:gd name="T35" fmla="*/ 72 h 3829"/>
                <a:gd name="T36" fmla="*/ 2608 w 3142"/>
                <a:gd name="T37" fmla="*/ 558 h 3829"/>
                <a:gd name="T38" fmla="*/ 2877 w 3142"/>
                <a:gd name="T39" fmla="*/ 1733 h 3829"/>
                <a:gd name="T40" fmla="*/ 1568 w 3142"/>
                <a:gd name="T41" fmla="*/ 0 h 3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42" h="3829">
                  <a:moveTo>
                    <a:pt x="1568" y="0"/>
                  </a:moveTo>
                  <a:lnTo>
                    <a:pt x="1568" y="0"/>
                  </a:lnTo>
                  <a:cubicBezTo>
                    <a:pt x="596" y="0"/>
                    <a:pt x="0" y="890"/>
                    <a:pt x="192" y="1748"/>
                  </a:cubicBezTo>
                  <a:cubicBezTo>
                    <a:pt x="249" y="2023"/>
                    <a:pt x="389" y="2256"/>
                    <a:pt x="560" y="2437"/>
                  </a:cubicBezTo>
                  <a:cubicBezTo>
                    <a:pt x="1082" y="2980"/>
                    <a:pt x="1191" y="3818"/>
                    <a:pt x="1191" y="3818"/>
                  </a:cubicBezTo>
                  <a:cubicBezTo>
                    <a:pt x="1951" y="3828"/>
                    <a:pt x="1951" y="3828"/>
                    <a:pt x="1951" y="3828"/>
                  </a:cubicBezTo>
                  <a:cubicBezTo>
                    <a:pt x="1951" y="3828"/>
                    <a:pt x="1982" y="3057"/>
                    <a:pt x="2531" y="2488"/>
                  </a:cubicBezTo>
                  <a:cubicBezTo>
                    <a:pt x="2717" y="2291"/>
                    <a:pt x="2883" y="2048"/>
                    <a:pt x="2950" y="1748"/>
                  </a:cubicBezTo>
                  <a:cubicBezTo>
                    <a:pt x="3141" y="890"/>
                    <a:pt x="2546" y="0"/>
                    <a:pt x="1568" y="0"/>
                  </a:cubicBezTo>
                  <a:lnTo>
                    <a:pt x="2877" y="1733"/>
                  </a:lnTo>
                  <a:lnTo>
                    <a:pt x="2877" y="1733"/>
                  </a:lnTo>
                  <a:cubicBezTo>
                    <a:pt x="2825" y="1987"/>
                    <a:pt x="2691" y="2214"/>
                    <a:pt x="2479" y="2437"/>
                  </a:cubicBezTo>
                  <a:cubicBezTo>
                    <a:pt x="2003" y="2928"/>
                    <a:pt x="1884" y="3590"/>
                    <a:pt x="1894" y="3771"/>
                  </a:cubicBezTo>
                  <a:cubicBezTo>
                    <a:pt x="1243" y="3766"/>
                    <a:pt x="1243" y="3766"/>
                    <a:pt x="1243" y="3766"/>
                  </a:cubicBezTo>
                  <a:cubicBezTo>
                    <a:pt x="1237" y="3585"/>
                    <a:pt x="1066" y="2861"/>
                    <a:pt x="611" y="2389"/>
                  </a:cubicBezTo>
                  <a:cubicBezTo>
                    <a:pt x="435" y="2204"/>
                    <a:pt x="316" y="1981"/>
                    <a:pt x="259" y="1733"/>
                  </a:cubicBezTo>
                  <a:cubicBezTo>
                    <a:pt x="171" y="1319"/>
                    <a:pt x="269" y="884"/>
                    <a:pt x="529" y="558"/>
                  </a:cubicBezTo>
                  <a:cubicBezTo>
                    <a:pt x="782" y="248"/>
                    <a:pt x="1149" y="72"/>
                    <a:pt x="1568" y="72"/>
                  </a:cubicBezTo>
                  <a:cubicBezTo>
                    <a:pt x="1988" y="72"/>
                    <a:pt x="2360" y="248"/>
                    <a:pt x="2608" y="558"/>
                  </a:cubicBezTo>
                  <a:cubicBezTo>
                    <a:pt x="2867" y="884"/>
                    <a:pt x="2970" y="1319"/>
                    <a:pt x="2877" y="1733"/>
                  </a:cubicBezTo>
                  <a:lnTo>
                    <a:pt x="1568" y="0"/>
                  </a:lnTo>
                </a:path>
              </a:pathLst>
            </a:custGeom>
            <a:solidFill>
              <a:srgbClr val="F0F0F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106" name="Freeform 66"/>
            <p:cNvSpPr>
              <a:spLocks noChangeArrowheads="1"/>
            </p:cNvSpPr>
            <p:nvPr/>
          </p:nvSpPr>
          <p:spPr bwMode="auto">
            <a:xfrm>
              <a:off x="11692165" y="8663238"/>
              <a:ext cx="471411" cy="389549"/>
            </a:xfrm>
            <a:custGeom>
              <a:avLst/>
              <a:gdLst>
                <a:gd name="T0" fmla="*/ 823 w 824"/>
                <a:gd name="T1" fmla="*/ 249 h 684"/>
                <a:gd name="T2" fmla="*/ 823 w 824"/>
                <a:gd name="T3" fmla="*/ 249 h 684"/>
                <a:gd name="T4" fmla="*/ 792 w 824"/>
                <a:gd name="T5" fmla="*/ 171 h 684"/>
                <a:gd name="T6" fmla="*/ 823 w 824"/>
                <a:gd name="T7" fmla="*/ 104 h 684"/>
                <a:gd name="T8" fmla="*/ 725 w 824"/>
                <a:gd name="T9" fmla="*/ 0 h 684"/>
                <a:gd name="T10" fmla="*/ 104 w 824"/>
                <a:gd name="T11" fmla="*/ 0 h 684"/>
                <a:gd name="T12" fmla="*/ 0 w 824"/>
                <a:gd name="T13" fmla="*/ 104 h 684"/>
                <a:gd name="T14" fmla="*/ 31 w 824"/>
                <a:gd name="T15" fmla="*/ 171 h 684"/>
                <a:gd name="T16" fmla="*/ 0 w 824"/>
                <a:gd name="T17" fmla="*/ 249 h 684"/>
                <a:gd name="T18" fmla="*/ 31 w 824"/>
                <a:gd name="T19" fmla="*/ 321 h 684"/>
                <a:gd name="T20" fmla="*/ 0 w 824"/>
                <a:gd name="T21" fmla="*/ 394 h 684"/>
                <a:gd name="T22" fmla="*/ 104 w 824"/>
                <a:gd name="T23" fmla="*/ 492 h 684"/>
                <a:gd name="T24" fmla="*/ 120 w 824"/>
                <a:gd name="T25" fmla="*/ 492 h 684"/>
                <a:gd name="T26" fmla="*/ 414 w 824"/>
                <a:gd name="T27" fmla="*/ 683 h 684"/>
                <a:gd name="T28" fmla="*/ 704 w 824"/>
                <a:gd name="T29" fmla="*/ 492 h 684"/>
                <a:gd name="T30" fmla="*/ 725 w 824"/>
                <a:gd name="T31" fmla="*/ 492 h 684"/>
                <a:gd name="T32" fmla="*/ 823 w 824"/>
                <a:gd name="T33" fmla="*/ 394 h 684"/>
                <a:gd name="T34" fmla="*/ 792 w 824"/>
                <a:gd name="T35" fmla="*/ 321 h 684"/>
                <a:gd name="T36" fmla="*/ 823 w 824"/>
                <a:gd name="T37" fmla="*/ 249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4" h="684">
                  <a:moveTo>
                    <a:pt x="823" y="249"/>
                  </a:moveTo>
                  <a:lnTo>
                    <a:pt x="823" y="249"/>
                  </a:lnTo>
                  <a:cubicBezTo>
                    <a:pt x="823" y="218"/>
                    <a:pt x="813" y="192"/>
                    <a:pt x="792" y="171"/>
                  </a:cubicBezTo>
                  <a:cubicBezTo>
                    <a:pt x="813" y="156"/>
                    <a:pt x="823" y="129"/>
                    <a:pt x="823" y="104"/>
                  </a:cubicBezTo>
                  <a:cubicBezTo>
                    <a:pt x="823" y="47"/>
                    <a:pt x="782" y="0"/>
                    <a:pt x="725" y="0"/>
                  </a:cubicBezTo>
                  <a:cubicBezTo>
                    <a:pt x="104" y="0"/>
                    <a:pt x="104" y="0"/>
                    <a:pt x="104" y="0"/>
                  </a:cubicBezTo>
                  <a:cubicBezTo>
                    <a:pt x="47" y="0"/>
                    <a:pt x="0" y="47"/>
                    <a:pt x="0" y="104"/>
                  </a:cubicBezTo>
                  <a:cubicBezTo>
                    <a:pt x="0" y="129"/>
                    <a:pt x="10" y="156"/>
                    <a:pt x="31" y="171"/>
                  </a:cubicBezTo>
                  <a:cubicBezTo>
                    <a:pt x="10" y="192"/>
                    <a:pt x="0" y="218"/>
                    <a:pt x="0" y="249"/>
                  </a:cubicBezTo>
                  <a:cubicBezTo>
                    <a:pt x="0" y="275"/>
                    <a:pt x="10" y="300"/>
                    <a:pt x="31" y="321"/>
                  </a:cubicBezTo>
                  <a:cubicBezTo>
                    <a:pt x="10" y="337"/>
                    <a:pt x="0" y="363"/>
                    <a:pt x="0" y="394"/>
                  </a:cubicBezTo>
                  <a:cubicBezTo>
                    <a:pt x="0" y="446"/>
                    <a:pt x="47" y="492"/>
                    <a:pt x="104" y="492"/>
                  </a:cubicBezTo>
                  <a:cubicBezTo>
                    <a:pt x="120" y="492"/>
                    <a:pt x="120" y="492"/>
                    <a:pt x="120" y="492"/>
                  </a:cubicBezTo>
                  <a:cubicBezTo>
                    <a:pt x="171" y="606"/>
                    <a:pt x="280" y="683"/>
                    <a:pt x="414" y="683"/>
                  </a:cubicBezTo>
                  <a:cubicBezTo>
                    <a:pt x="544" y="683"/>
                    <a:pt x="653" y="606"/>
                    <a:pt x="704" y="492"/>
                  </a:cubicBezTo>
                  <a:cubicBezTo>
                    <a:pt x="725" y="492"/>
                    <a:pt x="725" y="492"/>
                    <a:pt x="725" y="492"/>
                  </a:cubicBezTo>
                  <a:cubicBezTo>
                    <a:pt x="782" y="492"/>
                    <a:pt x="823" y="446"/>
                    <a:pt x="823" y="394"/>
                  </a:cubicBezTo>
                  <a:cubicBezTo>
                    <a:pt x="823" y="363"/>
                    <a:pt x="813" y="337"/>
                    <a:pt x="792" y="321"/>
                  </a:cubicBezTo>
                  <a:cubicBezTo>
                    <a:pt x="813" y="300"/>
                    <a:pt x="823" y="275"/>
                    <a:pt x="823" y="249"/>
                  </a:cubicBezTo>
                </a:path>
              </a:pathLst>
            </a:custGeom>
            <a:solidFill>
              <a:srgbClr val="DEEBF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107" name="Freeform 67"/>
            <p:cNvSpPr>
              <a:spLocks noChangeArrowheads="1"/>
            </p:cNvSpPr>
            <p:nvPr/>
          </p:nvSpPr>
          <p:spPr bwMode="auto">
            <a:xfrm>
              <a:off x="11724903" y="8673057"/>
              <a:ext cx="405938" cy="91658"/>
            </a:xfrm>
            <a:custGeom>
              <a:avLst/>
              <a:gdLst>
                <a:gd name="T0" fmla="*/ 709 w 715"/>
                <a:gd name="T1" fmla="*/ 37 h 157"/>
                <a:gd name="T2" fmla="*/ 709 w 715"/>
                <a:gd name="T3" fmla="*/ 37 h 157"/>
                <a:gd name="T4" fmla="*/ 678 w 715"/>
                <a:gd name="T5" fmla="*/ 73 h 157"/>
                <a:gd name="T6" fmla="*/ 41 w 715"/>
                <a:gd name="T7" fmla="*/ 156 h 157"/>
                <a:gd name="T8" fmla="*/ 5 w 715"/>
                <a:gd name="T9" fmla="*/ 125 h 157"/>
                <a:gd name="T10" fmla="*/ 37 w 715"/>
                <a:gd name="T11" fmla="*/ 83 h 157"/>
                <a:gd name="T12" fmla="*/ 673 w 715"/>
                <a:gd name="T13" fmla="*/ 6 h 157"/>
                <a:gd name="T14" fmla="*/ 709 w 715"/>
                <a:gd name="T15" fmla="*/ 3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5" h="157">
                  <a:moveTo>
                    <a:pt x="709" y="37"/>
                  </a:moveTo>
                  <a:lnTo>
                    <a:pt x="709" y="37"/>
                  </a:lnTo>
                  <a:cubicBezTo>
                    <a:pt x="714" y="52"/>
                    <a:pt x="699" y="73"/>
                    <a:pt x="678" y="73"/>
                  </a:cubicBezTo>
                  <a:cubicBezTo>
                    <a:pt x="41" y="156"/>
                    <a:pt x="41" y="156"/>
                    <a:pt x="41" y="156"/>
                  </a:cubicBezTo>
                  <a:cubicBezTo>
                    <a:pt x="26" y="156"/>
                    <a:pt x="5" y="145"/>
                    <a:pt x="5" y="125"/>
                  </a:cubicBezTo>
                  <a:cubicBezTo>
                    <a:pt x="0" y="104"/>
                    <a:pt x="16" y="88"/>
                    <a:pt x="37" y="83"/>
                  </a:cubicBezTo>
                  <a:cubicBezTo>
                    <a:pt x="673" y="6"/>
                    <a:pt x="673" y="6"/>
                    <a:pt x="673" y="6"/>
                  </a:cubicBezTo>
                  <a:cubicBezTo>
                    <a:pt x="688" y="0"/>
                    <a:pt x="709" y="16"/>
                    <a:pt x="709" y="37"/>
                  </a:cubicBezTo>
                </a:path>
              </a:pathLst>
            </a:custGeom>
            <a:solidFill>
              <a:srgbClr val="58717D"/>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108" name="Freeform 68"/>
            <p:cNvSpPr>
              <a:spLocks noChangeArrowheads="1"/>
            </p:cNvSpPr>
            <p:nvPr/>
          </p:nvSpPr>
          <p:spPr bwMode="auto">
            <a:xfrm>
              <a:off x="11724903" y="8758169"/>
              <a:ext cx="405938" cy="88386"/>
            </a:xfrm>
            <a:custGeom>
              <a:avLst/>
              <a:gdLst>
                <a:gd name="T0" fmla="*/ 709 w 715"/>
                <a:gd name="T1" fmla="*/ 32 h 156"/>
                <a:gd name="T2" fmla="*/ 709 w 715"/>
                <a:gd name="T3" fmla="*/ 32 h 156"/>
                <a:gd name="T4" fmla="*/ 678 w 715"/>
                <a:gd name="T5" fmla="*/ 73 h 156"/>
                <a:gd name="T6" fmla="*/ 41 w 715"/>
                <a:gd name="T7" fmla="*/ 155 h 156"/>
                <a:gd name="T8" fmla="*/ 5 w 715"/>
                <a:gd name="T9" fmla="*/ 124 h 156"/>
                <a:gd name="T10" fmla="*/ 37 w 715"/>
                <a:gd name="T11" fmla="*/ 88 h 156"/>
                <a:gd name="T12" fmla="*/ 673 w 715"/>
                <a:gd name="T13" fmla="*/ 0 h 156"/>
                <a:gd name="T14" fmla="*/ 709 w 715"/>
                <a:gd name="T15" fmla="*/ 32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5" h="156">
                  <a:moveTo>
                    <a:pt x="709" y="32"/>
                  </a:moveTo>
                  <a:lnTo>
                    <a:pt x="709" y="32"/>
                  </a:lnTo>
                  <a:cubicBezTo>
                    <a:pt x="714" y="52"/>
                    <a:pt x="699" y="73"/>
                    <a:pt x="678" y="73"/>
                  </a:cubicBezTo>
                  <a:cubicBezTo>
                    <a:pt x="41" y="155"/>
                    <a:pt x="41" y="155"/>
                    <a:pt x="41" y="155"/>
                  </a:cubicBezTo>
                  <a:cubicBezTo>
                    <a:pt x="26" y="155"/>
                    <a:pt x="5" y="145"/>
                    <a:pt x="5" y="124"/>
                  </a:cubicBezTo>
                  <a:cubicBezTo>
                    <a:pt x="0" y="109"/>
                    <a:pt x="16" y="88"/>
                    <a:pt x="37" y="88"/>
                  </a:cubicBezTo>
                  <a:cubicBezTo>
                    <a:pt x="673" y="0"/>
                    <a:pt x="673" y="0"/>
                    <a:pt x="673" y="0"/>
                  </a:cubicBezTo>
                  <a:cubicBezTo>
                    <a:pt x="688" y="0"/>
                    <a:pt x="709" y="15"/>
                    <a:pt x="709" y="32"/>
                  </a:cubicBezTo>
                </a:path>
              </a:pathLst>
            </a:custGeom>
            <a:solidFill>
              <a:srgbClr val="58717D"/>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109" name="Freeform 69"/>
            <p:cNvSpPr>
              <a:spLocks noChangeArrowheads="1"/>
            </p:cNvSpPr>
            <p:nvPr/>
          </p:nvSpPr>
          <p:spPr bwMode="auto">
            <a:xfrm>
              <a:off x="11724903" y="8836733"/>
              <a:ext cx="405938" cy="88386"/>
            </a:xfrm>
            <a:custGeom>
              <a:avLst/>
              <a:gdLst>
                <a:gd name="T0" fmla="*/ 709 w 715"/>
                <a:gd name="T1" fmla="*/ 36 h 156"/>
                <a:gd name="T2" fmla="*/ 709 w 715"/>
                <a:gd name="T3" fmla="*/ 36 h 156"/>
                <a:gd name="T4" fmla="*/ 678 w 715"/>
                <a:gd name="T5" fmla="*/ 72 h 156"/>
                <a:gd name="T6" fmla="*/ 41 w 715"/>
                <a:gd name="T7" fmla="*/ 155 h 156"/>
                <a:gd name="T8" fmla="*/ 5 w 715"/>
                <a:gd name="T9" fmla="*/ 124 h 156"/>
                <a:gd name="T10" fmla="*/ 37 w 715"/>
                <a:gd name="T11" fmla="*/ 83 h 156"/>
                <a:gd name="T12" fmla="*/ 673 w 715"/>
                <a:gd name="T13" fmla="*/ 5 h 156"/>
                <a:gd name="T14" fmla="*/ 709 w 715"/>
                <a:gd name="T15" fmla="*/ 3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5" h="156">
                  <a:moveTo>
                    <a:pt x="709" y="36"/>
                  </a:moveTo>
                  <a:lnTo>
                    <a:pt x="709" y="36"/>
                  </a:lnTo>
                  <a:cubicBezTo>
                    <a:pt x="714" y="52"/>
                    <a:pt x="699" y="72"/>
                    <a:pt x="678" y="72"/>
                  </a:cubicBezTo>
                  <a:cubicBezTo>
                    <a:pt x="41" y="155"/>
                    <a:pt x="41" y="155"/>
                    <a:pt x="41" y="155"/>
                  </a:cubicBezTo>
                  <a:cubicBezTo>
                    <a:pt x="26" y="155"/>
                    <a:pt x="5" y="145"/>
                    <a:pt x="5" y="124"/>
                  </a:cubicBezTo>
                  <a:cubicBezTo>
                    <a:pt x="0" y="103"/>
                    <a:pt x="16" y="88"/>
                    <a:pt x="37" y="83"/>
                  </a:cubicBezTo>
                  <a:cubicBezTo>
                    <a:pt x="673" y="5"/>
                    <a:pt x="673" y="5"/>
                    <a:pt x="673" y="5"/>
                  </a:cubicBezTo>
                  <a:cubicBezTo>
                    <a:pt x="688" y="0"/>
                    <a:pt x="709" y="16"/>
                    <a:pt x="709" y="36"/>
                  </a:cubicBezTo>
                </a:path>
              </a:pathLst>
            </a:custGeom>
            <a:solidFill>
              <a:srgbClr val="58717D"/>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110" name="Freeform 70"/>
            <p:cNvSpPr>
              <a:spLocks noChangeArrowheads="1"/>
            </p:cNvSpPr>
            <p:nvPr/>
          </p:nvSpPr>
          <p:spPr bwMode="auto">
            <a:xfrm>
              <a:off x="10307397" y="5726880"/>
              <a:ext cx="3273689" cy="2998554"/>
            </a:xfrm>
            <a:custGeom>
              <a:avLst/>
              <a:gdLst>
                <a:gd name="T0" fmla="*/ 5728 w 5729"/>
                <a:gd name="T1" fmla="*/ 2856 h 5247"/>
                <a:gd name="T2" fmla="*/ 5728 w 5729"/>
                <a:gd name="T3" fmla="*/ 2856 h 5247"/>
                <a:gd name="T4" fmla="*/ 5138 w 5729"/>
                <a:gd name="T5" fmla="*/ 2256 h 5247"/>
                <a:gd name="T6" fmla="*/ 5376 w 5729"/>
                <a:gd name="T7" fmla="*/ 1453 h 5247"/>
                <a:gd name="T8" fmla="*/ 4558 w 5729"/>
                <a:gd name="T9" fmla="*/ 1216 h 5247"/>
                <a:gd name="T10" fmla="*/ 4351 w 5729"/>
                <a:gd name="T11" fmla="*/ 404 h 5247"/>
                <a:gd name="T12" fmla="*/ 3523 w 5729"/>
                <a:gd name="T13" fmla="*/ 600 h 5247"/>
                <a:gd name="T14" fmla="*/ 2929 w 5729"/>
                <a:gd name="T15" fmla="*/ 0 h 5247"/>
                <a:gd name="T16" fmla="*/ 2313 w 5729"/>
                <a:gd name="T17" fmla="*/ 575 h 5247"/>
                <a:gd name="T18" fmla="*/ 1490 w 5729"/>
                <a:gd name="T19" fmla="*/ 341 h 5247"/>
                <a:gd name="T20" fmla="*/ 1247 w 5729"/>
                <a:gd name="T21" fmla="*/ 1139 h 5247"/>
                <a:gd name="T22" fmla="*/ 413 w 5729"/>
                <a:gd name="T23" fmla="*/ 1340 h 5247"/>
                <a:gd name="T24" fmla="*/ 615 w 5729"/>
                <a:gd name="T25" fmla="*/ 2152 h 5247"/>
                <a:gd name="T26" fmla="*/ 0 w 5729"/>
                <a:gd name="T27" fmla="*/ 2731 h 5247"/>
                <a:gd name="T28" fmla="*/ 590 w 5729"/>
                <a:gd name="T29" fmla="*/ 3332 h 5247"/>
                <a:gd name="T30" fmla="*/ 352 w 5729"/>
                <a:gd name="T31" fmla="*/ 4139 h 5247"/>
                <a:gd name="T32" fmla="*/ 1169 w 5729"/>
                <a:gd name="T33" fmla="*/ 4372 h 5247"/>
                <a:gd name="T34" fmla="*/ 1376 w 5729"/>
                <a:gd name="T35" fmla="*/ 5184 h 5247"/>
                <a:gd name="T36" fmla="*/ 2204 w 5729"/>
                <a:gd name="T37" fmla="*/ 4987 h 5247"/>
                <a:gd name="T38" fmla="*/ 2204 w 5729"/>
                <a:gd name="T39" fmla="*/ 4993 h 5247"/>
                <a:gd name="T40" fmla="*/ 1759 w 5729"/>
                <a:gd name="T41" fmla="*/ 3859 h 5247"/>
                <a:gd name="T42" fmla="*/ 1360 w 5729"/>
                <a:gd name="T43" fmla="*/ 3141 h 5247"/>
                <a:gd name="T44" fmla="*/ 1661 w 5729"/>
                <a:gd name="T45" fmla="*/ 1852 h 5247"/>
                <a:gd name="T46" fmla="*/ 2840 w 5729"/>
                <a:gd name="T47" fmla="*/ 1309 h 5247"/>
                <a:gd name="T48" fmla="*/ 4015 w 5729"/>
                <a:gd name="T49" fmla="*/ 1852 h 5247"/>
                <a:gd name="T50" fmla="*/ 4320 w 5729"/>
                <a:gd name="T51" fmla="*/ 3141 h 5247"/>
                <a:gd name="T52" fmla="*/ 3876 w 5729"/>
                <a:gd name="T53" fmla="*/ 3907 h 5247"/>
                <a:gd name="T54" fmla="*/ 3456 w 5729"/>
                <a:gd name="T55" fmla="*/ 5008 h 5247"/>
                <a:gd name="T56" fmla="*/ 4238 w 5729"/>
                <a:gd name="T57" fmla="*/ 5246 h 5247"/>
                <a:gd name="T58" fmla="*/ 4480 w 5729"/>
                <a:gd name="T59" fmla="*/ 4450 h 5247"/>
                <a:gd name="T60" fmla="*/ 5308 w 5729"/>
                <a:gd name="T61" fmla="*/ 4248 h 5247"/>
                <a:gd name="T62" fmla="*/ 5112 w 5729"/>
                <a:gd name="T63" fmla="*/ 3441 h 5247"/>
                <a:gd name="T64" fmla="*/ 5728 w 5729"/>
                <a:gd name="T65" fmla="*/ 2856 h 5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729" h="5247">
                  <a:moveTo>
                    <a:pt x="5728" y="2856"/>
                  </a:moveTo>
                  <a:lnTo>
                    <a:pt x="5728" y="2856"/>
                  </a:lnTo>
                  <a:cubicBezTo>
                    <a:pt x="5448" y="2773"/>
                    <a:pt x="5215" y="2556"/>
                    <a:pt x="5138" y="2256"/>
                  </a:cubicBezTo>
                  <a:cubicBezTo>
                    <a:pt x="5065" y="1955"/>
                    <a:pt x="5164" y="1651"/>
                    <a:pt x="5376" y="1453"/>
                  </a:cubicBezTo>
                  <a:cubicBezTo>
                    <a:pt x="5091" y="1516"/>
                    <a:pt x="4775" y="1438"/>
                    <a:pt x="4558" y="1216"/>
                  </a:cubicBezTo>
                  <a:cubicBezTo>
                    <a:pt x="4336" y="993"/>
                    <a:pt x="4268" y="683"/>
                    <a:pt x="4351" y="404"/>
                  </a:cubicBezTo>
                  <a:cubicBezTo>
                    <a:pt x="4139" y="600"/>
                    <a:pt x="3824" y="688"/>
                    <a:pt x="3523" y="600"/>
                  </a:cubicBezTo>
                  <a:cubicBezTo>
                    <a:pt x="3218" y="517"/>
                    <a:pt x="3000" y="279"/>
                    <a:pt x="2929" y="0"/>
                  </a:cubicBezTo>
                  <a:cubicBezTo>
                    <a:pt x="2846" y="274"/>
                    <a:pt x="2617" y="502"/>
                    <a:pt x="2313" y="575"/>
                  </a:cubicBezTo>
                  <a:cubicBezTo>
                    <a:pt x="2002" y="647"/>
                    <a:pt x="1691" y="548"/>
                    <a:pt x="1490" y="341"/>
                  </a:cubicBezTo>
                  <a:cubicBezTo>
                    <a:pt x="1557" y="621"/>
                    <a:pt x="1474" y="926"/>
                    <a:pt x="1247" y="1139"/>
                  </a:cubicBezTo>
                  <a:cubicBezTo>
                    <a:pt x="1019" y="1355"/>
                    <a:pt x="698" y="1422"/>
                    <a:pt x="413" y="1340"/>
                  </a:cubicBezTo>
                  <a:cubicBezTo>
                    <a:pt x="615" y="1552"/>
                    <a:pt x="704" y="1857"/>
                    <a:pt x="615" y="2152"/>
                  </a:cubicBezTo>
                  <a:cubicBezTo>
                    <a:pt x="527" y="2448"/>
                    <a:pt x="284" y="2659"/>
                    <a:pt x="0" y="2731"/>
                  </a:cubicBezTo>
                  <a:cubicBezTo>
                    <a:pt x="279" y="2814"/>
                    <a:pt x="512" y="3037"/>
                    <a:pt x="590" y="3332"/>
                  </a:cubicBezTo>
                  <a:cubicBezTo>
                    <a:pt x="662" y="3632"/>
                    <a:pt x="564" y="3937"/>
                    <a:pt x="352" y="4139"/>
                  </a:cubicBezTo>
                  <a:cubicBezTo>
                    <a:pt x="636" y="4072"/>
                    <a:pt x="952" y="4149"/>
                    <a:pt x="1169" y="4372"/>
                  </a:cubicBezTo>
                  <a:cubicBezTo>
                    <a:pt x="1387" y="4594"/>
                    <a:pt x="1454" y="4910"/>
                    <a:pt x="1376" y="5184"/>
                  </a:cubicBezTo>
                  <a:cubicBezTo>
                    <a:pt x="1588" y="4987"/>
                    <a:pt x="1899" y="4904"/>
                    <a:pt x="2204" y="4987"/>
                  </a:cubicBezTo>
                  <a:lnTo>
                    <a:pt x="2204" y="4993"/>
                  </a:lnTo>
                  <a:cubicBezTo>
                    <a:pt x="2178" y="4713"/>
                    <a:pt x="2084" y="4196"/>
                    <a:pt x="1759" y="3859"/>
                  </a:cubicBezTo>
                  <a:cubicBezTo>
                    <a:pt x="1557" y="3658"/>
                    <a:pt x="1422" y="3410"/>
                    <a:pt x="1360" y="3141"/>
                  </a:cubicBezTo>
                  <a:cubicBezTo>
                    <a:pt x="1257" y="2685"/>
                    <a:pt x="1371" y="2204"/>
                    <a:pt x="1661" y="1852"/>
                  </a:cubicBezTo>
                  <a:cubicBezTo>
                    <a:pt x="1951" y="1505"/>
                    <a:pt x="2365" y="1309"/>
                    <a:pt x="2840" y="1309"/>
                  </a:cubicBezTo>
                  <a:cubicBezTo>
                    <a:pt x="3311" y="1309"/>
                    <a:pt x="3730" y="1505"/>
                    <a:pt x="4015" y="1852"/>
                  </a:cubicBezTo>
                  <a:cubicBezTo>
                    <a:pt x="4309" y="2204"/>
                    <a:pt x="4423" y="2685"/>
                    <a:pt x="4320" y="3141"/>
                  </a:cubicBezTo>
                  <a:cubicBezTo>
                    <a:pt x="4258" y="3410"/>
                    <a:pt x="4108" y="3668"/>
                    <a:pt x="3876" y="3907"/>
                  </a:cubicBezTo>
                  <a:cubicBezTo>
                    <a:pt x="3523" y="4258"/>
                    <a:pt x="3466" y="4755"/>
                    <a:pt x="3456" y="5008"/>
                  </a:cubicBezTo>
                  <a:cubicBezTo>
                    <a:pt x="3751" y="4952"/>
                    <a:pt x="4041" y="5050"/>
                    <a:pt x="4238" y="5246"/>
                  </a:cubicBezTo>
                  <a:cubicBezTo>
                    <a:pt x="4170" y="4972"/>
                    <a:pt x="4253" y="4662"/>
                    <a:pt x="4480" y="4450"/>
                  </a:cubicBezTo>
                  <a:cubicBezTo>
                    <a:pt x="4708" y="4238"/>
                    <a:pt x="5023" y="4170"/>
                    <a:pt x="5308" y="4248"/>
                  </a:cubicBezTo>
                  <a:cubicBezTo>
                    <a:pt x="5106" y="4040"/>
                    <a:pt x="5023" y="3736"/>
                    <a:pt x="5112" y="3441"/>
                  </a:cubicBezTo>
                  <a:cubicBezTo>
                    <a:pt x="5200" y="3141"/>
                    <a:pt x="5437" y="2928"/>
                    <a:pt x="5728" y="2856"/>
                  </a:cubicBezTo>
                </a:path>
              </a:pathLst>
            </a:custGeom>
            <a:solidFill>
              <a:schemeClr val="accent4"/>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111" name="Freeform 71"/>
            <p:cNvSpPr>
              <a:spLocks noChangeArrowheads="1"/>
            </p:cNvSpPr>
            <p:nvPr/>
          </p:nvSpPr>
          <p:spPr bwMode="auto">
            <a:xfrm>
              <a:off x="10307397" y="5723608"/>
              <a:ext cx="3273689" cy="3005101"/>
            </a:xfrm>
            <a:custGeom>
              <a:avLst/>
              <a:gdLst>
                <a:gd name="T0" fmla="*/ 5728 w 5729"/>
                <a:gd name="T1" fmla="*/ 2862 h 5259"/>
                <a:gd name="T2" fmla="*/ 5376 w 5729"/>
                <a:gd name="T3" fmla="*/ 1459 h 5259"/>
                <a:gd name="T4" fmla="*/ 5179 w 5729"/>
                <a:gd name="T5" fmla="*/ 1480 h 5259"/>
                <a:gd name="T6" fmla="*/ 4351 w 5729"/>
                <a:gd name="T7" fmla="*/ 410 h 5259"/>
                <a:gd name="T8" fmla="*/ 3761 w 5729"/>
                <a:gd name="T9" fmla="*/ 637 h 5259"/>
                <a:gd name="T10" fmla="*/ 2929 w 5729"/>
                <a:gd name="T11" fmla="*/ 0 h 5259"/>
                <a:gd name="T12" fmla="*/ 2105 w 5729"/>
                <a:gd name="T13" fmla="*/ 601 h 5259"/>
                <a:gd name="T14" fmla="*/ 1485 w 5729"/>
                <a:gd name="T15" fmla="*/ 347 h 5259"/>
                <a:gd name="T16" fmla="*/ 652 w 5729"/>
                <a:gd name="T17" fmla="*/ 1377 h 5259"/>
                <a:gd name="T18" fmla="*/ 413 w 5729"/>
                <a:gd name="T19" fmla="*/ 1346 h 5259"/>
                <a:gd name="T20" fmla="*/ 0 w 5729"/>
                <a:gd name="T21" fmla="*/ 2737 h 5259"/>
                <a:gd name="T22" fmla="*/ 590 w 5729"/>
                <a:gd name="T23" fmla="*/ 3338 h 5259"/>
                <a:gd name="T24" fmla="*/ 346 w 5729"/>
                <a:gd name="T25" fmla="*/ 4145 h 5259"/>
                <a:gd name="T26" fmla="*/ 1169 w 5729"/>
                <a:gd name="T27" fmla="*/ 4378 h 5259"/>
                <a:gd name="T28" fmla="*/ 1376 w 5729"/>
                <a:gd name="T29" fmla="*/ 5190 h 5259"/>
                <a:gd name="T30" fmla="*/ 2204 w 5729"/>
                <a:gd name="T31" fmla="*/ 4993 h 5259"/>
                <a:gd name="T32" fmla="*/ 2204 w 5729"/>
                <a:gd name="T33" fmla="*/ 4999 h 5259"/>
                <a:gd name="T34" fmla="*/ 2209 w 5729"/>
                <a:gd name="T35" fmla="*/ 4999 h 5259"/>
                <a:gd name="T36" fmla="*/ 1324 w 5729"/>
                <a:gd name="T37" fmla="*/ 2810 h 5259"/>
                <a:gd name="T38" fmla="*/ 4015 w 5729"/>
                <a:gd name="T39" fmla="*/ 1858 h 5259"/>
                <a:gd name="T40" fmla="*/ 3876 w 5729"/>
                <a:gd name="T41" fmla="*/ 3913 h 5259"/>
                <a:gd name="T42" fmla="*/ 3456 w 5729"/>
                <a:gd name="T43" fmla="*/ 5014 h 5259"/>
                <a:gd name="T44" fmla="*/ 4238 w 5729"/>
                <a:gd name="T45" fmla="*/ 5258 h 5259"/>
                <a:gd name="T46" fmla="*/ 4480 w 5729"/>
                <a:gd name="T47" fmla="*/ 4456 h 5259"/>
                <a:gd name="T48" fmla="*/ 5314 w 5729"/>
                <a:gd name="T49" fmla="*/ 4254 h 5259"/>
                <a:gd name="T50" fmla="*/ 5112 w 5729"/>
                <a:gd name="T51" fmla="*/ 3447 h 5259"/>
                <a:gd name="T52" fmla="*/ 5728 w 5729"/>
                <a:gd name="T53" fmla="*/ 2862 h 5259"/>
                <a:gd name="T54" fmla="*/ 5112 w 5729"/>
                <a:gd name="T55" fmla="*/ 3447 h 5259"/>
                <a:gd name="T56" fmla="*/ 5308 w 5729"/>
                <a:gd name="T57" fmla="*/ 4254 h 5259"/>
                <a:gd name="T58" fmla="*/ 4480 w 5729"/>
                <a:gd name="T59" fmla="*/ 4456 h 5259"/>
                <a:gd name="T60" fmla="*/ 4238 w 5729"/>
                <a:gd name="T61" fmla="*/ 5252 h 5259"/>
                <a:gd name="T62" fmla="*/ 3456 w 5729"/>
                <a:gd name="T63" fmla="*/ 5014 h 5259"/>
                <a:gd name="T64" fmla="*/ 3876 w 5729"/>
                <a:gd name="T65" fmla="*/ 3913 h 5259"/>
                <a:gd name="T66" fmla="*/ 4015 w 5729"/>
                <a:gd name="T67" fmla="*/ 1858 h 5259"/>
                <a:gd name="T68" fmla="*/ 1324 w 5729"/>
                <a:gd name="T69" fmla="*/ 2810 h 5259"/>
                <a:gd name="T70" fmla="*/ 2204 w 5729"/>
                <a:gd name="T71" fmla="*/ 4999 h 5259"/>
                <a:gd name="T72" fmla="*/ 2204 w 5729"/>
                <a:gd name="T73" fmla="*/ 4993 h 5259"/>
                <a:gd name="T74" fmla="*/ 2204 w 5729"/>
                <a:gd name="T75" fmla="*/ 4993 h 5259"/>
                <a:gd name="T76" fmla="*/ 1376 w 5729"/>
                <a:gd name="T77" fmla="*/ 5190 h 5259"/>
                <a:gd name="T78" fmla="*/ 1169 w 5729"/>
                <a:gd name="T79" fmla="*/ 4378 h 5259"/>
                <a:gd name="T80" fmla="*/ 352 w 5729"/>
                <a:gd name="T81" fmla="*/ 4145 h 5259"/>
                <a:gd name="T82" fmla="*/ 590 w 5729"/>
                <a:gd name="T83" fmla="*/ 3338 h 5259"/>
                <a:gd name="T84" fmla="*/ 0 w 5729"/>
                <a:gd name="T85" fmla="*/ 2737 h 5259"/>
                <a:gd name="T86" fmla="*/ 419 w 5729"/>
                <a:gd name="T87" fmla="*/ 1346 h 5259"/>
                <a:gd name="T88" fmla="*/ 652 w 5729"/>
                <a:gd name="T89" fmla="*/ 1382 h 5259"/>
                <a:gd name="T90" fmla="*/ 1490 w 5729"/>
                <a:gd name="T91" fmla="*/ 347 h 5259"/>
                <a:gd name="T92" fmla="*/ 2105 w 5729"/>
                <a:gd name="T93" fmla="*/ 606 h 5259"/>
                <a:gd name="T94" fmla="*/ 2929 w 5729"/>
                <a:gd name="T95" fmla="*/ 6 h 5259"/>
                <a:gd name="T96" fmla="*/ 3761 w 5729"/>
                <a:gd name="T97" fmla="*/ 643 h 5259"/>
                <a:gd name="T98" fmla="*/ 4351 w 5729"/>
                <a:gd name="T99" fmla="*/ 410 h 5259"/>
                <a:gd name="T100" fmla="*/ 5179 w 5729"/>
                <a:gd name="T101" fmla="*/ 1480 h 5259"/>
                <a:gd name="T102" fmla="*/ 5376 w 5729"/>
                <a:gd name="T103" fmla="*/ 1455 h 5259"/>
                <a:gd name="T104" fmla="*/ 5728 w 5729"/>
                <a:gd name="T105" fmla="*/ 2867 h 5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29" h="5259">
                  <a:moveTo>
                    <a:pt x="5728" y="2862"/>
                  </a:moveTo>
                  <a:lnTo>
                    <a:pt x="5728" y="2862"/>
                  </a:lnTo>
                  <a:lnTo>
                    <a:pt x="5728" y="2862"/>
                  </a:lnTo>
                  <a:cubicBezTo>
                    <a:pt x="5448" y="2779"/>
                    <a:pt x="5215" y="2562"/>
                    <a:pt x="5138" y="2262"/>
                  </a:cubicBezTo>
                  <a:cubicBezTo>
                    <a:pt x="5122" y="2194"/>
                    <a:pt x="5112" y="2127"/>
                    <a:pt x="5112" y="2060"/>
                  </a:cubicBezTo>
                  <a:cubicBezTo>
                    <a:pt x="5112" y="1832"/>
                    <a:pt x="5210" y="1615"/>
                    <a:pt x="5376" y="1459"/>
                  </a:cubicBezTo>
                  <a:cubicBezTo>
                    <a:pt x="5376" y="1455"/>
                    <a:pt x="5376" y="1455"/>
                    <a:pt x="5376" y="1455"/>
                  </a:cubicBezTo>
                  <a:lnTo>
                    <a:pt x="5376" y="1455"/>
                  </a:lnTo>
                  <a:cubicBezTo>
                    <a:pt x="5308" y="1470"/>
                    <a:pt x="5241" y="1480"/>
                    <a:pt x="5179" y="1480"/>
                  </a:cubicBezTo>
                  <a:cubicBezTo>
                    <a:pt x="4952" y="1480"/>
                    <a:pt x="4729" y="1393"/>
                    <a:pt x="4558" y="1222"/>
                  </a:cubicBezTo>
                  <a:cubicBezTo>
                    <a:pt x="4398" y="1062"/>
                    <a:pt x="4320" y="849"/>
                    <a:pt x="4320" y="643"/>
                  </a:cubicBezTo>
                  <a:cubicBezTo>
                    <a:pt x="4320" y="564"/>
                    <a:pt x="4330" y="487"/>
                    <a:pt x="4351" y="410"/>
                  </a:cubicBezTo>
                  <a:lnTo>
                    <a:pt x="4351" y="410"/>
                  </a:lnTo>
                  <a:lnTo>
                    <a:pt x="4351" y="410"/>
                  </a:lnTo>
                  <a:cubicBezTo>
                    <a:pt x="4191" y="554"/>
                    <a:pt x="3984" y="637"/>
                    <a:pt x="3761" y="637"/>
                  </a:cubicBezTo>
                  <a:cubicBezTo>
                    <a:pt x="3684" y="637"/>
                    <a:pt x="3601" y="627"/>
                    <a:pt x="3523" y="606"/>
                  </a:cubicBezTo>
                  <a:cubicBezTo>
                    <a:pt x="3218" y="523"/>
                    <a:pt x="3000" y="285"/>
                    <a:pt x="2929" y="6"/>
                  </a:cubicBezTo>
                  <a:cubicBezTo>
                    <a:pt x="2929" y="0"/>
                    <a:pt x="2929" y="0"/>
                    <a:pt x="2929" y="0"/>
                  </a:cubicBezTo>
                  <a:cubicBezTo>
                    <a:pt x="2929" y="6"/>
                    <a:pt x="2929" y="6"/>
                    <a:pt x="2929" y="6"/>
                  </a:cubicBezTo>
                  <a:cubicBezTo>
                    <a:pt x="2840" y="280"/>
                    <a:pt x="2617" y="502"/>
                    <a:pt x="2313" y="581"/>
                  </a:cubicBezTo>
                  <a:cubicBezTo>
                    <a:pt x="2240" y="595"/>
                    <a:pt x="2173" y="601"/>
                    <a:pt x="2105" y="601"/>
                  </a:cubicBezTo>
                  <a:cubicBezTo>
                    <a:pt x="1868" y="601"/>
                    <a:pt x="1651" y="508"/>
                    <a:pt x="1490" y="347"/>
                  </a:cubicBezTo>
                  <a:cubicBezTo>
                    <a:pt x="1485" y="342"/>
                    <a:pt x="1485" y="342"/>
                    <a:pt x="1485" y="342"/>
                  </a:cubicBezTo>
                  <a:cubicBezTo>
                    <a:pt x="1485" y="347"/>
                    <a:pt x="1485" y="347"/>
                    <a:pt x="1485" y="347"/>
                  </a:cubicBezTo>
                  <a:cubicBezTo>
                    <a:pt x="1500" y="410"/>
                    <a:pt x="1510" y="477"/>
                    <a:pt x="1510" y="539"/>
                  </a:cubicBezTo>
                  <a:cubicBezTo>
                    <a:pt x="1510" y="762"/>
                    <a:pt x="1422" y="978"/>
                    <a:pt x="1247" y="1145"/>
                  </a:cubicBezTo>
                  <a:cubicBezTo>
                    <a:pt x="1081" y="1299"/>
                    <a:pt x="869" y="1377"/>
                    <a:pt x="652" y="1377"/>
                  </a:cubicBezTo>
                  <a:cubicBezTo>
                    <a:pt x="574" y="1377"/>
                    <a:pt x="496" y="1367"/>
                    <a:pt x="419" y="1346"/>
                  </a:cubicBezTo>
                  <a:cubicBezTo>
                    <a:pt x="413" y="1346"/>
                    <a:pt x="413" y="1346"/>
                    <a:pt x="413" y="1346"/>
                  </a:cubicBezTo>
                  <a:lnTo>
                    <a:pt x="413" y="1346"/>
                  </a:lnTo>
                  <a:cubicBezTo>
                    <a:pt x="564" y="1501"/>
                    <a:pt x="652" y="1708"/>
                    <a:pt x="652" y="1925"/>
                  </a:cubicBezTo>
                  <a:cubicBezTo>
                    <a:pt x="652" y="1998"/>
                    <a:pt x="641" y="2081"/>
                    <a:pt x="615" y="2158"/>
                  </a:cubicBezTo>
                  <a:cubicBezTo>
                    <a:pt x="527" y="2454"/>
                    <a:pt x="284" y="2665"/>
                    <a:pt x="0" y="2737"/>
                  </a:cubicBezTo>
                  <a:lnTo>
                    <a:pt x="0" y="2737"/>
                  </a:lnTo>
                  <a:lnTo>
                    <a:pt x="0" y="2737"/>
                  </a:lnTo>
                  <a:cubicBezTo>
                    <a:pt x="279" y="2820"/>
                    <a:pt x="512" y="3043"/>
                    <a:pt x="590" y="3338"/>
                  </a:cubicBezTo>
                  <a:cubicBezTo>
                    <a:pt x="605" y="3405"/>
                    <a:pt x="610" y="3472"/>
                    <a:pt x="610" y="3540"/>
                  </a:cubicBezTo>
                  <a:cubicBezTo>
                    <a:pt x="610" y="3772"/>
                    <a:pt x="517" y="3990"/>
                    <a:pt x="352" y="4145"/>
                  </a:cubicBezTo>
                  <a:cubicBezTo>
                    <a:pt x="346" y="4145"/>
                    <a:pt x="346" y="4145"/>
                    <a:pt x="346" y="4145"/>
                  </a:cubicBezTo>
                  <a:cubicBezTo>
                    <a:pt x="352" y="4145"/>
                    <a:pt x="352" y="4145"/>
                    <a:pt x="352" y="4145"/>
                  </a:cubicBezTo>
                  <a:cubicBezTo>
                    <a:pt x="419" y="4129"/>
                    <a:pt x="486" y="4125"/>
                    <a:pt x="554" y="4125"/>
                  </a:cubicBezTo>
                  <a:cubicBezTo>
                    <a:pt x="775" y="4125"/>
                    <a:pt x="998" y="4207"/>
                    <a:pt x="1169" y="4378"/>
                  </a:cubicBezTo>
                  <a:cubicBezTo>
                    <a:pt x="1329" y="4544"/>
                    <a:pt x="1407" y="4750"/>
                    <a:pt x="1407" y="4962"/>
                  </a:cubicBezTo>
                  <a:cubicBezTo>
                    <a:pt x="1407" y="5040"/>
                    <a:pt x="1397" y="5118"/>
                    <a:pt x="1376" y="5190"/>
                  </a:cubicBezTo>
                  <a:lnTo>
                    <a:pt x="1376" y="5190"/>
                  </a:lnTo>
                  <a:lnTo>
                    <a:pt x="1376" y="5190"/>
                  </a:lnTo>
                  <a:cubicBezTo>
                    <a:pt x="1531" y="5045"/>
                    <a:pt x="1743" y="4962"/>
                    <a:pt x="1966" y="4962"/>
                  </a:cubicBezTo>
                  <a:cubicBezTo>
                    <a:pt x="2043" y="4962"/>
                    <a:pt x="2126" y="4973"/>
                    <a:pt x="2204" y="4993"/>
                  </a:cubicBezTo>
                  <a:lnTo>
                    <a:pt x="2204" y="4993"/>
                  </a:lnTo>
                  <a:lnTo>
                    <a:pt x="2204" y="4993"/>
                  </a:lnTo>
                  <a:cubicBezTo>
                    <a:pt x="2204" y="4999"/>
                    <a:pt x="2204" y="4999"/>
                    <a:pt x="2204" y="4999"/>
                  </a:cubicBezTo>
                  <a:lnTo>
                    <a:pt x="2204" y="4999"/>
                  </a:lnTo>
                  <a:cubicBezTo>
                    <a:pt x="2209" y="4999"/>
                    <a:pt x="2209" y="4999"/>
                    <a:pt x="2209" y="4999"/>
                  </a:cubicBezTo>
                  <a:lnTo>
                    <a:pt x="2209" y="4999"/>
                  </a:lnTo>
                  <a:cubicBezTo>
                    <a:pt x="2178" y="4719"/>
                    <a:pt x="2084" y="4202"/>
                    <a:pt x="1759" y="3865"/>
                  </a:cubicBezTo>
                  <a:cubicBezTo>
                    <a:pt x="1557" y="3664"/>
                    <a:pt x="1422" y="3416"/>
                    <a:pt x="1360" y="3147"/>
                  </a:cubicBezTo>
                  <a:cubicBezTo>
                    <a:pt x="1335" y="3033"/>
                    <a:pt x="1324" y="2924"/>
                    <a:pt x="1324" y="2810"/>
                  </a:cubicBezTo>
                  <a:cubicBezTo>
                    <a:pt x="1324" y="2469"/>
                    <a:pt x="1443" y="2127"/>
                    <a:pt x="1661" y="1858"/>
                  </a:cubicBezTo>
                  <a:cubicBezTo>
                    <a:pt x="1951" y="1511"/>
                    <a:pt x="2365" y="1320"/>
                    <a:pt x="2840" y="1320"/>
                  </a:cubicBezTo>
                  <a:cubicBezTo>
                    <a:pt x="3311" y="1320"/>
                    <a:pt x="3730" y="1511"/>
                    <a:pt x="4015" y="1858"/>
                  </a:cubicBezTo>
                  <a:cubicBezTo>
                    <a:pt x="4238" y="2127"/>
                    <a:pt x="4357" y="2469"/>
                    <a:pt x="4357" y="2810"/>
                  </a:cubicBezTo>
                  <a:cubicBezTo>
                    <a:pt x="4357" y="2924"/>
                    <a:pt x="4340" y="3033"/>
                    <a:pt x="4320" y="3147"/>
                  </a:cubicBezTo>
                  <a:cubicBezTo>
                    <a:pt x="4258" y="3416"/>
                    <a:pt x="4108" y="3674"/>
                    <a:pt x="3876" y="3913"/>
                  </a:cubicBezTo>
                  <a:cubicBezTo>
                    <a:pt x="3523" y="4264"/>
                    <a:pt x="3466" y="4761"/>
                    <a:pt x="3456" y="5014"/>
                  </a:cubicBezTo>
                  <a:lnTo>
                    <a:pt x="3456" y="5014"/>
                  </a:lnTo>
                  <a:lnTo>
                    <a:pt x="3456" y="5014"/>
                  </a:lnTo>
                  <a:cubicBezTo>
                    <a:pt x="3513" y="5004"/>
                    <a:pt x="3570" y="4999"/>
                    <a:pt x="3627" y="4999"/>
                  </a:cubicBezTo>
                  <a:cubicBezTo>
                    <a:pt x="3860" y="4999"/>
                    <a:pt x="4077" y="5097"/>
                    <a:pt x="4238" y="5252"/>
                  </a:cubicBezTo>
                  <a:cubicBezTo>
                    <a:pt x="4238" y="5258"/>
                    <a:pt x="4238" y="5258"/>
                    <a:pt x="4238" y="5258"/>
                  </a:cubicBezTo>
                  <a:cubicBezTo>
                    <a:pt x="4238" y="5252"/>
                    <a:pt x="4238" y="5252"/>
                    <a:pt x="4238" y="5252"/>
                  </a:cubicBezTo>
                  <a:cubicBezTo>
                    <a:pt x="4222" y="5190"/>
                    <a:pt x="4217" y="5123"/>
                    <a:pt x="4217" y="5056"/>
                  </a:cubicBezTo>
                  <a:cubicBezTo>
                    <a:pt x="4217" y="4839"/>
                    <a:pt x="4305" y="4621"/>
                    <a:pt x="4480" y="4456"/>
                  </a:cubicBezTo>
                  <a:cubicBezTo>
                    <a:pt x="4646" y="4300"/>
                    <a:pt x="4858" y="4223"/>
                    <a:pt x="5075" y="4223"/>
                  </a:cubicBezTo>
                  <a:cubicBezTo>
                    <a:pt x="5153" y="4223"/>
                    <a:pt x="5231" y="4233"/>
                    <a:pt x="5308" y="4254"/>
                  </a:cubicBezTo>
                  <a:cubicBezTo>
                    <a:pt x="5314" y="4254"/>
                    <a:pt x="5314" y="4254"/>
                    <a:pt x="5314" y="4254"/>
                  </a:cubicBezTo>
                  <a:cubicBezTo>
                    <a:pt x="5308" y="4254"/>
                    <a:pt x="5308" y="4254"/>
                    <a:pt x="5308" y="4254"/>
                  </a:cubicBezTo>
                  <a:cubicBezTo>
                    <a:pt x="5164" y="4098"/>
                    <a:pt x="5075" y="3897"/>
                    <a:pt x="5075" y="3680"/>
                  </a:cubicBezTo>
                  <a:cubicBezTo>
                    <a:pt x="5075" y="3601"/>
                    <a:pt x="5086" y="3524"/>
                    <a:pt x="5112" y="3447"/>
                  </a:cubicBezTo>
                  <a:cubicBezTo>
                    <a:pt x="5200" y="3147"/>
                    <a:pt x="5437" y="2934"/>
                    <a:pt x="5728" y="2867"/>
                  </a:cubicBezTo>
                  <a:cubicBezTo>
                    <a:pt x="5728" y="2862"/>
                    <a:pt x="5728" y="2862"/>
                    <a:pt x="5728" y="2862"/>
                  </a:cubicBezTo>
                  <a:lnTo>
                    <a:pt x="5728" y="2862"/>
                  </a:lnTo>
                  <a:lnTo>
                    <a:pt x="5728" y="2862"/>
                  </a:lnTo>
                  <a:lnTo>
                    <a:pt x="5728" y="2862"/>
                  </a:lnTo>
                  <a:cubicBezTo>
                    <a:pt x="5437" y="2934"/>
                    <a:pt x="5200" y="3147"/>
                    <a:pt x="5112" y="3447"/>
                  </a:cubicBezTo>
                  <a:cubicBezTo>
                    <a:pt x="5086" y="3524"/>
                    <a:pt x="5075" y="3601"/>
                    <a:pt x="5075" y="3680"/>
                  </a:cubicBezTo>
                  <a:cubicBezTo>
                    <a:pt x="5075" y="3897"/>
                    <a:pt x="5164" y="4098"/>
                    <a:pt x="5308" y="4254"/>
                  </a:cubicBezTo>
                  <a:lnTo>
                    <a:pt x="5308" y="4254"/>
                  </a:lnTo>
                  <a:lnTo>
                    <a:pt x="5308" y="4254"/>
                  </a:lnTo>
                  <a:cubicBezTo>
                    <a:pt x="5235" y="4233"/>
                    <a:pt x="5153" y="4223"/>
                    <a:pt x="5075" y="4223"/>
                  </a:cubicBezTo>
                  <a:cubicBezTo>
                    <a:pt x="4858" y="4223"/>
                    <a:pt x="4646" y="4300"/>
                    <a:pt x="4480" y="4456"/>
                  </a:cubicBezTo>
                  <a:cubicBezTo>
                    <a:pt x="4305" y="4621"/>
                    <a:pt x="4217" y="4839"/>
                    <a:pt x="4217" y="5056"/>
                  </a:cubicBezTo>
                  <a:cubicBezTo>
                    <a:pt x="4217" y="5123"/>
                    <a:pt x="4222" y="5190"/>
                    <a:pt x="4238" y="5252"/>
                  </a:cubicBezTo>
                  <a:lnTo>
                    <a:pt x="4238" y="5252"/>
                  </a:lnTo>
                  <a:lnTo>
                    <a:pt x="4238" y="5252"/>
                  </a:lnTo>
                  <a:cubicBezTo>
                    <a:pt x="4082" y="5092"/>
                    <a:pt x="3860" y="4999"/>
                    <a:pt x="3627" y="4999"/>
                  </a:cubicBezTo>
                  <a:cubicBezTo>
                    <a:pt x="3570" y="4999"/>
                    <a:pt x="3513" y="5004"/>
                    <a:pt x="3456" y="5014"/>
                  </a:cubicBezTo>
                  <a:lnTo>
                    <a:pt x="3456" y="5014"/>
                  </a:lnTo>
                  <a:cubicBezTo>
                    <a:pt x="3462" y="5014"/>
                    <a:pt x="3462" y="5014"/>
                    <a:pt x="3462" y="5014"/>
                  </a:cubicBezTo>
                  <a:cubicBezTo>
                    <a:pt x="3466" y="4761"/>
                    <a:pt x="3523" y="4264"/>
                    <a:pt x="3876" y="3913"/>
                  </a:cubicBezTo>
                  <a:cubicBezTo>
                    <a:pt x="4108" y="3674"/>
                    <a:pt x="4258" y="3416"/>
                    <a:pt x="4320" y="3147"/>
                  </a:cubicBezTo>
                  <a:cubicBezTo>
                    <a:pt x="4346" y="3033"/>
                    <a:pt x="4357" y="2924"/>
                    <a:pt x="4357" y="2810"/>
                  </a:cubicBezTo>
                  <a:cubicBezTo>
                    <a:pt x="4357" y="2469"/>
                    <a:pt x="4238" y="2127"/>
                    <a:pt x="4015" y="1858"/>
                  </a:cubicBezTo>
                  <a:cubicBezTo>
                    <a:pt x="3730" y="1511"/>
                    <a:pt x="3311" y="1315"/>
                    <a:pt x="2840" y="1315"/>
                  </a:cubicBezTo>
                  <a:cubicBezTo>
                    <a:pt x="2365" y="1315"/>
                    <a:pt x="1951" y="1511"/>
                    <a:pt x="1661" y="1858"/>
                  </a:cubicBezTo>
                  <a:cubicBezTo>
                    <a:pt x="1443" y="2127"/>
                    <a:pt x="1324" y="2469"/>
                    <a:pt x="1324" y="2810"/>
                  </a:cubicBezTo>
                  <a:cubicBezTo>
                    <a:pt x="1324" y="2924"/>
                    <a:pt x="1335" y="3033"/>
                    <a:pt x="1360" y="3147"/>
                  </a:cubicBezTo>
                  <a:cubicBezTo>
                    <a:pt x="1422" y="3416"/>
                    <a:pt x="1557" y="3664"/>
                    <a:pt x="1753" y="3865"/>
                  </a:cubicBezTo>
                  <a:cubicBezTo>
                    <a:pt x="2084" y="4202"/>
                    <a:pt x="2178" y="4719"/>
                    <a:pt x="2204" y="4999"/>
                  </a:cubicBezTo>
                  <a:lnTo>
                    <a:pt x="2204" y="4999"/>
                  </a:lnTo>
                  <a:lnTo>
                    <a:pt x="2204" y="4999"/>
                  </a:lnTo>
                  <a:cubicBezTo>
                    <a:pt x="2204" y="4993"/>
                    <a:pt x="2204" y="4993"/>
                    <a:pt x="2204" y="4993"/>
                  </a:cubicBezTo>
                  <a:lnTo>
                    <a:pt x="2204" y="4993"/>
                  </a:lnTo>
                  <a:lnTo>
                    <a:pt x="2204" y="4993"/>
                  </a:lnTo>
                  <a:lnTo>
                    <a:pt x="2204" y="4993"/>
                  </a:lnTo>
                  <a:cubicBezTo>
                    <a:pt x="2126" y="4973"/>
                    <a:pt x="2043" y="4962"/>
                    <a:pt x="1966" y="4962"/>
                  </a:cubicBezTo>
                  <a:cubicBezTo>
                    <a:pt x="1743" y="4962"/>
                    <a:pt x="1531" y="5045"/>
                    <a:pt x="1376" y="5190"/>
                  </a:cubicBezTo>
                  <a:lnTo>
                    <a:pt x="1376" y="5190"/>
                  </a:lnTo>
                  <a:lnTo>
                    <a:pt x="1376" y="5190"/>
                  </a:lnTo>
                  <a:cubicBezTo>
                    <a:pt x="1397" y="5118"/>
                    <a:pt x="1407" y="5040"/>
                    <a:pt x="1407" y="4962"/>
                  </a:cubicBezTo>
                  <a:cubicBezTo>
                    <a:pt x="1407" y="4750"/>
                    <a:pt x="1329" y="4544"/>
                    <a:pt x="1169" y="4378"/>
                  </a:cubicBezTo>
                  <a:cubicBezTo>
                    <a:pt x="998" y="4207"/>
                    <a:pt x="775" y="4119"/>
                    <a:pt x="554" y="4119"/>
                  </a:cubicBezTo>
                  <a:cubicBezTo>
                    <a:pt x="486" y="4119"/>
                    <a:pt x="419" y="4129"/>
                    <a:pt x="352" y="4145"/>
                  </a:cubicBezTo>
                  <a:lnTo>
                    <a:pt x="352" y="4145"/>
                  </a:lnTo>
                  <a:lnTo>
                    <a:pt x="352" y="4145"/>
                  </a:lnTo>
                  <a:cubicBezTo>
                    <a:pt x="517" y="3990"/>
                    <a:pt x="615" y="3772"/>
                    <a:pt x="615" y="3540"/>
                  </a:cubicBezTo>
                  <a:cubicBezTo>
                    <a:pt x="615" y="3472"/>
                    <a:pt x="605" y="3405"/>
                    <a:pt x="590" y="3338"/>
                  </a:cubicBezTo>
                  <a:cubicBezTo>
                    <a:pt x="512" y="3043"/>
                    <a:pt x="279" y="2820"/>
                    <a:pt x="0" y="2737"/>
                  </a:cubicBezTo>
                  <a:lnTo>
                    <a:pt x="0" y="2737"/>
                  </a:lnTo>
                  <a:lnTo>
                    <a:pt x="0" y="2737"/>
                  </a:lnTo>
                  <a:cubicBezTo>
                    <a:pt x="290" y="2665"/>
                    <a:pt x="527" y="2454"/>
                    <a:pt x="615" y="2158"/>
                  </a:cubicBezTo>
                  <a:cubicBezTo>
                    <a:pt x="641" y="2081"/>
                    <a:pt x="652" y="1998"/>
                    <a:pt x="652" y="1925"/>
                  </a:cubicBezTo>
                  <a:cubicBezTo>
                    <a:pt x="652" y="1708"/>
                    <a:pt x="564" y="1501"/>
                    <a:pt x="419" y="1346"/>
                  </a:cubicBezTo>
                  <a:cubicBezTo>
                    <a:pt x="413" y="1346"/>
                    <a:pt x="413" y="1346"/>
                    <a:pt x="413" y="1346"/>
                  </a:cubicBezTo>
                  <a:lnTo>
                    <a:pt x="413" y="1346"/>
                  </a:lnTo>
                  <a:cubicBezTo>
                    <a:pt x="492" y="1367"/>
                    <a:pt x="574" y="1382"/>
                    <a:pt x="652" y="1382"/>
                  </a:cubicBezTo>
                  <a:cubicBezTo>
                    <a:pt x="869" y="1382"/>
                    <a:pt x="1081" y="1305"/>
                    <a:pt x="1247" y="1145"/>
                  </a:cubicBezTo>
                  <a:cubicBezTo>
                    <a:pt x="1422" y="978"/>
                    <a:pt x="1510" y="762"/>
                    <a:pt x="1510" y="539"/>
                  </a:cubicBezTo>
                  <a:cubicBezTo>
                    <a:pt x="1510" y="477"/>
                    <a:pt x="1505" y="410"/>
                    <a:pt x="1490" y="347"/>
                  </a:cubicBezTo>
                  <a:lnTo>
                    <a:pt x="1490" y="347"/>
                  </a:lnTo>
                  <a:cubicBezTo>
                    <a:pt x="1485" y="347"/>
                    <a:pt x="1485" y="347"/>
                    <a:pt x="1485" y="347"/>
                  </a:cubicBezTo>
                  <a:cubicBezTo>
                    <a:pt x="1645" y="508"/>
                    <a:pt x="1868" y="606"/>
                    <a:pt x="2105" y="606"/>
                  </a:cubicBezTo>
                  <a:cubicBezTo>
                    <a:pt x="2173" y="606"/>
                    <a:pt x="2240" y="595"/>
                    <a:pt x="2313" y="581"/>
                  </a:cubicBezTo>
                  <a:cubicBezTo>
                    <a:pt x="2617" y="508"/>
                    <a:pt x="2846" y="280"/>
                    <a:pt x="2929" y="6"/>
                  </a:cubicBezTo>
                  <a:lnTo>
                    <a:pt x="2929" y="6"/>
                  </a:lnTo>
                  <a:lnTo>
                    <a:pt x="2929" y="6"/>
                  </a:lnTo>
                  <a:cubicBezTo>
                    <a:pt x="3000" y="285"/>
                    <a:pt x="3218" y="523"/>
                    <a:pt x="3523" y="606"/>
                  </a:cubicBezTo>
                  <a:cubicBezTo>
                    <a:pt x="3601" y="627"/>
                    <a:pt x="3684" y="643"/>
                    <a:pt x="3761" y="643"/>
                  </a:cubicBezTo>
                  <a:cubicBezTo>
                    <a:pt x="3984" y="643"/>
                    <a:pt x="4196" y="554"/>
                    <a:pt x="4351" y="410"/>
                  </a:cubicBezTo>
                  <a:lnTo>
                    <a:pt x="4351" y="410"/>
                  </a:lnTo>
                  <a:lnTo>
                    <a:pt x="4351" y="410"/>
                  </a:lnTo>
                  <a:cubicBezTo>
                    <a:pt x="4330" y="487"/>
                    <a:pt x="4320" y="564"/>
                    <a:pt x="4320" y="643"/>
                  </a:cubicBezTo>
                  <a:cubicBezTo>
                    <a:pt x="4320" y="849"/>
                    <a:pt x="4398" y="1062"/>
                    <a:pt x="4558" y="1222"/>
                  </a:cubicBezTo>
                  <a:cubicBezTo>
                    <a:pt x="4729" y="1393"/>
                    <a:pt x="4952" y="1480"/>
                    <a:pt x="5179" y="1480"/>
                  </a:cubicBezTo>
                  <a:cubicBezTo>
                    <a:pt x="5241" y="1480"/>
                    <a:pt x="5308" y="1476"/>
                    <a:pt x="5376" y="1459"/>
                  </a:cubicBezTo>
                  <a:lnTo>
                    <a:pt x="5376" y="1459"/>
                  </a:lnTo>
                  <a:cubicBezTo>
                    <a:pt x="5376" y="1455"/>
                    <a:pt x="5376" y="1455"/>
                    <a:pt x="5376" y="1455"/>
                  </a:cubicBezTo>
                  <a:cubicBezTo>
                    <a:pt x="5210" y="1615"/>
                    <a:pt x="5112" y="1827"/>
                    <a:pt x="5112" y="2060"/>
                  </a:cubicBezTo>
                  <a:cubicBezTo>
                    <a:pt x="5112" y="2127"/>
                    <a:pt x="5122" y="2194"/>
                    <a:pt x="5138" y="2262"/>
                  </a:cubicBezTo>
                  <a:cubicBezTo>
                    <a:pt x="5215" y="2562"/>
                    <a:pt x="5443" y="2785"/>
                    <a:pt x="5728" y="2867"/>
                  </a:cubicBezTo>
                  <a:cubicBezTo>
                    <a:pt x="5728" y="2862"/>
                    <a:pt x="5728" y="2862"/>
                    <a:pt x="5728" y="2862"/>
                  </a:cubicBezTo>
                </a:path>
              </a:pathLst>
            </a:custGeom>
            <a:solidFill>
              <a:srgbClr val="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112" name="Freeform 72"/>
            <p:cNvSpPr>
              <a:spLocks noChangeArrowheads="1"/>
            </p:cNvSpPr>
            <p:nvPr/>
          </p:nvSpPr>
          <p:spPr bwMode="auto">
            <a:xfrm>
              <a:off x="10768986" y="10535697"/>
              <a:ext cx="595811" cy="419012"/>
            </a:xfrm>
            <a:custGeom>
              <a:avLst/>
              <a:gdLst>
                <a:gd name="T0" fmla="*/ 943 w 1042"/>
                <a:gd name="T1" fmla="*/ 0 h 731"/>
                <a:gd name="T2" fmla="*/ 943 w 1042"/>
                <a:gd name="T3" fmla="*/ 0 h 731"/>
                <a:gd name="T4" fmla="*/ 100 w 1042"/>
                <a:gd name="T5" fmla="*/ 0 h 731"/>
                <a:gd name="T6" fmla="*/ 0 w 1042"/>
                <a:gd name="T7" fmla="*/ 98 h 731"/>
                <a:gd name="T8" fmla="*/ 0 w 1042"/>
                <a:gd name="T9" fmla="*/ 631 h 731"/>
                <a:gd name="T10" fmla="*/ 100 w 1042"/>
                <a:gd name="T11" fmla="*/ 730 h 731"/>
                <a:gd name="T12" fmla="*/ 943 w 1042"/>
                <a:gd name="T13" fmla="*/ 730 h 731"/>
                <a:gd name="T14" fmla="*/ 1041 w 1042"/>
                <a:gd name="T15" fmla="*/ 631 h 731"/>
                <a:gd name="T16" fmla="*/ 1041 w 1042"/>
                <a:gd name="T17" fmla="*/ 98 h 731"/>
                <a:gd name="T18" fmla="*/ 943 w 1042"/>
                <a:gd name="T19" fmla="*/ 0 h 731"/>
                <a:gd name="T20" fmla="*/ 622 w 1042"/>
                <a:gd name="T21" fmla="*/ 103 h 731"/>
                <a:gd name="T22" fmla="*/ 622 w 1042"/>
                <a:gd name="T23" fmla="*/ 103 h 731"/>
                <a:gd name="T24" fmla="*/ 431 w 1042"/>
                <a:gd name="T25" fmla="*/ 103 h 731"/>
                <a:gd name="T26" fmla="*/ 394 w 1042"/>
                <a:gd name="T27" fmla="*/ 68 h 731"/>
                <a:gd name="T28" fmla="*/ 431 w 1042"/>
                <a:gd name="T29" fmla="*/ 26 h 731"/>
                <a:gd name="T30" fmla="*/ 622 w 1042"/>
                <a:gd name="T31" fmla="*/ 26 h 731"/>
                <a:gd name="T32" fmla="*/ 658 w 1042"/>
                <a:gd name="T33" fmla="*/ 68 h 731"/>
                <a:gd name="T34" fmla="*/ 622 w 1042"/>
                <a:gd name="T35" fmla="*/ 103 h 731"/>
                <a:gd name="T36" fmla="*/ 943 w 1042"/>
                <a:gd name="T37"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42" h="731">
                  <a:moveTo>
                    <a:pt x="943" y="0"/>
                  </a:moveTo>
                  <a:lnTo>
                    <a:pt x="943" y="0"/>
                  </a:lnTo>
                  <a:cubicBezTo>
                    <a:pt x="100" y="0"/>
                    <a:pt x="100" y="0"/>
                    <a:pt x="100" y="0"/>
                  </a:cubicBezTo>
                  <a:cubicBezTo>
                    <a:pt x="48" y="0"/>
                    <a:pt x="0" y="47"/>
                    <a:pt x="0" y="98"/>
                  </a:cubicBezTo>
                  <a:cubicBezTo>
                    <a:pt x="0" y="631"/>
                    <a:pt x="0" y="631"/>
                    <a:pt x="0" y="631"/>
                  </a:cubicBezTo>
                  <a:cubicBezTo>
                    <a:pt x="0" y="682"/>
                    <a:pt x="48" y="730"/>
                    <a:pt x="100" y="730"/>
                  </a:cubicBezTo>
                  <a:cubicBezTo>
                    <a:pt x="943" y="730"/>
                    <a:pt x="943" y="730"/>
                    <a:pt x="943" y="730"/>
                  </a:cubicBezTo>
                  <a:cubicBezTo>
                    <a:pt x="995" y="730"/>
                    <a:pt x="1041" y="682"/>
                    <a:pt x="1041" y="631"/>
                  </a:cubicBezTo>
                  <a:cubicBezTo>
                    <a:pt x="1041" y="98"/>
                    <a:pt x="1041" y="98"/>
                    <a:pt x="1041" y="98"/>
                  </a:cubicBezTo>
                  <a:cubicBezTo>
                    <a:pt x="1041" y="47"/>
                    <a:pt x="995" y="0"/>
                    <a:pt x="943" y="0"/>
                  </a:cubicBezTo>
                  <a:lnTo>
                    <a:pt x="622" y="103"/>
                  </a:lnTo>
                  <a:lnTo>
                    <a:pt x="622" y="103"/>
                  </a:lnTo>
                  <a:cubicBezTo>
                    <a:pt x="431" y="103"/>
                    <a:pt x="431" y="103"/>
                    <a:pt x="431" y="103"/>
                  </a:cubicBezTo>
                  <a:cubicBezTo>
                    <a:pt x="410" y="103"/>
                    <a:pt x="394" y="88"/>
                    <a:pt x="394" y="68"/>
                  </a:cubicBezTo>
                  <a:cubicBezTo>
                    <a:pt x="394" y="47"/>
                    <a:pt x="410" y="26"/>
                    <a:pt x="431" y="26"/>
                  </a:cubicBezTo>
                  <a:cubicBezTo>
                    <a:pt x="622" y="26"/>
                    <a:pt x="622" y="26"/>
                    <a:pt x="622" y="26"/>
                  </a:cubicBezTo>
                  <a:cubicBezTo>
                    <a:pt x="643" y="26"/>
                    <a:pt x="658" y="47"/>
                    <a:pt x="658" y="68"/>
                  </a:cubicBezTo>
                  <a:cubicBezTo>
                    <a:pt x="658" y="88"/>
                    <a:pt x="643" y="103"/>
                    <a:pt x="622" y="103"/>
                  </a:cubicBezTo>
                  <a:lnTo>
                    <a:pt x="943" y="0"/>
                  </a:lnTo>
                </a:path>
              </a:pathLst>
            </a:custGeom>
            <a:solidFill>
              <a:srgbClr val="5C678A"/>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113" name="Freeform 73"/>
            <p:cNvSpPr>
              <a:spLocks noChangeArrowheads="1"/>
            </p:cNvSpPr>
            <p:nvPr/>
          </p:nvSpPr>
          <p:spPr bwMode="auto">
            <a:xfrm>
              <a:off x="10785357" y="10610987"/>
              <a:ext cx="563075" cy="327352"/>
            </a:xfrm>
            <a:custGeom>
              <a:avLst/>
              <a:gdLst>
                <a:gd name="T0" fmla="*/ 0 w 989"/>
                <a:gd name="T1" fmla="*/ 0 h 575"/>
                <a:gd name="T2" fmla="*/ 0 w 989"/>
                <a:gd name="T3" fmla="*/ 0 h 575"/>
                <a:gd name="T4" fmla="*/ 0 w 989"/>
                <a:gd name="T5" fmla="*/ 502 h 575"/>
                <a:gd name="T6" fmla="*/ 73 w 989"/>
                <a:gd name="T7" fmla="*/ 574 h 575"/>
                <a:gd name="T8" fmla="*/ 916 w 989"/>
                <a:gd name="T9" fmla="*/ 574 h 575"/>
                <a:gd name="T10" fmla="*/ 988 w 989"/>
                <a:gd name="T11" fmla="*/ 502 h 575"/>
                <a:gd name="T12" fmla="*/ 988 w 989"/>
                <a:gd name="T13" fmla="*/ 0 h 575"/>
                <a:gd name="T14" fmla="*/ 0 w 989"/>
                <a:gd name="T15" fmla="*/ 0 h 5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9" h="575">
                  <a:moveTo>
                    <a:pt x="0" y="0"/>
                  </a:moveTo>
                  <a:lnTo>
                    <a:pt x="0" y="0"/>
                  </a:lnTo>
                  <a:cubicBezTo>
                    <a:pt x="0" y="502"/>
                    <a:pt x="0" y="502"/>
                    <a:pt x="0" y="502"/>
                  </a:cubicBezTo>
                  <a:cubicBezTo>
                    <a:pt x="0" y="543"/>
                    <a:pt x="31" y="574"/>
                    <a:pt x="73" y="574"/>
                  </a:cubicBezTo>
                  <a:cubicBezTo>
                    <a:pt x="916" y="574"/>
                    <a:pt x="916" y="574"/>
                    <a:pt x="916" y="574"/>
                  </a:cubicBezTo>
                  <a:cubicBezTo>
                    <a:pt x="957" y="574"/>
                    <a:pt x="988" y="543"/>
                    <a:pt x="988" y="502"/>
                  </a:cubicBezTo>
                  <a:cubicBezTo>
                    <a:pt x="988" y="0"/>
                    <a:pt x="988" y="0"/>
                    <a:pt x="988" y="0"/>
                  </a:cubicBezTo>
                  <a:lnTo>
                    <a:pt x="0" y="0"/>
                  </a:lnTo>
                </a:path>
              </a:pathLst>
            </a:custGeom>
            <a:solidFill>
              <a:srgbClr val="FDFE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114" name="Freeform 74"/>
            <p:cNvSpPr>
              <a:spLocks noChangeArrowheads="1"/>
            </p:cNvSpPr>
            <p:nvPr/>
          </p:nvSpPr>
          <p:spPr bwMode="auto">
            <a:xfrm>
              <a:off x="10804998" y="10660091"/>
              <a:ext cx="186600" cy="219326"/>
            </a:xfrm>
            <a:custGeom>
              <a:avLst/>
              <a:gdLst>
                <a:gd name="T0" fmla="*/ 331 w 332"/>
                <a:gd name="T1" fmla="*/ 383 h 384"/>
                <a:gd name="T2" fmla="*/ 0 w 332"/>
                <a:gd name="T3" fmla="*/ 383 h 384"/>
                <a:gd name="T4" fmla="*/ 0 w 332"/>
                <a:gd name="T5" fmla="*/ 0 h 384"/>
                <a:gd name="T6" fmla="*/ 331 w 332"/>
                <a:gd name="T7" fmla="*/ 0 h 384"/>
                <a:gd name="T8" fmla="*/ 331 w 332"/>
                <a:gd name="T9" fmla="*/ 383 h 384"/>
              </a:gdLst>
              <a:ahLst/>
              <a:cxnLst>
                <a:cxn ang="0">
                  <a:pos x="T0" y="T1"/>
                </a:cxn>
                <a:cxn ang="0">
                  <a:pos x="T2" y="T3"/>
                </a:cxn>
                <a:cxn ang="0">
                  <a:pos x="T4" y="T5"/>
                </a:cxn>
                <a:cxn ang="0">
                  <a:pos x="T6" y="T7"/>
                </a:cxn>
                <a:cxn ang="0">
                  <a:pos x="T8" y="T9"/>
                </a:cxn>
              </a:cxnLst>
              <a:rect l="0" t="0" r="r" b="b"/>
              <a:pathLst>
                <a:path w="332" h="384">
                  <a:moveTo>
                    <a:pt x="331" y="383"/>
                  </a:moveTo>
                  <a:lnTo>
                    <a:pt x="0" y="383"/>
                  </a:lnTo>
                  <a:lnTo>
                    <a:pt x="0" y="0"/>
                  </a:lnTo>
                  <a:lnTo>
                    <a:pt x="331" y="0"/>
                  </a:lnTo>
                  <a:lnTo>
                    <a:pt x="331" y="383"/>
                  </a:lnTo>
                </a:path>
              </a:pathLst>
            </a:custGeom>
            <a:solidFill>
              <a:srgbClr val="131313"/>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115" name="Freeform 75"/>
            <p:cNvSpPr>
              <a:spLocks noChangeArrowheads="1"/>
            </p:cNvSpPr>
            <p:nvPr/>
          </p:nvSpPr>
          <p:spPr bwMode="auto">
            <a:xfrm>
              <a:off x="11024334" y="10663364"/>
              <a:ext cx="297907" cy="58924"/>
            </a:xfrm>
            <a:custGeom>
              <a:avLst/>
              <a:gdLst>
                <a:gd name="T0" fmla="*/ 522 w 523"/>
                <a:gd name="T1" fmla="*/ 104 h 105"/>
                <a:gd name="T2" fmla="*/ 0 w 523"/>
                <a:gd name="T3" fmla="*/ 104 h 105"/>
                <a:gd name="T4" fmla="*/ 0 w 523"/>
                <a:gd name="T5" fmla="*/ 0 h 105"/>
                <a:gd name="T6" fmla="*/ 522 w 523"/>
                <a:gd name="T7" fmla="*/ 0 h 105"/>
                <a:gd name="T8" fmla="*/ 522 w 523"/>
                <a:gd name="T9" fmla="*/ 104 h 105"/>
              </a:gdLst>
              <a:ahLst/>
              <a:cxnLst>
                <a:cxn ang="0">
                  <a:pos x="T0" y="T1"/>
                </a:cxn>
                <a:cxn ang="0">
                  <a:pos x="T2" y="T3"/>
                </a:cxn>
                <a:cxn ang="0">
                  <a:pos x="T4" y="T5"/>
                </a:cxn>
                <a:cxn ang="0">
                  <a:pos x="T6" y="T7"/>
                </a:cxn>
                <a:cxn ang="0">
                  <a:pos x="T8" y="T9"/>
                </a:cxn>
              </a:cxnLst>
              <a:rect l="0" t="0" r="r" b="b"/>
              <a:pathLst>
                <a:path w="523" h="105">
                  <a:moveTo>
                    <a:pt x="522" y="104"/>
                  </a:moveTo>
                  <a:lnTo>
                    <a:pt x="0" y="104"/>
                  </a:lnTo>
                  <a:lnTo>
                    <a:pt x="0" y="0"/>
                  </a:lnTo>
                  <a:lnTo>
                    <a:pt x="522" y="0"/>
                  </a:lnTo>
                  <a:lnTo>
                    <a:pt x="522" y="104"/>
                  </a:lnTo>
                </a:path>
              </a:pathLst>
            </a:custGeom>
            <a:solidFill>
              <a:srgbClr val="2E354E"/>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116" name="Freeform 76"/>
            <p:cNvSpPr>
              <a:spLocks noChangeArrowheads="1"/>
            </p:cNvSpPr>
            <p:nvPr/>
          </p:nvSpPr>
          <p:spPr bwMode="auto">
            <a:xfrm>
              <a:off x="11057071" y="10735380"/>
              <a:ext cx="229159" cy="39282"/>
            </a:xfrm>
            <a:custGeom>
              <a:avLst/>
              <a:gdLst>
                <a:gd name="T0" fmla="*/ 398 w 399"/>
                <a:gd name="T1" fmla="*/ 67 h 68"/>
                <a:gd name="T2" fmla="*/ 0 w 399"/>
                <a:gd name="T3" fmla="*/ 67 h 68"/>
                <a:gd name="T4" fmla="*/ 0 w 399"/>
                <a:gd name="T5" fmla="*/ 0 h 68"/>
                <a:gd name="T6" fmla="*/ 398 w 399"/>
                <a:gd name="T7" fmla="*/ 0 h 68"/>
                <a:gd name="T8" fmla="*/ 398 w 399"/>
                <a:gd name="T9" fmla="*/ 67 h 68"/>
              </a:gdLst>
              <a:ahLst/>
              <a:cxnLst>
                <a:cxn ang="0">
                  <a:pos x="T0" y="T1"/>
                </a:cxn>
                <a:cxn ang="0">
                  <a:pos x="T2" y="T3"/>
                </a:cxn>
                <a:cxn ang="0">
                  <a:pos x="T4" y="T5"/>
                </a:cxn>
                <a:cxn ang="0">
                  <a:pos x="T6" y="T7"/>
                </a:cxn>
                <a:cxn ang="0">
                  <a:pos x="T8" y="T9"/>
                </a:cxn>
              </a:cxnLst>
              <a:rect l="0" t="0" r="r" b="b"/>
              <a:pathLst>
                <a:path w="399" h="68">
                  <a:moveTo>
                    <a:pt x="398" y="67"/>
                  </a:moveTo>
                  <a:lnTo>
                    <a:pt x="0" y="67"/>
                  </a:lnTo>
                  <a:lnTo>
                    <a:pt x="0" y="0"/>
                  </a:lnTo>
                  <a:lnTo>
                    <a:pt x="398" y="0"/>
                  </a:lnTo>
                  <a:lnTo>
                    <a:pt x="398" y="67"/>
                  </a:lnTo>
                </a:path>
              </a:pathLst>
            </a:custGeom>
            <a:solidFill>
              <a:srgbClr val="2E354E"/>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117" name="Freeform 77"/>
            <p:cNvSpPr>
              <a:spLocks noChangeArrowheads="1"/>
            </p:cNvSpPr>
            <p:nvPr/>
          </p:nvSpPr>
          <p:spPr bwMode="auto">
            <a:xfrm>
              <a:off x="11024334" y="10892510"/>
              <a:ext cx="297907" cy="32736"/>
            </a:xfrm>
            <a:custGeom>
              <a:avLst/>
              <a:gdLst>
                <a:gd name="T0" fmla="*/ 522 w 523"/>
                <a:gd name="T1" fmla="*/ 61 h 62"/>
                <a:gd name="T2" fmla="*/ 0 w 523"/>
                <a:gd name="T3" fmla="*/ 61 h 62"/>
                <a:gd name="T4" fmla="*/ 0 w 523"/>
                <a:gd name="T5" fmla="*/ 0 h 62"/>
                <a:gd name="T6" fmla="*/ 522 w 523"/>
                <a:gd name="T7" fmla="*/ 0 h 62"/>
                <a:gd name="T8" fmla="*/ 522 w 523"/>
                <a:gd name="T9" fmla="*/ 61 h 62"/>
              </a:gdLst>
              <a:ahLst/>
              <a:cxnLst>
                <a:cxn ang="0">
                  <a:pos x="T0" y="T1"/>
                </a:cxn>
                <a:cxn ang="0">
                  <a:pos x="T2" y="T3"/>
                </a:cxn>
                <a:cxn ang="0">
                  <a:pos x="T4" y="T5"/>
                </a:cxn>
                <a:cxn ang="0">
                  <a:pos x="T6" y="T7"/>
                </a:cxn>
                <a:cxn ang="0">
                  <a:pos x="T8" y="T9"/>
                </a:cxn>
              </a:cxnLst>
              <a:rect l="0" t="0" r="r" b="b"/>
              <a:pathLst>
                <a:path w="523" h="62">
                  <a:moveTo>
                    <a:pt x="522" y="61"/>
                  </a:moveTo>
                  <a:lnTo>
                    <a:pt x="0" y="61"/>
                  </a:lnTo>
                  <a:lnTo>
                    <a:pt x="0" y="0"/>
                  </a:lnTo>
                  <a:lnTo>
                    <a:pt x="522" y="0"/>
                  </a:lnTo>
                  <a:lnTo>
                    <a:pt x="522" y="61"/>
                  </a:lnTo>
                </a:path>
              </a:pathLst>
            </a:custGeom>
            <a:solidFill>
              <a:srgbClr val="2E354E"/>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118" name="Freeform 78"/>
            <p:cNvSpPr>
              <a:spLocks noChangeArrowheads="1"/>
            </p:cNvSpPr>
            <p:nvPr/>
          </p:nvSpPr>
          <p:spPr bwMode="auto">
            <a:xfrm>
              <a:off x="11034156" y="10476773"/>
              <a:ext cx="65474" cy="111300"/>
            </a:xfrm>
            <a:custGeom>
              <a:avLst/>
              <a:gdLst>
                <a:gd name="T0" fmla="*/ 115 w 116"/>
                <a:gd name="T1" fmla="*/ 191 h 192"/>
                <a:gd name="T2" fmla="*/ 0 w 116"/>
                <a:gd name="T3" fmla="*/ 191 h 192"/>
                <a:gd name="T4" fmla="*/ 0 w 116"/>
                <a:gd name="T5" fmla="*/ 0 h 192"/>
                <a:gd name="T6" fmla="*/ 115 w 116"/>
                <a:gd name="T7" fmla="*/ 0 h 192"/>
                <a:gd name="T8" fmla="*/ 115 w 116"/>
                <a:gd name="T9" fmla="*/ 191 h 192"/>
              </a:gdLst>
              <a:ahLst/>
              <a:cxnLst>
                <a:cxn ang="0">
                  <a:pos x="T0" y="T1"/>
                </a:cxn>
                <a:cxn ang="0">
                  <a:pos x="T2" y="T3"/>
                </a:cxn>
                <a:cxn ang="0">
                  <a:pos x="T4" y="T5"/>
                </a:cxn>
                <a:cxn ang="0">
                  <a:pos x="T6" y="T7"/>
                </a:cxn>
                <a:cxn ang="0">
                  <a:pos x="T8" y="T9"/>
                </a:cxn>
              </a:cxnLst>
              <a:rect l="0" t="0" r="r" b="b"/>
              <a:pathLst>
                <a:path w="116" h="192">
                  <a:moveTo>
                    <a:pt x="115" y="191"/>
                  </a:moveTo>
                  <a:lnTo>
                    <a:pt x="0" y="191"/>
                  </a:lnTo>
                  <a:lnTo>
                    <a:pt x="0" y="0"/>
                  </a:lnTo>
                  <a:lnTo>
                    <a:pt x="115" y="0"/>
                  </a:lnTo>
                  <a:lnTo>
                    <a:pt x="115" y="191"/>
                  </a:lnTo>
                </a:path>
              </a:pathLst>
            </a:custGeom>
            <a:solidFill>
              <a:srgbClr val="7B7B79"/>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119" name="Freeform 79"/>
            <p:cNvSpPr>
              <a:spLocks noChangeArrowheads="1"/>
            </p:cNvSpPr>
            <p:nvPr/>
          </p:nvSpPr>
          <p:spPr bwMode="auto">
            <a:xfrm>
              <a:off x="11034156" y="10476773"/>
              <a:ext cx="65474" cy="55649"/>
            </a:xfrm>
            <a:custGeom>
              <a:avLst/>
              <a:gdLst>
                <a:gd name="T0" fmla="*/ 115 w 116"/>
                <a:gd name="T1" fmla="*/ 92 h 93"/>
                <a:gd name="T2" fmla="*/ 0 w 116"/>
                <a:gd name="T3" fmla="*/ 92 h 93"/>
                <a:gd name="T4" fmla="*/ 0 w 116"/>
                <a:gd name="T5" fmla="*/ 0 h 93"/>
                <a:gd name="T6" fmla="*/ 115 w 116"/>
                <a:gd name="T7" fmla="*/ 0 h 93"/>
                <a:gd name="T8" fmla="*/ 115 w 116"/>
                <a:gd name="T9" fmla="*/ 92 h 93"/>
              </a:gdLst>
              <a:ahLst/>
              <a:cxnLst>
                <a:cxn ang="0">
                  <a:pos x="T0" y="T1"/>
                </a:cxn>
                <a:cxn ang="0">
                  <a:pos x="T2" y="T3"/>
                </a:cxn>
                <a:cxn ang="0">
                  <a:pos x="T4" y="T5"/>
                </a:cxn>
                <a:cxn ang="0">
                  <a:pos x="T6" y="T7"/>
                </a:cxn>
                <a:cxn ang="0">
                  <a:pos x="T8" y="T9"/>
                </a:cxn>
              </a:cxnLst>
              <a:rect l="0" t="0" r="r" b="b"/>
              <a:pathLst>
                <a:path w="116" h="93">
                  <a:moveTo>
                    <a:pt x="115" y="92"/>
                  </a:moveTo>
                  <a:lnTo>
                    <a:pt x="0" y="92"/>
                  </a:lnTo>
                  <a:lnTo>
                    <a:pt x="0" y="0"/>
                  </a:lnTo>
                  <a:lnTo>
                    <a:pt x="115" y="0"/>
                  </a:lnTo>
                  <a:lnTo>
                    <a:pt x="115" y="92"/>
                  </a:lnTo>
                </a:path>
              </a:pathLst>
            </a:custGeom>
            <a:solidFill>
              <a:srgbClr val="676766"/>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grpSp>
      <p:sp>
        <p:nvSpPr>
          <p:cNvPr id="122" name="Freeform 70"/>
          <p:cNvSpPr>
            <a:spLocks noEditPoints="1"/>
          </p:cNvSpPr>
          <p:nvPr/>
        </p:nvSpPr>
        <p:spPr bwMode="auto">
          <a:xfrm rot="21347663">
            <a:off x="4219592" y="4973737"/>
            <a:ext cx="3757438" cy="1079516"/>
          </a:xfrm>
          <a:custGeom>
            <a:avLst/>
            <a:gdLst>
              <a:gd name="T0" fmla="*/ 1771 w 1771"/>
              <a:gd name="T1" fmla="*/ 141 h 517"/>
              <a:gd name="T2" fmla="*/ 1725 w 1771"/>
              <a:gd name="T3" fmla="*/ 162 h 517"/>
              <a:gd name="T4" fmla="*/ 1670 w 1771"/>
              <a:gd name="T5" fmla="*/ 242 h 517"/>
              <a:gd name="T6" fmla="*/ 1691 w 1771"/>
              <a:gd name="T7" fmla="*/ 195 h 517"/>
              <a:gd name="T8" fmla="*/ 1670 w 1771"/>
              <a:gd name="T9" fmla="*/ 242 h 517"/>
              <a:gd name="T10" fmla="*/ 1633 w 1771"/>
              <a:gd name="T11" fmla="*/ 272 h 517"/>
              <a:gd name="T12" fmla="*/ 1583 w 1771"/>
              <a:gd name="T13" fmla="*/ 285 h 517"/>
              <a:gd name="T14" fmla="*/ 1516 w 1771"/>
              <a:gd name="T15" fmla="*/ 354 h 517"/>
              <a:gd name="T16" fmla="*/ 1545 w 1771"/>
              <a:gd name="T17" fmla="*/ 312 h 517"/>
              <a:gd name="T18" fmla="*/ 1516 w 1771"/>
              <a:gd name="T19" fmla="*/ 354 h 517"/>
              <a:gd name="T20" fmla="*/ 1474 w 1771"/>
              <a:gd name="T21" fmla="*/ 378 h 517"/>
              <a:gd name="T22" fmla="*/ 1423 w 1771"/>
              <a:gd name="T23" fmla="*/ 382 h 517"/>
              <a:gd name="T24" fmla="*/ 1345 w 1771"/>
              <a:gd name="T25" fmla="*/ 439 h 517"/>
              <a:gd name="T26" fmla="*/ 1381 w 1771"/>
              <a:gd name="T27" fmla="*/ 402 h 517"/>
              <a:gd name="T28" fmla="*/ 1345 w 1771"/>
              <a:gd name="T29" fmla="*/ 439 h 517"/>
              <a:gd name="T30" fmla="*/ 1300 w 1771"/>
              <a:gd name="T31" fmla="*/ 455 h 517"/>
              <a:gd name="T32" fmla="*/ 1249 w 1771"/>
              <a:gd name="T33" fmla="*/ 451 h 517"/>
              <a:gd name="T34" fmla="*/ 1162 w 1771"/>
              <a:gd name="T35" fmla="*/ 493 h 517"/>
              <a:gd name="T36" fmla="*/ 1204 w 1771"/>
              <a:gd name="T37" fmla="*/ 463 h 517"/>
              <a:gd name="T38" fmla="*/ 1162 w 1771"/>
              <a:gd name="T39" fmla="*/ 493 h 517"/>
              <a:gd name="T40" fmla="*/ 1115 w 1771"/>
              <a:gd name="T41" fmla="*/ 502 h 517"/>
              <a:gd name="T42" fmla="*/ 1066 w 1771"/>
              <a:gd name="T43" fmla="*/ 489 h 517"/>
              <a:gd name="T44" fmla="*/ 973 w 1771"/>
              <a:gd name="T45" fmla="*/ 516 h 517"/>
              <a:gd name="T46" fmla="*/ 1019 w 1771"/>
              <a:gd name="T47" fmla="*/ 494 h 517"/>
              <a:gd name="T48" fmla="*/ 973 w 1771"/>
              <a:gd name="T49" fmla="*/ 516 h 517"/>
              <a:gd name="T50" fmla="*/ 925 w 1771"/>
              <a:gd name="T51" fmla="*/ 517 h 517"/>
              <a:gd name="T52" fmla="*/ 878 w 1771"/>
              <a:gd name="T53" fmla="*/ 495 h 517"/>
              <a:gd name="T54" fmla="*/ 782 w 1771"/>
              <a:gd name="T55" fmla="*/ 506 h 517"/>
              <a:gd name="T56" fmla="*/ 832 w 1771"/>
              <a:gd name="T57" fmla="*/ 492 h 517"/>
              <a:gd name="T58" fmla="*/ 782 w 1771"/>
              <a:gd name="T59" fmla="*/ 506 h 517"/>
              <a:gd name="T60" fmla="*/ 735 w 1771"/>
              <a:gd name="T61" fmla="*/ 499 h 517"/>
              <a:gd name="T62" fmla="*/ 693 w 1771"/>
              <a:gd name="T63" fmla="*/ 470 h 517"/>
              <a:gd name="T64" fmla="*/ 596 w 1771"/>
              <a:gd name="T65" fmla="*/ 464 h 517"/>
              <a:gd name="T66" fmla="*/ 647 w 1771"/>
              <a:gd name="T67" fmla="*/ 458 h 517"/>
              <a:gd name="T68" fmla="*/ 596 w 1771"/>
              <a:gd name="T69" fmla="*/ 464 h 517"/>
              <a:gd name="T70" fmla="*/ 551 w 1771"/>
              <a:gd name="T71" fmla="*/ 448 h 517"/>
              <a:gd name="T72" fmla="*/ 514 w 1771"/>
              <a:gd name="T73" fmla="*/ 413 h 517"/>
              <a:gd name="T74" fmla="*/ 420 w 1771"/>
              <a:gd name="T75" fmla="*/ 391 h 517"/>
              <a:gd name="T76" fmla="*/ 463 w 1771"/>
              <a:gd name="T77" fmla="*/ 412 h 517"/>
              <a:gd name="T78" fmla="*/ 433 w 1771"/>
              <a:gd name="T79" fmla="*/ 375 h 517"/>
              <a:gd name="T80" fmla="*/ 420 w 1771"/>
              <a:gd name="T81" fmla="*/ 391 h 517"/>
              <a:gd name="T82" fmla="*/ 378 w 1771"/>
              <a:gd name="T83" fmla="*/ 368 h 517"/>
              <a:gd name="T84" fmla="*/ 348 w 1771"/>
              <a:gd name="T85" fmla="*/ 326 h 517"/>
              <a:gd name="T86" fmla="*/ 259 w 1771"/>
              <a:gd name="T87" fmla="*/ 289 h 517"/>
              <a:gd name="T88" fmla="*/ 309 w 1771"/>
              <a:gd name="T89" fmla="*/ 300 h 517"/>
              <a:gd name="T90" fmla="*/ 259 w 1771"/>
              <a:gd name="T91" fmla="*/ 289 h 517"/>
              <a:gd name="T92" fmla="*/ 222 w 1771"/>
              <a:gd name="T93" fmla="*/ 259 h 517"/>
              <a:gd name="T94" fmla="*/ 199 w 1771"/>
              <a:gd name="T95" fmla="*/ 213 h 517"/>
              <a:gd name="T96" fmla="*/ 118 w 1771"/>
              <a:gd name="T97" fmla="*/ 161 h 517"/>
              <a:gd name="T98" fmla="*/ 165 w 1771"/>
              <a:gd name="T99" fmla="*/ 181 h 517"/>
              <a:gd name="T100" fmla="*/ 118 w 1771"/>
              <a:gd name="T101" fmla="*/ 161 h 517"/>
              <a:gd name="T102" fmla="*/ 86 w 1771"/>
              <a:gd name="T103" fmla="*/ 125 h 517"/>
              <a:gd name="T104" fmla="*/ 71 w 1771"/>
              <a:gd name="T105" fmla="*/ 76 h 517"/>
              <a:gd name="T106" fmla="*/ 0 w 1771"/>
              <a:gd name="T107" fmla="*/ 11 h 517"/>
              <a:gd name="T108" fmla="*/ 43 w 1771"/>
              <a:gd name="T109" fmla="*/ 38 h 517"/>
              <a:gd name="T110" fmla="*/ 0 w 1771"/>
              <a:gd name="T111" fmla="*/ 11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1" h="517">
                <a:moveTo>
                  <a:pt x="1739" y="176"/>
                </a:moveTo>
                <a:cubicBezTo>
                  <a:pt x="1750" y="165"/>
                  <a:pt x="1761" y="153"/>
                  <a:pt x="1771" y="141"/>
                </a:cubicBezTo>
                <a:cubicBezTo>
                  <a:pt x="1756" y="128"/>
                  <a:pt x="1756" y="128"/>
                  <a:pt x="1756" y="128"/>
                </a:cubicBezTo>
                <a:cubicBezTo>
                  <a:pt x="1746" y="140"/>
                  <a:pt x="1735" y="151"/>
                  <a:pt x="1725" y="162"/>
                </a:cubicBezTo>
                <a:lnTo>
                  <a:pt x="1739" y="176"/>
                </a:lnTo>
                <a:close/>
                <a:moveTo>
                  <a:pt x="1670" y="242"/>
                </a:moveTo>
                <a:cubicBezTo>
                  <a:pt x="1682" y="231"/>
                  <a:pt x="1693" y="221"/>
                  <a:pt x="1705" y="210"/>
                </a:cubicBezTo>
                <a:cubicBezTo>
                  <a:pt x="1691" y="195"/>
                  <a:pt x="1691" y="195"/>
                  <a:pt x="1691" y="195"/>
                </a:cubicBezTo>
                <a:cubicBezTo>
                  <a:pt x="1680" y="206"/>
                  <a:pt x="1668" y="216"/>
                  <a:pt x="1657" y="227"/>
                </a:cubicBezTo>
                <a:lnTo>
                  <a:pt x="1670" y="242"/>
                </a:lnTo>
                <a:close/>
                <a:moveTo>
                  <a:pt x="1595" y="301"/>
                </a:moveTo>
                <a:cubicBezTo>
                  <a:pt x="1608" y="292"/>
                  <a:pt x="1621" y="282"/>
                  <a:pt x="1633" y="272"/>
                </a:cubicBezTo>
                <a:cubicBezTo>
                  <a:pt x="1621" y="257"/>
                  <a:pt x="1621" y="257"/>
                  <a:pt x="1621" y="257"/>
                </a:cubicBezTo>
                <a:cubicBezTo>
                  <a:pt x="1608" y="266"/>
                  <a:pt x="1596" y="276"/>
                  <a:pt x="1583" y="285"/>
                </a:cubicBezTo>
                <a:lnTo>
                  <a:pt x="1595" y="301"/>
                </a:lnTo>
                <a:close/>
                <a:moveTo>
                  <a:pt x="1516" y="354"/>
                </a:moveTo>
                <a:cubicBezTo>
                  <a:pt x="1529" y="346"/>
                  <a:pt x="1543" y="337"/>
                  <a:pt x="1556" y="329"/>
                </a:cubicBezTo>
                <a:cubicBezTo>
                  <a:pt x="1545" y="312"/>
                  <a:pt x="1545" y="312"/>
                  <a:pt x="1545" y="312"/>
                </a:cubicBezTo>
                <a:cubicBezTo>
                  <a:pt x="1532" y="321"/>
                  <a:pt x="1519" y="329"/>
                  <a:pt x="1505" y="337"/>
                </a:cubicBezTo>
                <a:lnTo>
                  <a:pt x="1516" y="354"/>
                </a:lnTo>
                <a:close/>
                <a:moveTo>
                  <a:pt x="1432" y="400"/>
                </a:moveTo>
                <a:cubicBezTo>
                  <a:pt x="1446" y="393"/>
                  <a:pt x="1461" y="386"/>
                  <a:pt x="1474" y="378"/>
                </a:cubicBezTo>
                <a:cubicBezTo>
                  <a:pt x="1465" y="361"/>
                  <a:pt x="1465" y="361"/>
                  <a:pt x="1465" y="361"/>
                </a:cubicBezTo>
                <a:cubicBezTo>
                  <a:pt x="1451" y="368"/>
                  <a:pt x="1437" y="375"/>
                  <a:pt x="1423" y="382"/>
                </a:cubicBezTo>
                <a:lnTo>
                  <a:pt x="1432" y="400"/>
                </a:lnTo>
                <a:close/>
                <a:moveTo>
                  <a:pt x="1345" y="439"/>
                </a:moveTo>
                <a:cubicBezTo>
                  <a:pt x="1360" y="433"/>
                  <a:pt x="1374" y="427"/>
                  <a:pt x="1389" y="420"/>
                </a:cubicBezTo>
                <a:cubicBezTo>
                  <a:pt x="1381" y="402"/>
                  <a:pt x="1381" y="402"/>
                  <a:pt x="1381" y="402"/>
                </a:cubicBezTo>
                <a:cubicBezTo>
                  <a:pt x="1367" y="409"/>
                  <a:pt x="1352" y="415"/>
                  <a:pt x="1338" y="420"/>
                </a:cubicBezTo>
                <a:lnTo>
                  <a:pt x="1345" y="439"/>
                </a:lnTo>
                <a:close/>
                <a:moveTo>
                  <a:pt x="1255" y="470"/>
                </a:moveTo>
                <a:cubicBezTo>
                  <a:pt x="1270" y="465"/>
                  <a:pt x="1285" y="461"/>
                  <a:pt x="1300" y="455"/>
                </a:cubicBezTo>
                <a:cubicBezTo>
                  <a:pt x="1294" y="436"/>
                  <a:pt x="1294" y="436"/>
                  <a:pt x="1294" y="436"/>
                </a:cubicBezTo>
                <a:cubicBezTo>
                  <a:pt x="1279" y="442"/>
                  <a:pt x="1264" y="446"/>
                  <a:pt x="1249" y="451"/>
                </a:cubicBezTo>
                <a:lnTo>
                  <a:pt x="1255" y="470"/>
                </a:lnTo>
                <a:close/>
                <a:moveTo>
                  <a:pt x="1162" y="493"/>
                </a:moveTo>
                <a:cubicBezTo>
                  <a:pt x="1178" y="490"/>
                  <a:pt x="1193" y="487"/>
                  <a:pt x="1209" y="483"/>
                </a:cubicBezTo>
                <a:cubicBezTo>
                  <a:pt x="1204" y="463"/>
                  <a:pt x="1204" y="463"/>
                  <a:pt x="1204" y="463"/>
                </a:cubicBezTo>
                <a:cubicBezTo>
                  <a:pt x="1189" y="467"/>
                  <a:pt x="1173" y="471"/>
                  <a:pt x="1158" y="474"/>
                </a:cubicBezTo>
                <a:lnTo>
                  <a:pt x="1162" y="493"/>
                </a:lnTo>
                <a:close/>
                <a:moveTo>
                  <a:pt x="1068" y="509"/>
                </a:moveTo>
                <a:cubicBezTo>
                  <a:pt x="1084" y="507"/>
                  <a:pt x="1100" y="505"/>
                  <a:pt x="1115" y="502"/>
                </a:cubicBezTo>
                <a:cubicBezTo>
                  <a:pt x="1112" y="482"/>
                  <a:pt x="1112" y="482"/>
                  <a:pt x="1112" y="482"/>
                </a:cubicBezTo>
                <a:cubicBezTo>
                  <a:pt x="1097" y="485"/>
                  <a:pt x="1081" y="487"/>
                  <a:pt x="1066" y="489"/>
                </a:cubicBezTo>
                <a:lnTo>
                  <a:pt x="1068" y="509"/>
                </a:lnTo>
                <a:close/>
                <a:moveTo>
                  <a:pt x="973" y="516"/>
                </a:moveTo>
                <a:cubicBezTo>
                  <a:pt x="989" y="516"/>
                  <a:pt x="1005" y="515"/>
                  <a:pt x="1020" y="513"/>
                </a:cubicBezTo>
                <a:cubicBezTo>
                  <a:pt x="1019" y="494"/>
                  <a:pt x="1019" y="494"/>
                  <a:pt x="1019" y="494"/>
                </a:cubicBezTo>
                <a:cubicBezTo>
                  <a:pt x="1003" y="495"/>
                  <a:pt x="988" y="496"/>
                  <a:pt x="972" y="496"/>
                </a:cubicBezTo>
                <a:lnTo>
                  <a:pt x="973" y="516"/>
                </a:lnTo>
                <a:close/>
                <a:moveTo>
                  <a:pt x="877" y="515"/>
                </a:moveTo>
                <a:cubicBezTo>
                  <a:pt x="893" y="516"/>
                  <a:pt x="909" y="517"/>
                  <a:pt x="925" y="517"/>
                </a:cubicBezTo>
                <a:cubicBezTo>
                  <a:pt x="925" y="497"/>
                  <a:pt x="925" y="497"/>
                  <a:pt x="925" y="497"/>
                </a:cubicBezTo>
                <a:cubicBezTo>
                  <a:pt x="910" y="497"/>
                  <a:pt x="894" y="496"/>
                  <a:pt x="878" y="495"/>
                </a:cubicBezTo>
                <a:lnTo>
                  <a:pt x="877" y="515"/>
                </a:lnTo>
                <a:close/>
                <a:moveTo>
                  <a:pt x="782" y="506"/>
                </a:moveTo>
                <a:cubicBezTo>
                  <a:pt x="798" y="508"/>
                  <a:pt x="814" y="510"/>
                  <a:pt x="830" y="512"/>
                </a:cubicBezTo>
                <a:cubicBezTo>
                  <a:pt x="832" y="492"/>
                  <a:pt x="832" y="492"/>
                  <a:pt x="832" y="492"/>
                </a:cubicBezTo>
                <a:cubicBezTo>
                  <a:pt x="816" y="490"/>
                  <a:pt x="801" y="489"/>
                  <a:pt x="785" y="486"/>
                </a:cubicBezTo>
                <a:lnTo>
                  <a:pt x="782" y="506"/>
                </a:lnTo>
                <a:close/>
                <a:moveTo>
                  <a:pt x="688" y="489"/>
                </a:moveTo>
                <a:cubicBezTo>
                  <a:pt x="704" y="493"/>
                  <a:pt x="720" y="496"/>
                  <a:pt x="735" y="499"/>
                </a:cubicBezTo>
                <a:cubicBezTo>
                  <a:pt x="739" y="479"/>
                  <a:pt x="739" y="479"/>
                  <a:pt x="739" y="479"/>
                </a:cubicBezTo>
                <a:cubicBezTo>
                  <a:pt x="723" y="476"/>
                  <a:pt x="708" y="473"/>
                  <a:pt x="693" y="470"/>
                </a:cubicBezTo>
                <a:lnTo>
                  <a:pt x="688" y="489"/>
                </a:lnTo>
                <a:close/>
                <a:moveTo>
                  <a:pt x="596" y="464"/>
                </a:moveTo>
                <a:cubicBezTo>
                  <a:pt x="611" y="469"/>
                  <a:pt x="627" y="473"/>
                  <a:pt x="642" y="478"/>
                </a:cubicBezTo>
                <a:cubicBezTo>
                  <a:pt x="647" y="458"/>
                  <a:pt x="647" y="458"/>
                  <a:pt x="647" y="458"/>
                </a:cubicBezTo>
                <a:cubicBezTo>
                  <a:pt x="632" y="454"/>
                  <a:pt x="617" y="450"/>
                  <a:pt x="602" y="445"/>
                </a:cubicBezTo>
                <a:lnTo>
                  <a:pt x="596" y="464"/>
                </a:lnTo>
                <a:close/>
                <a:moveTo>
                  <a:pt x="507" y="431"/>
                </a:moveTo>
                <a:cubicBezTo>
                  <a:pt x="521" y="437"/>
                  <a:pt x="536" y="443"/>
                  <a:pt x="551" y="448"/>
                </a:cubicBezTo>
                <a:cubicBezTo>
                  <a:pt x="558" y="430"/>
                  <a:pt x="558" y="430"/>
                  <a:pt x="558" y="430"/>
                </a:cubicBezTo>
                <a:cubicBezTo>
                  <a:pt x="543" y="424"/>
                  <a:pt x="529" y="419"/>
                  <a:pt x="514" y="413"/>
                </a:cubicBezTo>
                <a:lnTo>
                  <a:pt x="507" y="431"/>
                </a:lnTo>
                <a:close/>
                <a:moveTo>
                  <a:pt x="420" y="391"/>
                </a:moveTo>
                <a:cubicBezTo>
                  <a:pt x="421" y="391"/>
                  <a:pt x="423" y="392"/>
                  <a:pt x="424" y="393"/>
                </a:cubicBezTo>
                <a:cubicBezTo>
                  <a:pt x="437" y="399"/>
                  <a:pt x="450" y="406"/>
                  <a:pt x="463" y="412"/>
                </a:cubicBezTo>
                <a:cubicBezTo>
                  <a:pt x="471" y="394"/>
                  <a:pt x="471" y="394"/>
                  <a:pt x="471" y="394"/>
                </a:cubicBezTo>
                <a:cubicBezTo>
                  <a:pt x="459" y="388"/>
                  <a:pt x="446" y="381"/>
                  <a:pt x="433" y="375"/>
                </a:cubicBezTo>
                <a:cubicBezTo>
                  <a:pt x="432" y="374"/>
                  <a:pt x="431" y="373"/>
                  <a:pt x="429" y="373"/>
                </a:cubicBezTo>
                <a:lnTo>
                  <a:pt x="420" y="391"/>
                </a:lnTo>
                <a:close/>
                <a:moveTo>
                  <a:pt x="337" y="343"/>
                </a:moveTo>
                <a:cubicBezTo>
                  <a:pt x="351" y="351"/>
                  <a:pt x="364" y="360"/>
                  <a:pt x="378" y="368"/>
                </a:cubicBezTo>
                <a:cubicBezTo>
                  <a:pt x="388" y="350"/>
                  <a:pt x="388" y="350"/>
                  <a:pt x="388" y="350"/>
                </a:cubicBezTo>
                <a:cubicBezTo>
                  <a:pt x="375" y="343"/>
                  <a:pt x="361" y="334"/>
                  <a:pt x="348" y="326"/>
                </a:cubicBezTo>
                <a:lnTo>
                  <a:pt x="337" y="343"/>
                </a:lnTo>
                <a:close/>
                <a:moveTo>
                  <a:pt x="259" y="289"/>
                </a:moveTo>
                <a:cubicBezTo>
                  <a:pt x="272" y="298"/>
                  <a:pt x="285" y="308"/>
                  <a:pt x="298" y="317"/>
                </a:cubicBezTo>
                <a:cubicBezTo>
                  <a:pt x="309" y="300"/>
                  <a:pt x="309" y="300"/>
                  <a:pt x="309" y="300"/>
                </a:cubicBezTo>
                <a:cubicBezTo>
                  <a:pt x="296" y="291"/>
                  <a:pt x="284" y="282"/>
                  <a:pt x="271" y="273"/>
                </a:cubicBezTo>
                <a:lnTo>
                  <a:pt x="259" y="289"/>
                </a:lnTo>
                <a:close/>
                <a:moveTo>
                  <a:pt x="186" y="228"/>
                </a:moveTo>
                <a:cubicBezTo>
                  <a:pt x="197" y="238"/>
                  <a:pt x="209" y="249"/>
                  <a:pt x="222" y="259"/>
                </a:cubicBezTo>
                <a:cubicBezTo>
                  <a:pt x="234" y="244"/>
                  <a:pt x="234" y="244"/>
                  <a:pt x="234" y="244"/>
                </a:cubicBezTo>
                <a:cubicBezTo>
                  <a:pt x="222" y="234"/>
                  <a:pt x="211" y="223"/>
                  <a:pt x="199" y="213"/>
                </a:cubicBezTo>
                <a:lnTo>
                  <a:pt x="186" y="228"/>
                </a:lnTo>
                <a:close/>
                <a:moveTo>
                  <a:pt x="118" y="161"/>
                </a:moveTo>
                <a:cubicBezTo>
                  <a:pt x="128" y="172"/>
                  <a:pt x="140" y="184"/>
                  <a:pt x="151" y="195"/>
                </a:cubicBezTo>
                <a:cubicBezTo>
                  <a:pt x="165" y="181"/>
                  <a:pt x="165" y="181"/>
                  <a:pt x="165" y="181"/>
                </a:cubicBezTo>
                <a:cubicBezTo>
                  <a:pt x="154" y="170"/>
                  <a:pt x="143" y="159"/>
                  <a:pt x="132" y="147"/>
                </a:cubicBezTo>
                <a:lnTo>
                  <a:pt x="118" y="161"/>
                </a:lnTo>
                <a:close/>
                <a:moveTo>
                  <a:pt x="56" y="88"/>
                </a:moveTo>
                <a:cubicBezTo>
                  <a:pt x="65" y="101"/>
                  <a:pt x="76" y="113"/>
                  <a:pt x="86" y="125"/>
                </a:cubicBezTo>
                <a:cubicBezTo>
                  <a:pt x="101" y="112"/>
                  <a:pt x="101" y="112"/>
                  <a:pt x="101" y="112"/>
                </a:cubicBezTo>
                <a:cubicBezTo>
                  <a:pt x="91" y="100"/>
                  <a:pt x="81" y="88"/>
                  <a:pt x="71" y="76"/>
                </a:cubicBezTo>
                <a:lnTo>
                  <a:pt x="56" y="88"/>
                </a:lnTo>
                <a:close/>
                <a:moveTo>
                  <a:pt x="0" y="11"/>
                </a:moveTo>
                <a:cubicBezTo>
                  <a:pt x="9" y="24"/>
                  <a:pt x="18" y="37"/>
                  <a:pt x="27" y="50"/>
                </a:cubicBezTo>
                <a:cubicBezTo>
                  <a:pt x="43" y="38"/>
                  <a:pt x="43" y="38"/>
                  <a:pt x="43" y="38"/>
                </a:cubicBezTo>
                <a:cubicBezTo>
                  <a:pt x="34" y="26"/>
                  <a:pt x="25" y="13"/>
                  <a:pt x="17" y="0"/>
                </a:cubicBezTo>
                <a:lnTo>
                  <a:pt x="0" y="11"/>
                </a:lnTo>
                <a:close/>
              </a:path>
            </a:pathLst>
          </a:custGeom>
          <a:solidFill>
            <a:schemeClr val="tx2"/>
          </a:solidFill>
          <a:ln>
            <a:noFill/>
          </a:ln>
          <a:extLst/>
        </p:spPr>
        <p:txBody>
          <a:bodyPr vert="horz" wrap="square" lIns="60960" tIns="30480" rIns="60960" bIns="30480" numCol="1" anchor="t" anchorCtr="0" compatLnSpc="1">
            <a:prstTxWarp prst="textNoShape">
              <a:avLst/>
            </a:prstTxWarp>
          </a:bodyPr>
          <a:lstStyle/>
          <a:p>
            <a:pPr defTabSz="914217"/>
            <a:endParaRPr lang="en-US" sz="3200" dirty="0">
              <a:solidFill>
                <a:srgbClr val="445469"/>
              </a:solidFill>
              <a:latin typeface="微软雅黑" panose="020B0503020204020204" pitchFamily="34" charset="-122"/>
            </a:endParaRPr>
          </a:p>
        </p:txBody>
      </p:sp>
      <p:sp>
        <p:nvSpPr>
          <p:cNvPr id="123" name="Freeform 74"/>
          <p:cNvSpPr>
            <a:spLocks noEditPoints="1"/>
          </p:cNvSpPr>
          <p:nvPr/>
        </p:nvSpPr>
        <p:spPr bwMode="auto">
          <a:xfrm>
            <a:off x="7512389" y="2292914"/>
            <a:ext cx="873957" cy="1589617"/>
          </a:xfrm>
          <a:custGeom>
            <a:avLst/>
            <a:gdLst>
              <a:gd name="T0" fmla="*/ 50 w 467"/>
              <a:gd name="T1" fmla="*/ 29 h 849"/>
              <a:gd name="T2" fmla="*/ 12 w 467"/>
              <a:gd name="T3" fmla="*/ 0 h 849"/>
              <a:gd name="T4" fmla="*/ 0 w 467"/>
              <a:gd name="T5" fmla="*/ 16 h 849"/>
              <a:gd name="T6" fmla="*/ 37 w 467"/>
              <a:gd name="T7" fmla="*/ 45 h 849"/>
              <a:gd name="T8" fmla="*/ 50 w 467"/>
              <a:gd name="T9" fmla="*/ 29 h 849"/>
              <a:gd name="T10" fmla="*/ 50 w 467"/>
              <a:gd name="T11" fmla="*/ 29 h 849"/>
              <a:gd name="T12" fmla="*/ 121 w 467"/>
              <a:gd name="T13" fmla="*/ 91 h 849"/>
              <a:gd name="T14" fmla="*/ 86 w 467"/>
              <a:gd name="T15" fmla="*/ 59 h 849"/>
              <a:gd name="T16" fmla="*/ 73 w 467"/>
              <a:gd name="T17" fmla="*/ 74 h 849"/>
              <a:gd name="T18" fmla="*/ 107 w 467"/>
              <a:gd name="T19" fmla="*/ 106 h 849"/>
              <a:gd name="T20" fmla="*/ 121 w 467"/>
              <a:gd name="T21" fmla="*/ 91 h 849"/>
              <a:gd name="T22" fmla="*/ 187 w 467"/>
              <a:gd name="T23" fmla="*/ 159 h 849"/>
              <a:gd name="T24" fmla="*/ 155 w 467"/>
              <a:gd name="T25" fmla="*/ 124 h 849"/>
              <a:gd name="T26" fmla="*/ 140 w 467"/>
              <a:gd name="T27" fmla="*/ 138 h 849"/>
              <a:gd name="T28" fmla="*/ 172 w 467"/>
              <a:gd name="T29" fmla="*/ 172 h 849"/>
              <a:gd name="T30" fmla="*/ 187 w 467"/>
              <a:gd name="T31" fmla="*/ 159 h 849"/>
              <a:gd name="T32" fmla="*/ 187 w 467"/>
              <a:gd name="T33" fmla="*/ 159 h 849"/>
              <a:gd name="T34" fmla="*/ 246 w 467"/>
              <a:gd name="T35" fmla="*/ 233 h 849"/>
              <a:gd name="T36" fmla="*/ 217 w 467"/>
              <a:gd name="T37" fmla="*/ 195 h 849"/>
              <a:gd name="T38" fmla="*/ 202 w 467"/>
              <a:gd name="T39" fmla="*/ 208 h 849"/>
              <a:gd name="T40" fmla="*/ 230 w 467"/>
              <a:gd name="T41" fmla="*/ 245 h 849"/>
              <a:gd name="T42" fmla="*/ 246 w 467"/>
              <a:gd name="T43" fmla="*/ 233 h 849"/>
              <a:gd name="T44" fmla="*/ 300 w 467"/>
              <a:gd name="T45" fmla="*/ 311 h 849"/>
              <a:gd name="T46" fmla="*/ 274 w 467"/>
              <a:gd name="T47" fmla="*/ 271 h 849"/>
              <a:gd name="T48" fmla="*/ 257 w 467"/>
              <a:gd name="T49" fmla="*/ 282 h 849"/>
              <a:gd name="T50" fmla="*/ 283 w 467"/>
              <a:gd name="T51" fmla="*/ 321 h 849"/>
              <a:gd name="T52" fmla="*/ 300 w 467"/>
              <a:gd name="T53" fmla="*/ 311 h 849"/>
              <a:gd name="T54" fmla="*/ 346 w 467"/>
              <a:gd name="T55" fmla="*/ 393 h 849"/>
              <a:gd name="T56" fmla="*/ 324 w 467"/>
              <a:gd name="T57" fmla="*/ 352 h 849"/>
              <a:gd name="T58" fmla="*/ 306 w 467"/>
              <a:gd name="T59" fmla="*/ 361 h 849"/>
              <a:gd name="T60" fmla="*/ 328 w 467"/>
              <a:gd name="T61" fmla="*/ 402 h 849"/>
              <a:gd name="T62" fmla="*/ 346 w 467"/>
              <a:gd name="T63" fmla="*/ 393 h 849"/>
              <a:gd name="T64" fmla="*/ 385 w 467"/>
              <a:gd name="T65" fmla="*/ 480 h 849"/>
              <a:gd name="T66" fmla="*/ 367 w 467"/>
              <a:gd name="T67" fmla="*/ 436 h 849"/>
              <a:gd name="T68" fmla="*/ 348 w 467"/>
              <a:gd name="T69" fmla="*/ 444 h 849"/>
              <a:gd name="T70" fmla="*/ 367 w 467"/>
              <a:gd name="T71" fmla="*/ 487 h 849"/>
              <a:gd name="T72" fmla="*/ 385 w 467"/>
              <a:gd name="T73" fmla="*/ 480 h 849"/>
              <a:gd name="T74" fmla="*/ 417 w 467"/>
              <a:gd name="T75" fmla="*/ 569 h 849"/>
              <a:gd name="T76" fmla="*/ 402 w 467"/>
              <a:gd name="T77" fmla="*/ 524 h 849"/>
              <a:gd name="T78" fmla="*/ 384 w 467"/>
              <a:gd name="T79" fmla="*/ 531 h 849"/>
              <a:gd name="T80" fmla="*/ 398 w 467"/>
              <a:gd name="T81" fmla="*/ 575 h 849"/>
              <a:gd name="T82" fmla="*/ 417 w 467"/>
              <a:gd name="T83" fmla="*/ 569 h 849"/>
              <a:gd name="T84" fmla="*/ 442 w 467"/>
              <a:gd name="T85" fmla="*/ 660 h 849"/>
              <a:gd name="T86" fmla="*/ 431 w 467"/>
              <a:gd name="T87" fmla="*/ 614 h 849"/>
              <a:gd name="T88" fmla="*/ 411 w 467"/>
              <a:gd name="T89" fmla="*/ 619 h 849"/>
              <a:gd name="T90" fmla="*/ 422 w 467"/>
              <a:gd name="T91" fmla="*/ 665 h 849"/>
              <a:gd name="T92" fmla="*/ 442 w 467"/>
              <a:gd name="T93" fmla="*/ 660 h 849"/>
              <a:gd name="T94" fmla="*/ 458 w 467"/>
              <a:gd name="T95" fmla="*/ 753 h 849"/>
              <a:gd name="T96" fmla="*/ 451 w 467"/>
              <a:gd name="T97" fmla="*/ 707 h 849"/>
              <a:gd name="T98" fmla="*/ 431 w 467"/>
              <a:gd name="T99" fmla="*/ 710 h 849"/>
              <a:gd name="T100" fmla="*/ 438 w 467"/>
              <a:gd name="T101" fmla="*/ 756 h 849"/>
              <a:gd name="T102" fmla="*/ 458 w 467"/>
              <a:gd name="T103" fmla="*/ 753 h 849"/>
              <a:gd name="T104" fmla="*/ 467 w 467"/>
              <a:gd name="T105" fmla="*/ 848 h 849"/>
              <a:gd name="T106" fmla="*/ 464 w 467"/>
              <a:gd name="T107" fmla="*/ 801 h 849"/>
              <a:gd name="T108" fmla="*/ 444 w 467"/>
              <a:gd name="T109" fmla="*/ 802 h 849"/>
              <a:gd name="T110" fmla="*/ 447 w 467"/>
              <a:gd name="T111" fmla="*/ 849 h 849"/>
              <a:gd name="T112" fmla="*/ 467 w 467"/>
              <a:gd name="T113" fmla="*/ 848 h 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7" h="849">
                <a:moveTo>
                  <a:pt x="50" y="29"/>
                </a:moveTo>
                <a:cubicBezTo>
                  <a:pt x="37" y="19"/>
                  <a:pt x="25" y="10"/>
                  <a:pt x="12" y="0"/>
                </a:cubicBezTo>
                <a:cubicBezTo>
                  <a:pt x="0" y="16"/>
                  <a:pt x="0" y="16"/>
                  <a:pt x="0" y="16"/>
                </a:cubicBezTo>
                <a:cubicBezTo>
                  <a:pt x="13" y="25"/>
                  <a:pt x="25" y="35"/>
                  <a:pt x="37" y="45"/>
                </a:cubicBezTo>
                <a:cubicBezTo>
                  <a:pt x="50" y="29"/>
                  <a:pt x="50" y="29"/>
                  <a:pt x="50" y="29"/>
                </a:cubicBezTo>
                <a:cubicBezTo>
                  <a:pt x="50" y="29"/>
                  <a:pt x="50" y="29"/>
                  <a:pt x="50" y="29"/>
                </a:cubicBezTo>
                <a:moveTo>
                  <a:pt x="121" y="91"/>
                </a:moveTo>
                <a:cubicBezTo>
                  <a:pt x="110" y="80"/>
                  <a:pt x="98" y="70"/>
                  <a:pt x="86" y="59"/>
                </a:cubicBezTo>
                <a:cubicBezTo>
                  <a:pt x="73" y="74"/>
                  <a:pt x="73" y="74"/>
                  <a:pt x="73" y="74"/>
                </a:cubicBezTo>
                <a:cubicBezTo>
                  <a:pt x="84" y="85"/>
                  <a:pt x="96" y="95"/>
                  <a:pt x="107" y="106"/>
                </a:cubicBezTo>
                <a:cubicBezTo>
                  <a:pt x="121" y="91"/>
                  <a:pt x="121" y="91"/>
                  <a:pt x="121" y="91"/>
                </a:cubicBezTo>
                <a:moveTo>
                  <a:pt x="187" y="159"/>
                </a:moveTo>
                <a:cubicBezTo>
                  <a:pt x="176" y="147"/>
                  <a:pt x="166" y="136"/>
                  <a:pt x="155" y="124"/>
                </a:cubicBezTo>
                <a:cubicBezTo>
                  <a:pt x="140" y="138"/>
                  <a:pt x="140" y="138"/>
                  <a:pt x="140" y="138"/>
                </a:cubicBezTo>
                <a:cubicBezTo>
                  <a:pt x="151" y="150"/>
                  <a:pt x="161" y="161"/>
                  <a:pt x="172" y="172"/>
                </a:cubicBezTo>
                <a:cubicBezTo>
                  <a:pt x="187" y="159"/>
                  <a:pt x="187" y="159"/>
                  <a:pt x="187" y="159"/>
                </a:cubicBezTo>
                <a:cubicBezTo>
                  <a:pt x="187" y="159"/>
                  <a:pt x="187" y="159"/>
                  <a:pt x="187" y="159"/>
                </a:cubicBezTo>
                <a:moveTo>
                  <a:pt x="246" y="233"/>
                </a:moveTo>
                <a:cubicBezTo>
                  <a:pt x="237" y="220"/>
                  <a:pt x="227" y="208"/>
                  <a:pt x="217" y="195"/>
                </a:cubicBezTo>
                <a:cubicBezTo>
                  <a:pt x="202" y="208"/>
                  <a:pt x="202" y="208"/>
                  <a:pt x="202" y="208"/>
                </a:cubicBezTo>
                <a:cubicBezTo>
                  <a:pt x="212" y="220"/>
                  <a:pt x="221" y="232"/>
                  <a:pt x="230" y="245"/>
                </a:cubicBezTo>
                <a:cubicBezTo>
                  <a:pt x="246" y="233"/>
                  <a:pt x="246" y="233"/>
                  <a:pt x="246" y="233"/>
                </a:cubicBezTo>
                <a:moveTo>
                  <a:pt x="300" y="311"/>
                </a:moveTo>
                <a:cubicBezTo>
                  <a:pt x="291" y="297"/>
                  <a:pt x="283" y="284"/>
                  <a:pt x="274" y="271"/>
                </a:cubicBezTo>
                <a:cubicBezTo>
                  <a:pt x="257" y="282"/>
                  <a:pt x="257" y="282"/>
                  <a:pt x="257" y="282"/>
                </a:cubicBezTo>
                <a:cubicBezTo>
                  <a:pt x="266" y="295"/>
                  <a:pt x="275" y="308"/>
                  <a:pt x="283" y="321"/>
                </a:cubicBezTo>
                <a:cubicBezTo>
                  <a:pt x="300" y="311"/>
                  <a:pt x="300" y="311"/>
                  <a:pt x="300" y="311"/>
                </a:cubicBezTo>
                <a:moveTo>
                  <a:pt x="346" y="393"/>
                </a:moveTo>
                <a:cubicBezTo>
                  <a:pt x="339" y="379"/>
                  <a:pt x="332" y="365"/>
                  <a:pt x="324" y="352"/>
                </a:cubicBezTo>
                <a:cubicBezTo>
                  <a:pt x="306" y="361"/>
                  <a:pt x="306" y="361"/>
                  <a:pt x="306" y="361"/>
                </a:cubicBezTo>
                <a:cubicBezTo>
                  <a:pt x="314" y="375"/>
                  <a:pt x="321" y="389"/>
                  <a:pt x="328" y="402"/>
                </a:cubicBezTo>
                <a:cubicBezTo>
                  <a:pt x="346" y="393"/>
                  <a:pt x="346" y="393"/>
                  <a:pt x="346" y="393"/>
                </a:cubicBezTo>
                <a:moveTo>
                  <a:pt x="385" y="480"/>
                </a:moveTo>
                <a:cubicBezTo>
                  <a:pt x="380" y="465"/>
                  <a:pt x="373" y="450"/>
                  <a:pt x="367" y="436"/>
                </a:cubicBezTo>
                <a:cubicBezTo>
                  <a:pt x="348" y="444"/>
                  <a:pt x="348" y="444"/>
                  <a:pt x="348" y="444"/>
                </a:cubicBezTo>
                <a:cubicBezTo>
                  <a:pt x="355" y="458"/>
                  <a:pt x="361" y="473"/>
                  <a:pt x="367" y="487"/>
                </a:cubicBezTo>
                <a:cubicBezTo>
                  <a:pt x="385" y="480"/>
                  <a:pt x="385" y="480"/>
                  <a:pt x="385" y="480"/>
                </a:cubicBezTo>
                <a:moveTo>
                  <a:pt x="417" y="569"/>
                </a:moveTo>
                <a:cubicBezTo>
                  <a:pt x="413" y="554"/>
                  <a:pt x="408" y="539"/>
                  <a:pt x="402" y="524"/>
                </a:cubicBezTo>
                <a:cubicBezTo>
                  <a:pt x="384" y="531"/>
                  <a:pt x="384" y="531"/>
                  <a:pt x="384" y="531"/>
                </a:cubicBezTo>
                <a:cubicBezTo>
                  <a:pt x="389" y="545"/>
                  <a:pt x="394" y="560"/>
                  <a:pt x="398" y="575"/>
                </a:cubicBezTo>
                <a:cubicBezTo>
                  <a:pt x="417" y="569"/>
                  <a:pt x="417" y="569"/>
                  <a:pt x="417" y="569"/>
                </a:cubicBezTo>
                <a:moveTo>
                  <a:pt x="442" y="660"/>
                </a:moveTo>
                <a:cubicBezTo>
                  <a:pt x="438" y="645"/>
                  <a:pt x="435" y="629"/>
                  <a:pt x="431" y="614"/>
                </a:cubicBezTo>
                <a:cubicBezTo>
                  <a:pt x="411" y="619"/>
                  <a:pt x="411" y="619"/>
                  <a:pt x="411" y="619"/>
                </a:cubicBezTo>
                <a:cubicBezTo>
                  <a:pt x="415" y="634"/>
                  <a:pt x="419" y="649"/>
                  <a:pt x="422" y="665"/>
                </a:cubicBezTo>
                <a:cubicBezTo>
                  <a:pt x="442" y="660"/>
                  <a:pt x="442" y="660"/>
                  <a:pt x="442" y="660"/>
                </a:cubicBezTo>
                <a:moveTo>
                  <a:pt x="458" y="753"/>
                </a:moveTo>
                <a:cubicBezTo>
                  <a:pt x="456" y="738"/>
                  <a:pt x="454" y="722"/>
                  <a:pt x="451" y="707"/>
                </a:cubicBezTo>
                <a:cubicBezTo>
                  <a:pt x="431" y="710"/>
                  <a:pt x="431" y="710"/>
                  <a:pt x="431" y="710"/>
                </a:cubicBezTo>
                <a:cubicBezTo>
                  <a:pt x="434" y="725"/>
                  <a:pt x="436" y="741"/>
                  <a:pt x="438" y="756"/>
                </a:cubicBezTo>
                <a:cubicBezTo>
                  <a:pt x="458" y="753"/>
                  <a:pt x="458" y="753"/>
                  <a:pt x="458" y="753"/>
                </a:cubicBezTo>
                <a:moveTo>
                  <a:pt x="467" y="848"/>
                </a:moveTo>
                <a:cubicBezTo>
                  <a:pt x="466" y="832"/>
                  <a:pt x="465" y="816"/>
                  <a:pt x="464" y="801"/>
                </a:cubicBezTo>
                <a:cubicBezTo>
                  <a:pt x="444" y="802"/>
                  <a:pt x="444" y="802"/>
                  <a:pt x="444" y="802"/>
                </a:cubicBezTo>
                <a:cubicBezTo>
                  <a:pt x="445" y="818"/>
                  <a:pt x="446" y="833"/>
                  <a:pt x="447" y="849"/>
                </a:cubicBezTo>
                <a:cubicBezTo>
                  <a:pt x="467" y="848"/>
                  <a:pt x="467" y="848"/>
                  <a:pt x="467" y="848"/>
                </a:cubicBezTo>
              </a:path>
            </a:pathLst>
          </a:custGeom>
          <a:solidFill>
            <a:schemeClr val="tx2"/>
          </a:solidFill>
          <a:ln>
            <a:noFill/>
          </a:ln>
          <a:extLst/>
        </p:spPr>
        <p:txBody>
          <a:bodyPr vert="horz" wrap="square" lIns="60960" tIns="30480" rIns="60960" bIns="30480" numCol="1" anchor="t" anchorCtr="0" compatLnSpc="1">
            <a:prstTxWarp prst="textNoShape">
              <a:avLst/>
            </a:prstTxWarp>
          </a:bodyPr>
          <a:lstStyle/>
          <a:p>
            <a:pPr defTabSz="914217"/>
            <a:endParaRPr lang="en-US" sz="3200" dirty="0">
              <a:solidFill>
                <a:srgbClr val="445469"/>
              </a:solidFill>
              <a:latin typeface="微软雅黑" panose="020B0503020204020204" pitchFamily="34" charset="-122"/>
            </a:endParaRPr>
          </a:p>
        </p:txBody>
      </p:sp>
      <p:sp>
        <p:nvSpPr>
          <p:cNvPr id="124" name="Freeform 77"/>
          <p:cNvSpPr>
            <a:spLocks/>
          </p:cNvSpPr>
          <p:nvPr/>
        </p:nvSpPr>
        <p:spPr bwMode="auto">
          <a:xfrm>
            <a:off x="2922494" y="3882531"/>
            <a:ext cx="2226682" cy="965253"/>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chemeClr val="accent4"/>
          </a:solidFill>
          <a:ln>
            <a:noFill/>
          </a:ln>
          <a:extLst/>
        </p:spPr>
        <p:txBody>
          <a:bodyPr vert="horz" wrap="square" lIns="60960" tIns="30480" rIns="60960" bIns="30480" numCol="1" anchor="t" anchorCtr="0" compatLnSpc="1">
            <a:prstTxWarp prst="textNoShape">
              <a:avLst/>
            </a:prstTxWarp>
          </a:bodyPr>
          <a:lstStyle/>
          <a:p>
            <a:pPr defTabSz="914217"/>
            <a:endParaRPr lang="en-US" sz="3200" dirty="0">
              <a:solidFill>
                <a:srgbClr val="445469"/>
              </a:solidFill>
              <a:latin typeface="微软雅黑" panose="020B0503020204020204" pitchFamily="34" charset="-122"/>
            </a:endParaRPr>
          </a:p>
        </p:txBody>
      </p:sp>
      <p:sp>
        <p:nvSpPr>
          <p:cNvPr id="125" name="Freeform 78"/>
          <p:cNvSpPr>
            <a:spLocks/>
          </p:cNvSpPr>
          <p:nvPr/>
        </p:nvSpPr>
        <p:spPr bwMode="auto">
          <a:xfrm>
            <a:off x="5119134" y="1523190"/>
            <a:ext cx="2199100" cy="1092200"/>
          </a:xfrm>
          <a:custGeom>
            <a:avLst/>
            <a:gdLst>
              <a:gd name="T0" fmla="*/ 954 w 1034"/>
              <a:gd name="T1" fmla="*/ 252 h 583"/>
              <a:gd name="T2" fmla="*/ 954 w 1034"/>
              <a:gd name="T3" fmla="*/ 249 h 583"/>
              <a:gd name="T4" fmla="*/ 815 w 1034"/>
              <a:gd name="T5" fmla="*/ 110 h 583"/>
              <a:gd name="T6" fmla="*/ 767 w 1034"/>
              <a:gd name="T7" fmla="*/ 119 h 583"/>
              <a:gd name="T8" fmla="*/ 578 w 1034"/>
              <a:gd name="T9" fmla="*/ 0 h 583"/>
              <a:gd name="T10" fmla="*/ 377 w 1034"/>
              <a:gd name="T11" fmla="*/ 152 h 583"/>
              <a:gd name="T12" fmla="*/ 301 w 1034"/>
              <a:gd name="T13" fmla="*/ 131 h 583"/>
              <a:gd name="T14" fmla="*/ 150 w 1034"/>
              <a:gd name="T15" fmla="*/ 282 h 583"/>
              <a:gd name="T16" fmla="*/ 0 w 1034"/>
              <a:gd name="T17" fmla="*/ 432 h 583"/>
              <a:gd name="T18" fmla="*/ 150 w 1034"/>
              <a:gd name="T19" fmla="*/ 583 h 583"/>
              <a:gd name="T20" fmla="*/ 853 w 1034"/>
              <a:gd name="T21" fmla="*/ 583 h 583"/>
              <a:gd name="T22" fmla="*/ 1034 w 1034"/>
              <a:gd name="T23" fmla="*/ 402 h 583"/>
              <a:gd name="T24" fmla="*/ 954 w 1034"/>
              <a:gd name="T25" fmla="*/ 252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4" h="583">
                <a:moveTo>
                  <a:pt x="954" y="252"/>
                </a:moveTo>
                <a:cubicBezTo>
                  <a:pt x="954" y="251"/>
                  <a:pt x="954" y="250"/>
                  <a:pt x="954" y="249"/>
                </a:cubicBezTo>
                <a:cubicBezTo>
                  <a:pt x="954" y="172"/>
                  <a:pt x="892" y="110"/>
                  <a:pt x="815" y="110"/>
                </a:cubicBezTo>
                <a:cubicBezTo>
                  <a:pt x="798" y="110"/>
                  <a:pt x="782" y="113"/>
                  <a:pt x="767" y="119"/>
                </a:cubicBezTo>
                <a:cubicBezTo>
                  <a:pt x="733" y="49"/>
                  <a:pt x="661" y="0"/>
                  <a:pt x="578" y="0"/>
                </a:cubicBezTo>
                <a:cubicBezTo>
                  <a:pt x="482" y="0"/>
                  <a:pt x="402" y="64"/>
                  <a:pt x="377" y="152"/>
                </a:cubicBezTo>
                <a:cubicBezTo>
                  <a:pt x="355" y="139"/>
                  <a:pt x="329" y="131"/>
                  <a:pt x="301" y="131"/>
                </a:cubicBezTo>
                <a:cubicBezTo>
                  <a:pt x="218" y="131"/>
                  <a:pt x="150" y="199"/>
                  <a:pt x="150" y="282"/>
                </a:cubicBezTo>
                <a:cubicBezTo>
                  <a:pt x="67" y="282"/>
                  <a:pt x="0" y="349"/>
                  <a:pt x="0" y="432"/>
                </a:cubicBezTo>
                <a:cubicBezTo>
                  <a:pt x="0" y="515"/>
                  <a:pt x="67" y="583"/>
                  <a:pt x="150" y="583"/>
                </a:cubicBezTo>
                <a:cubicBezTo>
                  <a:pt x="853" y="583"/>
                  <a:pt x="853" y="583"/>
                  <a:pt x="853" y="583"/>
                </a:cubicBezTo>
                <a:cubicBezTo>
                  <a:pt x="953" y="583"/>
                  <a:pt x="1034" y="502"/>
                  <a:pt x="1034" y="402"/>
                </a:cubicBezTo>
                <a:cubicBezTo>
                  <a:pt x="1034" y="339"/>
                  <a:pt x="1002" y="284"/>
                  <a:pt x="954" y="252"/>
                </a:cubicBezTo>
                <a:close/>
              </a:path>
            </a:pathLst>
          </a:custGeom>
          <a:solidFill>
            <a:schemeClr val="accent2"/>
          </a:solidFill>
          <a:ln>
            <a:noFill/>
          </a:ln>
          <a:extLst/>
        </p:spPr>
        <p:txBody>
          <a:bodyPr vert="horz" wrap="square" lIns="60960" tIns="30480" rIns="60960" bIns="30480" numCol="1" anchor="t" anchorCtr="0" compatLnSpc="1">
            <a:prstTxWarp prst="textNoShape">
              <a:avLst/>
            </a:prstTxWarp>
          </a:bodyPr>
          <a:lstStyle/>
          <a:p>
            <a:pPr defTabSz="914217"/>
            <a:endParaRPr lang="en-US" sz="3200" dirty="0">
              <a:solidFill>
                <a:srgbClr val="445469"/>
              </a:solidFill>
              <a:latin typeface="微软雅黑" panose="020B0503020204020204" pitchFamily="34" charset="-122"/>
            </a:endParaRPr>
          </a:p>
        </p:txBody>
      </p:sp>
      <p:sp>
        <p:nvSpPr>
          <p:cNvPr id="126" name="Freeform 77"/>
          <p:cNvSpPr>
            <a:spLocks/>
          </p:cNvSpPr>
          <p:nvPr/>
        </p:nvSpPr>
        <p:spPr bwMode="auto">
          <a:xfrm>
            <a:off x="7460950" y="4015695"/>
            <a:ext cx="1775066" cy="850900"/>
          </a:xfrm>
          <a:custGeom>
            <a:avLst/>
            <a:gdLst>
              <a:gd name="T0" fmla="*/ 451 w 806"/>
              <a:gd name="T1" fmla="*/ 0 h 454"/>
              <a:gd name="T2" fmla="*/ 294 w 806"/>
              <a:gd name="T3" fmla="*/ 119 h 454"/>
              <a:gd name="T4" fmla="*/ 235 w 806"/>
              <a:gd name="T5" fmla="*/ 103 h 454"/>
              <a:gd name="T6" fmla="*/ 118 w 806"/>
              <a:gd name="T7" fmla="*/ 220 h 454"/>
              <a:gd name="T8" fmla="*/ 0 w 806"/>
              <a:gd name="T9" fmla="*/ 337 h 454"/>
              <a:gd name="T10" fmla="*/ 118 w 806"/>
              <a:gd name="T11" fmla="*/ 454 h 454"/>
              <a:gd name="T12" fmla="*/ 665 w 806"/>
              <a:gd name="T13" fmla="*/ 454 h 454"/>
              <a:gd name="T14" fmla="*/ 806 w 806"/>
              <a:gd name="T15" fmla="*/ 313 h 454"/>
              <a:gd name="T16" fmla="*/ 744 w 806"/>
              <a:gd name="T17" fmla="*/ 196 h 454"/>
              <a:gd name="T18" fmla="*/ 744 w 806"/>
              <a:gd name="T19" fmla="*/ 194 h 454"/>
              <a:gd name="T20" fmla="*/ 636 w 806"/>
              <a:gd name="T21" fmla="*/ 86 h 454"/>
              <a:gd name="T22" fmla="*/ 598 w 806"/>
              <a:gd name="T23" fmla="*/ 93 h 454"/>
              <a:gd name="T24" fmla="*/ 451 w 806"/>
              <a:gd name="T25"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6" h="454">
                <a:moveTo>
                  <a:pt x="451" y="0"/>
                </a:moveTo>
                <a:cubicBezTo>
                  <a:pt x="376" y="0"/>
                  <a:pt x="313" y="50"/>
                  <a:pt x="294" y="119"/>
                </a:cubicBezTo>
                <a:cubicBezTo>
                  <a:pt x="277" y="109"/>
                  <a:pt x="257" y="103"/>
                  <a:pt x="235" y="103"/>
                </a:cubicBezTo>
                <a:cubicBezTo>
                  <a:pt x="170" y="103"/>
                  <a:pt x="118" y="155"/>
                  <a:pt x="118" y="220"/>
                </a:cubicBezTo>
                <a:cubicBezTo>
                  <a:pt x="53" y="220"/>
                  <a:pt x="0" y="272"/>
                  <a:pt x="0" y="337"/>
                </a:cubicBezTo>
                <a:cubicBezTo>
                  <a:pt x="0" y="402"/>
                  <a:pt x="53" y="454"/>
                  <a:pt x="118" y="454"/>
                </a:cubicBezTo>
                <a:cubicBezTo>
                  <a:pt x="665" y="454"/>
                  <a:pt x="665" y="454"/>
                  <a:pt x="665" y="454"/>
                </a:cubicBezTo>
                <a:cubicBezTo>
                  <a:pt x="743" y="454"/>
                  <a:pt x="806" y="391"/>
                  <a:pt x="806" y="313"/>
                </a:cubicBezTo>
                <a:cubicBezTo>
                  <a:pt x="806" y="265"/>
                  <a:pt x="782" y="222"/>
                  <a:pt x="744" y="196"/>
                </a:cubicBezTo>
                <a:cubicBezTo>
                  <a:pt x="744" y="196"/>
                  <a:pt x="744" y="195"/>
                  <a:pt x="744" y="194"/>
                </a:cubicBezTo>
                <a:cubicBezTo>
                  <a:pt x="744" y="135"/>
                  <a:pt x="696" y="86"/>
                  <a:pt x="636" y="86"/>
                </a:cubicBezTo>
                <a:cubicBezTo>
                  <a:pt x="623" y="86"/>
                  <a:pt x="610" y="89"/>
                  <a:pt x="598" y="93"/>
                </a:cubicBezTo>
                <a:cubicBezTo>
                  <a:pt x="572" y="38"/>
                  <a:pt x="516" y="0"/>
                  <a:pt x="451" y="0"/>
                </a:cubicBezTo>
              </a:path>
            </a:pathLst>
          </a:custGeom>
          <a:solidFill>
            <a:schemeClr val="accent3"/>
          </a:solidFill>
          <a:ln>
            <a:noFill/>
          </a:ln>
          <a:extLst/>
        </p:spPr>
        <p:txBody>
          <a:bodyPr vert="horz" wrap="square" lIns="60960" tIns="30480" rIns="60960" bIns="30480" numCol="1" anchor="t" anchorCtr="0" compatLnSpc="1">
            <a:prstTxWarp prst="textNoShape">
              <a:avLst/>
            </a:prstTxWarp>
          </a:bodyPr>
          <a:lstStyle/>
          <a:p>
            <a:pPr defTabSz="914217"/>
            <a:endParaRPr lang="en-US" sz="3200" dirty="0">
              <a:solidFill>
                <a:srgbClr val="445469"/>
              </a:solidFill>
              <a:latin typeface="微软雅黑" panose="020B0503020204020204" pitchFamily="34" charset="-122"/>
            </a:endParaRPr>
          </a:p>
        </p:txBody>
      </p:sp>
      <p:grpSp>
        <p:nvGrpSpPr>
          <p:cNvPr id="127" name="Group 126"/>
          <p:cNvGrpSpPr/>
          <p:nvPr/>
        </p:nvGrpSpPr>
        <p:grpSpPr>
          <a:xfrm>
            <a:off x="4719886" y="2700666"/>
            <a:ext cx="2736803" cy="1615487"/>
            <a:chOff x="9436597" y="5579572"/>
            <a:chExt cx="5473605" cy="3230973"/>
          </a:xfrm>
          <a:solidFill>
            <a:schemeClr val="accent4"/>
          </a:solidFill>
        </p:grpSpPr>
        <p:sp>
          <p:nvSpPr>
            <p:cNvPr id="128" name="Freeform 5"/>
            <p:cNvSpPr>
              <a:spLocks noChangeArrowheads="1"/>
            </p:cNvSpPr>
            <p:nvPr/>
          </p:nvSpPr>
          <p:spPr bwMode="auto">
            <a:xfrm>
              <a:off x="9436597" y="6505981"/>
              <a:ext cx="713663" cy="713630"/>
            </a:xfrm>
            <a:custGeom>
              <a:avLst/>
              <a:gdLst>
                <a:gd name="T0" fmla="*/ 942 w 1248"/>
                <a:gd name="T1" fmla="*/ 0 h 1253"/>
                <a:gd name="T2" fmla="*/ 942 w 1248"/>
                <a:gd name="T3" fmla="*/ 0 h 1253"/>
                <a:gd name="T4" fmla="*/ 585 w 1248"/>
                <a:gd name="T5" fmla="*/ 506 h 1253"/>
                <a:gd name="T6" fmla="*/ 0 w 1248"/>
                <a:gd name="T7" fmla="*/ 305 h 1253"/>
                <a:gd name="T8" fmla="*/ 502 w 1248"/>
                <a:gd name="T9" fmla="*/ 662 h 1253"/>
                <a:gd name="T10" fmla="*/ 300 w 1248"/>
                <a:gd name="T11" fmla="*/ 1252 h 1253"/>
                <a:gd name="T12" fmla="*/ 662 w 1248"/>
                <a:gd name="T13" fmla="*/ 745 h 1253"/>
                <a:gd name="T14" fmla="*/ 1247 w 1248"/>
                <a:gd name="T15" fmla="*/ 946 h 1253"/>
                <a:gd name="T16" fmla="*/ 741 w 1248"/>
                <a:gd name="T17" fmla="*/ 589 h 1253"/>
                <a:gd name="T18" fmla="*/ 942 w 1248"/>
                <a:gd name="T19" fmla="*/ 0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8" h="1253">
                  <a:moveTo>
                    <a:pt x="942" y="0"/>
                  </a:moveTo>
                  <a:lnTo>
                    <a:pt x="942" y="0"/>
                  </a:lnTo>
                  <a:lnTo>
                    <a:pt x="585" y="506"/>
                  </a:lnTo>
                  <a:lnTo>
                    <a:pt x="0" y="305"/>
                  </a:lnTo>
                  <a:lnTo>
                    <a:pt x="502" y="662"/>
                  </a:lnTo>
                  <a:lnTo>
                    <a:pt x="300" y="1252"/>
                  </a:lnTo>
                  <a:lnTo>
                    <a:pt x="662" y="745"/>
                  </a:lnTo>
                  <a:lnTo>
                    <a:pt x="1247" y="946"/>
                  </a:lnTo>
                  <a:lnTo>
                    <a:pt x="741" y="589"/>
                  </a:lnTo>
                  <a:lnTo>
                    <a:pt x="942"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129" name="Freeform 7"/>
            <p:cNvSpPr>
              <a:spLocks noChangeArrowheads="1"/>
            </p:cNvSpPr>
            <p:nvPr/>
          </p:nvSpPr>
          <p:spPr bwMode="auto">
            <a:xfrm>
              <a:off x="12952538" y="5579572"/>
              <a:ext cx="307727" cy="314258"/>
            </a:xfrm>
            <a:custGeom>
              <a:avLst/>
              <a:gdLst>
                <a:gd name="T0" fmla="*/ 496 w 539"/>
                <a:gd name="T1" fmla="*/ 0 h 545"/>
                <a:gd name="T2" fmla="*/ 496 w 539"/>
                <a:gd name="T3" fmla="*/ 0 h 545"/>
                <a:gd name="T4" fmla="*/ 263 w 539"/>
                <a:gd name="T5" fmla="*/ 213 h 545"/>
                <a:gd name="T6" fmla="*/ 0 w 539"/>
                <a:gd name="T7" fmla="*/ 42 h 545"/>
                <a:gd name="T8" fmla="*/ 207 w 539"/>
                <a:gd name="T9" fmla="*/ 280 h 545"/>
                <a:gd name="T10" fmla="*/ 41 w 539"/>
                <a:gd name="T11" fmla="*/ 544 h 545"/>
                <a:gd name="T12" fmla="*/ 273 w 539"/>
                <a:gd name="T13" fmla="*/ 337 h 545"/>
                <a:gd name="T14" fmla="*/ 538 w 539"/>
                <a:gd name="T15" fmla="*/ 502 h 545"/>
                <a:gd name="T16" fmla="*/ 331 w 539"/>
                <a:gd name="T17" fmla="*/ 269 h 545"/>
                <a:gd name="T18" fmla="*/ 496 w 539"/>
                <a:gd name="T19"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9" h="545">
                  <a:moveTo>
                    <a:pt x="496" y="0"/>
                  </a:moveTo>
                  <a:lnTo>
                    <a:pt x="496" y="0"/>
                  </a:lnTo>
                  <a:lnTo>
                    <a:pt x="263" y="213"/>
                  </a:lnTo>
                  <a:lnTo>
                    <a:pt x="0" y="42"/>
                  </a:lnTo>
                  <a:lnTo>
                    <a:pt x="207" y="280"/>
                  </a:lnTo>
                  <a:lnTo>
                    <a:pt x="41" y="544"/>
                  </a:lnTo>
                  <a:lnTo>
                    <a:pt x="273" y="337"/>
                  </a:lnTo>
                  <a:lnTo>
                    <a:pt x="538" y="502"/>
                  </a:lnTo>
                  <a:lnTo>
                    <a:pt x="331" y="269"/>
                  </a:lnTo>
                  <a:lnTo>
                    <a:pt x="496"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130" name="Freeform 9"/>
            <p:cNvSpPr>
              <a:spLocks noChangeArrowheads="1"/>
            </p:cNvSpPr>
            <p:nvPr/>
          </p:nvSpPr>
          <p:spPr bwMode="auto">
            <a:xfrm>
              <a:off x="10094606" y="8434091"/>
              <a:ext cx="307727" cy="314258"/>
            </a:xfrm>
            <a:custGeom>
              <a:avLst/>
              <a:gdLst>
                <a:gd name="T0" fmla="*/ 497 w 539"/>
                <a:gd name="T1" fmla="*/ 0 h 545"/>
                <a:gd name="T2" fmla="*/ 497 w 539"/>
                <a:gd name="T3" fmla="*/ 0 h 545"/>
                <a:gd name="T4" fmla="*/ 497 w 539"/>
                <a:gd name="T5" fmla="*/ 0 h 545"/>
                <a:gd name="T6" fmla="*/ 264 w 539"/>
                <a:gd name="T7" fmla="*/ 213 h 545"/>
                <a:gd name="T8" fmla="*/ 0 w 539"/>
                <a:gd name="T9" fmla="*/ 42 h 545"/>
                <a:gd name="T10" fmla="*/ 207 w 539"/>
                <a:gd name="T11" fmla="*/ 279 h 545"/>
                <a:gd name="T12" fmla="*/ 41 w 539"/>
                <a:gd name="T13" fmla="*/ 544 h 545"/>
                <a:gd name="T14" fmla="*/ 274 w 539"/>
                <a:gd name="T15" fmla="*/ 336 h 545"/>
                <a:gd name="T16" fmla="*/ 538 w 539"/>
                <a:gd name="T17" fmla="*/ 502 h 545"/>
                <a:gd name="T18" fmla="*/ 332 w 539"/>
                <a:gd name="T19" fmla="*/ 269 h 545"/>
                <a:gd name="T20" fmla="*/ 497 w 539"/>
                <a:gd name="T21" fmla="*/ 0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9" h="545">
                  <a:moveTo>
                    <a:pt x="497" y="0"/>
                  </a:moveTo>
                  <a:lnTo>
                    <a:pt x="497" y="0"/>
                  </a:lnTo>
                  <a:lnTo>
                    <a:pt x="497" y="0"/>
                  </a:lnTo>
                  <a:cubicBezTo>
                    <a:pt x="264" y="213"/>
                    <a:pt x="264" y="213"/>
                    <a:pt x="264" y="213"/>
                  </a:cubicBezTo>
                  <a:cubicBezTo>
                    <a:pt x="0" y="42"/>
                    <a:pt x="0" y="42"/>
                    <a:pt x="0" y="42"/>
                  </a:cubicBezTo>
                  <a:cubicBezTo>
                    <a:pt x="207" y="279"/>
                    <a:pt x="207" y="279"/>
                    <a:pt x="207" y="279"/>
                  </a:cubicBezTo>
                  <a:cubicBezTo>
                    <a:pt x="41" y="544"/>
                    <a:pt x="41" y="544"/>
                    <a:pt x="41" y="544"/>
                  </a:cubicBezTo>
                  <a:cubicBezTo>
                    <a:pt x="274" y="336"/>
                    <a:pt x="274" y="336"/>
                    <a:pt x="274" y="336"/>
                  </a:cubicBezTo>
                  <a:cubicBezTo>
                    <a:pt x="538" y="502"/>
                    <a:pt x="538" y="502"/>
                    <a:pt x="538" y="502"/>
                  </a:cubicBezTo>
                  <a:cubicBezTo>
                    <a:pt x="332" y="269"/>
                    <a:pt x="332" y="269"/>
                    <a:pt x="332" y="269"/>
                  </a:cubicBezTo>
                  <a:cubicBezTo>
                    <a:pt x="497" y="0"/>
                    <a:pt x="497" y="0"/>
                    <a:pt x="497" y="0"/>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131" name="Freeform 11"/>
            <p:cNvSpPr>
              <a:spLocks noChangeArrowheads="1"/>
            </p:cNvSpPr>
            <p:nvPr/>
          </p:nvSpPr>
          <p:spPr bwMode="auto">
            <a:xfrm>
              <a:off x="14602475" y="7055933"/>
              <a:ext cx="307727" cy="304439"/>
            </a:xfrm>
            <a:custGeom>
              <a:avLst/>
              <a:gdLst>
                <a:gd name="T0" fmla="*/ 496 w 539"/>
                <a:gd name="T1" fmla="*/ 0 h 539"/>
                <a:gd name="T2" fmla="*/ 263 w 539"/>
                <a:gd name="T3" fmla="*/ 207 h 539"/>
                <a:gd name="T4" fmla="*/ 0 w 539"/>
                <a:gd name="T5" fmla="*/ 42 h 539"/>
                <a:gd name="T6" fmla="*/ 207 w 539"/>
                <a:gd name="T7" fmla="*/ 274 h 539"/>
                <a:gd name="T8" fmla="*/ 42 w 539"/>
                <a:gd name="T9" fmla="*/ 538 h 539"/>
                <a:gd name="T10" fmla="*/ 274 w 539"/>
                <a:gd name="T11" fmla="*/ 331 h 539"/>
                <a:gd name="T12" fmla="*/ 538 w 539"/>
                <a:gd name="T13" fmla="*/ 497 h 539"/>
                <a:gd name="T14" fmla="*/ 331 w 539"/>
                <a:gd name="T15" fmla="*/ 264 h 539"/>
                <a:gd name="T16" fmla="*/ 496 w 539"/>
                <a:gd name="T17" fmla="*/ 0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9" h="539">
                  <a:moveTo>
                    <a:pt x="496" y="0"/>
                  </a:moveTo>
                  <a:lnTo>
                    <a:pt x="263" y="207"/>
                  </a:lnTo>
                  <a:lnTo>
                    <a:pt x="0" y="42"/>
                  </a:lnTo>
                  <a:lnTo>
                    <a:pt x="207" y="274"/>
                  </a:lnTo>
                  <a:lnTo>
                    <a:pt x="42" y="538"/>
                  </a:lnTo>
                  <a:lnTo>
                    <a:pt x="274" y="331"/>
                  </a:lnTo>
                  <a:lnTo>
                    <a:pt x="538" y="497"/>
                  </a:lnTo>
                  <a:lnTo>
                    <a:pt x="331" y="264"/>
                  </a:lnTo>
                  <a:lnTo>
                    <a:pt x="496" y="0"/>
                  </a:lnTo>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sp>
          <p:nvSpPr>
            <p:cNvPr id="132" name="Freeform 12"/>
            <p:cNvSpPr>
              <a:spLocks noChangeArrowheads="1"/>
            </p:cNvSpPr>
            <p:nvPr/>
          </p:nvSpPr>
          <p:spPr bwMode="auto">
            <a:xfrm>
              <a:off x="13633465" y="8096915"/>
              <a:ext cx="713663" cy="713630"/>
            </a:xfrm>
            <a:custGeom>
              <a:avLst/>
              <a:gdLst>
                <a:gd name="T0" fmla="*/ 947 w 1248"/>
                <a:gd name="T1" fmla="*/ 0 h 1249"/>
                <a:gd name="T2" fmla="*/ 947 w 1248"/>
                <a:gd name="T3" fmla="*/ 0 h 1249"/>
                <a:gd name="T4" fmla="*/ 591 w 1248"/>
                <a:gd name="T5" fmla="*/ 507 h 1249"/>
                <a:gd name="T6" fmla="*/ 0 w 1248"/>
                <a:gd name="T7" fmla="*/ 306 h 1249"/>
                <a:gd name="T8" fmla="*/ 508 w 1248"/>
                <a:gd name="T9" fmla="*/ 663 h 1249"/>
                <a:gd name="T10" fmla="*/ 306 w 1248"/>
                <a:gd name="T11" fmla="*/ 1248 h 1249"/>
                <a:gd name="T12" fmla="*/ 306 w 1248"/>
                <a:gd name="T13" fmla="*/ 1248 h 1249"/>
                <a:gd name="T14" fmla="*/ 663 w 1248"/>
                <a:gd name="T15" fmla="*/ 745 h 1249"/>
                <a:gd name="T16" fmla="*/ 1247 w 1248"/>
                <a:gd name="T17" fmla="*/ 947 h 1249"/>
                <a:gd name="T18" fmla="*/ 745 w 1248"/>
                <a:gd name="T19" fmla="*/ 585 h 1249"/>
                <a:gd name="T20" fmla="*/ 947 w 1248"/>
                <a:gd name="T21" fmla="*/ 0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8" h="1249">
                  <a:moveTo>
                    <a:pt x="947" y="0"/>
                  </a:moveTo>
                  <a:lnTo>
                    <a:pt x="947" y="0"/>
                  </a:lnTo>
                  <a:lnTo>
                    <a:pt x="591" y="507"/>
                  </a:lnTo>
                  <a:lnTo>
                    <a:pt x="0" y="306"/>
                  </a:lnTo>
                  <a:lnTo>
                    <a:pt x="508" y="663"/>
                  </a:lnTo>
                  <a:lnTo>
                    <a:pt x="306" y="1248"/>
                  </a:lnTo>
                  <a:lnTo>
                    <a:pt x="306" y="1248"/>
                  </a:lnTo>
                  <a:lnTo>
                    <a:pt x="663" y="745"/>
                  </a:lnTo>
                  <a:lnTo>
                    <a:pt x="1247" y="947"/>
                  </a:lnTo>
                  <a:lnTo>
                    <a:pt x="745" y="585"/>
                  </a:lnTo>
                  <a:lnTo>
                    <a:pt x="947"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17">
                <a:defRPr/>
              </a:pPr>
              <a:endParaRPr lang="en-US" dirty="0">
                <a:solidFill>
                  <a:srgbClr val="445469"/>
                </a:solidFill>
                <a:latin typeface="微软雅黑" panose="020B0503020204020204" pitchFamily="34" charset="-122"/>
              </a:endParaRPr>
            </a:p>
          </p:txBody>
        </p:sp>
      </p:grpSp>
      <p:sp>
        <p:nvSpPr>
          <p:cNvPr id="133" name="TextBox 132"/>
          <p:cNvSpPr txBox="1"/>
          <p:nvPr/>
        </p:nvSpPr>
        <p:spPr>
          <a:xfrm>
            <a:off x="4879440" y="1903167"/>
            <a:ext cx="2807347" cy="578623"/>
          </a:xfrm>
          <a:prstGeom prst="rect">
            <a:avLst/>
          </a:prstGeom>
          <a:noFill/>
        </p:spPr>
        <p:txBody>
          <a:bodyPr wrap="square" lIns="0" tIns="60963" rIns="0" bIns="0">
            <a:spAutoFit/>
          </a:bodyPr>
          <a:lstStyle/>
          <a:p>
            <a:pPr algn="ctr" defTabSz="609492">
              <a:lnSpc>
                <a:spcPct val="120000"/>
              </a:lnSpc>
              <a:defRPr/>
            </a:pPr>
            <a:r>
              <a:rPr lang="en-US" altLang="zh-CN" sz="2800" b="1" dirty="0" smtClean="0">
                <a:solidFill>
                  <a:prstClr val="white"/>
                </a:solidFill>
                <a:latin typeface="微软雅黑" panose="020B0503020204020204" pitchFamily="34" charset="-122"/>
                <a:cs typeface="Aparajita" panose="020B0604020202020204" pitchFamily="34" charset="0"/>
              </a:rPr>
              <a:t>User</a:t>
            </a:r>
            <a:endParaRPr lang="en-US" sz="2800" b="1" dirty="0">
              <a:solidFill>
                <a:prstClr val="white"/>
              </a:solidFill>
              <a:latin typeface="微软雅黑" panose="020B0503020204020204" pitchFamily="34" charset="-122"/>
              <a:cs typeface="Aparajita" panose="020B0604020202020204" pitchFamily="34" charset="0"/>
            </a:endParaRPr>
          </a:p>
        </p:txBody>
      </p:sp>
      <p:sp>
        <p:nvSpPr>
          <p:cNvPr id="134" name="TextBox 133"/>
          <p:cNvSpPr txBox="1"/>
          <p:nvPr/>
        </p:nvSpPr>
        <p:spPr>
          <a:xfrm>
            <a:off x="7013946" y="4191168"/>
            <a:ext cx="2807347" cy="534829"/>
          </a:xfrm>
          <a:prstGeom prst="rect">
            <a:avLst/>
          </a:prstGeom>
          <a:noFill/>
        </p:spPr>
        <p:txBody>
          <a:bodyPr wrap="square" lIns="0" tIns="60963" rIns="0" bIns="0">
            <a:spAutoFit/>
          </a:bodyPr>
          <a:lstStyle/>
          <a:p>
            <a:pPr algn="ctr" defTabSz="609492">
              <a:lnSpc>
                <a:spcPct val="120000"/>
              </a:lnSpc>
              <a:defRPr/>
            </a:pPr>
            <a:r>
              <a:rPr lang="en-US" altLang="zh-CN" sz="2800" b="1" dirty="0" smtClean="0">
                <a:solidFill>
                  <a:prstClr val="white"/>
                </a:solidFill>
                <a:latin typeface="微软雅黑" panose="020B0503020204020204" pitchFamily="34" charset="-122"/>
                <a:cs typeface="Aparajita" panose="020B0604020202020204" pitchFamily="34" charset="0"/>
              </a:rPr>
              <a:t>Pay</a:t>
            </a:r>
            <a:endParaRPr lang="en-US" sz="2800" b="1" dirty="0">
              <a:solidFill>
                <a:prstClr val="white"/>
              </a:solidFill>
              <a:latin typeface="微软雅黑" panose="020B0503020204020204" pitchFamily="34" charset="-122"/>
              <a:cs typeface="Aparajita" panose="020B0604020202020204" pitchFamily="34" charset="0"/>
            </a:endParaRPr>
          </a:p>
        </p:txBody>
      </p:sp>
      <p:sp>
        <p:nvSpPr>
          <p:cNvPr id="135" name="TextBox 134"/>
          <p:cNvSpPr txBox="1"/>
          <p:nvPr/>
        </p:nvSpPr>
        <p:spPr>
          <a:xfrm>
            <a:off x="2668098" y="4296511"/>
            <a:ext cx="2807347" cy="416464"/>
          </a:xfrm>
          <a:prstGeom prst="rect">
            <a:avLst/>
          </a:prstGeom>
          <a:noFill/>
        </p:spPr>
        <p:txBody>
          <a:bodyPr wrap="square" lIns="0" tIns="60963" rIns="0" bIns="0">
            <a:spAutoFit/>
          </a:bodyPr>
          <a:lstStyle/>
          <a:p>
            <a:pPr algn="ctr" defTabSz="609492">
              <a:lnSpc>
                <a:spcPct val="120000"/>
              </a:lnSpc>
              <a:defRPr/>
            </a:pPr>
            <a:r>
              <a:rPr lang="en-US" altLang="zh-CN" sz="2100" b="1" dirty="0" smtClean="0">
                <a:solidFill>
                  <a:prstClr val="white"/>
                </a:solidFill>
                <a:latin typeface="微软雅黑" panose="020B0503020204020204" pitchFamily="34" charset="-122"/>
                <a:cs typeface="Aparajita" panose="020B0604020202020204" pitchFamily="34" charset="0"/>
              </a:rPr>
              <a:t>communication</a:t>
            </a:r>
            <a:endParaRPr lang="en-US" sz="2100" b="1" dirty="0">
              <a:solidFill>
                <a:prstClr val="white"/>
              </a:solidFill>
              <a:latin typeface="微软雅黑" panose="020B0503020204020204" pitchFamily="34" charset="-122"/>
              <a:cs typeface="Aparajita" panose="020B0604020202020204" pitchFamily="34" charset="0"/>
            </a:endParaRPr>
          </a:p>
        </p:txBody>
      </p:sp>
      <p:grpSp>
        <p:nvGrpSpPr>
          <p:cNvPr id="136" name="Group 135"/>
          <p:cNvGrpSpPr/>
          <p:nvPr/>
        </p:nvGrpSpPr>
        <p:grpSpPr>
          <a:xfrm>
            <a:off x="1290918" y="1563162"/>
            <a:ext cx="3549933" cy="1114600"/>
            <a:chOff x="2425852" y="3921811"/>
            <a:chExt cx="7099865" cy="2229200"/>
          </a:xfrm>
        </p:grpSpPr>
        <p:sp>
          <p:nvSpPr>
            <p:cNvPr id="137" name="TextBox 136"/>
            <p:cNvSpPr txBox="1"/>
            <p:nvPr/>
          </p:nvSpPr>
          <p:spPr>
            <a:xfrm>
              <a:off x="2425852" y="4434251"/>
              <a:ext cx="6988465" cy="1716760"/>
            </a:xfrm>
            <a:prstGeom prst="rect">
              <a:avLst/>
            </a:prstGeom>
            <a:noFill/>
          </p:spPr>
          <p:txBody>
            <a:bodyPr wrap="square" lIns="0" tIns="60963" rIns="0" bIns="0">
              <a:spAutoFit/>
            </a:bodyPr>
            <a:lstStyle/>
            <a:p>
              <a:pPr algn="r" defTabSz="914217">
                <a:lnSpc>
                  <a:spcPct val="150000"/>
                </a:lnSpc>
              </a:pPr>
              <a:r>
                <a:rPr lang="zh-CN" altLang="en-US" sz="1200" b="1" dirty="0">
                  <a:solidFill>
                    <a:srgbClr val="445469"/>
                  </a:solidFill>
                  <a:latin typeface="+mn-ea"/>
                </a:rPr>
                <a:t>仅仅通过微信认证是否真的可以保证用户的</a:t>
              </a:r>
              <a:r>
                <a:rPr lang="zh-CN" altLang="en-US" sz="1200" b="1" dirty="0" smtClean="0">
                  <a:solidFill>
                    <a:srgbClr val="445469"/>
                  </a:solidFill>
                  <a:latin typeface="+mn-ea"/>
                </a:rPr>
                <a:t>单一性？是否</a:t>
              </a:r>
              <a:r>
                <a:rPr lang="zh-CN" altLang="en-US" sz="1200" b="1" dirty="0">
                  <a:solidFill>
                    <a:srgbClr val="445469"/>
                  </a:solidFill>
                  <a:latin typeface="+mn-ea"/>
                </a:rPr>
                <a:t>需要加入教务系统进行</a:t>
              </a:r>
              <a:r>
                <a:rPr lang="zh-CN" altLang="en-US" sz="1200" b="1" dirty="0" smtClean="0">
                  <a:solidFill>
                    <a:srgbClr val="445469"/>
                  </a:solidFill>
                  <a:latin typeface="+mn-ea"/>
                </a:rPr>
                <a:t>学生身份认证？</a:t>
              </a:r>
              <a:endParaRPr lang="en-US" altLang="zh-CN" sz="1200" b="1" dirty="0">
                <a:solidFill>
                  <a:srgbClr val="445469"/>
                </a:solidFill>
                <a:latin typeface="+mn-ea"/>
              </a:endParaRPr>
            </a:p>
            <a:p>
              <a:pPr algn="r" defTabSz="914217">
                <a:lnSpc>
                  <a:spcPct val="150000"/>
                </a:lnSpc>
              </a:pPr>
              <a:endParaRPr lang="en-US" sz="1200" dirty="0">
                <a:solidFill>
                  <a:srgbClr val="445469"/>
                </a:solidFill>
                <a:latin typeface="+mn-ea"/>
                <a:cs typeface="Aparajita" panose="020B0604020202020204" pitchFamily="34" charset="0"/>
              </a:endParaRPr>
            </a:p>
          </p:txBody>
        </p:sp>
        <p:sp>
          <p:nvSpPr>
            <p:cNvPr id="138" name="TextBox 137"/>
            <p:cNvSpPr txBox="1"/>
            <p:nvPr/>
          </p:nvSpPr>
          <p:spPr>
            <a:xfrm>
              <a:off x="6304120" y="3921811"/>
              <a:ext cx="3221597" cy="646314"/>
            </a:xfrm>
            <a:prstGeom prst="rect">
              <a:avLst/>
            </a:prstGeom>
            <a:noFill/>
          </p:spPr>
          <p:txBody>
            <a:bodyPr wrap="square" lIns="45711" tIns="22856" rIns="45711" bIns="22856" rtlCol="0">
              <a:spAutoFit/>
            </a:bodyPr>
            <a:lstStyle/>
            <a:p>
              <a:pPr algn="r" defTabSz="914217"/>
              <a:r>
                <a:rPr lang="zh-CN" altLang="en-US" b="1" dirty="0" smtClean="0">
                  <a:solidFill>
                    <a:srgbClr val="445469"/>
                  </a:solidFill>
                  <a:latin typeface="微软雅黑" panose="020B0503020204020204" pitchFamily="34" charset="-122"/>
                  <a:cs typeface="Aparajita" panose="020B0604020202020204" pitchFamily="34" charset="0"/>
                </a:rPr>
                <a:t>用户认证</a:t>
              </a:r>
              <a:endParaRPr lang="id-ID" b="1" dirty="0">
                <a:solidFill>
                  <a:srgbClr val="445469"/>
                </a:solidFill>
                <a:latin typeface="微软雅黑" panose="020B0503020204020204" pitchFamily="34" charset="-122"/>
                <a:cs typeface="Aparajita" panose="020B0604020202020204" pitchFamily="34" charset="0"/>
              </a:endParaRPr>
            </a:p>
          </p:txBody>
        </p:sp>
      </p:grpSp>
      <p:grpSp>
        <p:nvGrpSpPr>
          <p:cNvPr id="139" name="Group 138"/>
          <p:cNvGrpSpPr/>
          <p:nvPr/>
        </p:nvGrpSpPr>
        <p:grpSpPr>
          <a:xfrm>
            <a:off x="555813" y="4972519"/>
            <a:ext cx="3443550" cy="1148775"/>
            <a:chOff x="2638619" y="3921811"/>
            <a:chExt cx="6887100" cy="2297550"/>
          </a:xfrm>
        </p:grpSpPr>
        <p:sp>
          <p:nvSpPr>
            <p:cNvPr id="140" name="TextBox 139"/>
            <p:cNvSpPr txBox="1"/>
            <p:nvPr/>
          </p:nvSpPr>
          <p:spPr>
            <a:xfrm>
              <a:off x="2638619" y="4434251"/>
              <a:ext cx="6775700" cy="1785110"/>
            </a:xfrm>
            <a:prstGeom prst="rect">
              <a:avLst/>
            </a:prstGeom>
            <a:noFill/>
          </p:spPr>
          <p:txBody>
            <a:bodyPr wrap="square" lIns="0" tIns="60963" rIns="0" bIns="0">
              <a:spAutoFit/>
            </a:bodyPr>
            <a:lstStyle/>
            <a:p>
              <a:pPr algn="r" defTabSz="914217">
                <a:lnSpc>
                  <a:spcPct val="150000"/>
                </a:lnSpc>
              </a:pPr>
              <a:r>
                <a:rPr lang="zh-CN" altLang="en-US" sz="1200" b="1" dirty="0" smtClean="0">
                  <a:solidFill>
                    <a:srgbClr val="445469"/>
                  </a:solidFill>
                  <a:latin typeface="+mn-ea"/>
                  <a:cs typeface="Aparajita" panose="020B0604020202020204" pitchFamily="34" charset="0"/>
                </a:rPr>
                <a:t>目前</a:t>
              </a:r>
              <a:r>
                <a:rPr lang="zh-CN" altLang="en-US" sz="1200" b="1" dirty="0">
                  <a:solidFill>
                    <a:srgbClr val="445469"/>
                  </a:solidFill>
                  <a:latin typeface="+mn-ea"/>
                  <a:cs typeface="Aparajita" panose="020B0604020202020204" pitchFamily="34" charset="0"/>
                </a:rPr>
                <a:t>买家与卖家的沟通方式</a:t>
              </a:r>
              <a:r>
                <a:rPr lang="zh-CN" altLang="en-US" sz="1200" b="1" dirty="0" smtClean="0">
                  <a:solidFill>
                    <a:srgbClr val="445469"/>
                  </a:solidFill>
                  <a:latin typeface="+mn-ea"/>
                  <a:cs typeface="Aparajita" panose="020B0604020202020204" pitchFamily="34" charset="0"/>
                </a:rPr>
                <a:t>是</a:t>
              </a:r>
              <a:endParaRPr lang="en-US" altLang="zh-CN" sz="1200" b="1" dirty="0" smtClean="0">
                <a:solidFill>
                  <a:srgbClr val="445469"/>
                </a:solidFill>
                <a:latin typeface="+mn-ea"/>
                <a:cs typeface="Aparajita" panose="020B0604020202020204" pitchFamily="34" charset="0"/>
              </a:endParaRPr>
            </a:p>
            <a:p>
              <a:pPr algn="r" defTabSz="914217">
                <a:lnSpc>
                  <a:spcPct val="150000"/>
                </a:lnSpc>
              </a:pPr>
              <a:r>
                <a:rPr lang="zh-CN" altLang="en-US" sz="1200" b="1" dirty="0" smtClean="0">
                  <a:solidFill>
                    <a:srgbClr val="445469"/>
                  </a:solidFill>
                  <a:latin typeface="+mn-ea"/>
                  <a:cs typeface="Aparajita" panose="020B0604020202020204" pitchFamily="34" charset="0"/>
                </a:rPr>
                <a:t>电话</a:t>
              </a:r>
              <a:r>
                <a:rPr lang="zh-CN" altLang="en-US" sz="1200" b="1" dirty="0">
                  <a:solidFill>
                    <a:srgbClr val="445469"/>
                  </a:solidFill>
                  <a:latin typeface="+mn-ea"/>
                  <a:cs typeface="Aparajita" panose="020B0604020202020204" pitchFamily="34" charset="0"/>
                </a:rPr>
                <a:t>沟通（可勾选）或留言，是否需要实时</a:t>
              </a:r>
              <a:r>
                <a:rPr lang="zh-CN" altLang="en-US" sz="1200" b="1" dirty="0" smtClean="0">
                  <a:solidFill>
                    <a:srgbClr val="445469"/>
                  </a:solidFill>
                  <a:latin typeface="+mn-ea"/>
                  <a:cs typeface="Aparajita" panose="020B0604020202020204" pitchFamily="34" charset="0"/>
                </a:rPr>
                <a:t>聊天？</a:t>
              </a:r>
              <a:endParaRPr lang="zh-CN" altLang="en-US" sz="1200" b="1" dirty="0">
                <a:solidFill>
                  <a:srgbClr val="445469"/>
                </a:solidFill>
                <a:latin typeface="+mn-ea"/>
                <a:cs typeface="Aparajita" panose="020B0604020202020204" pitchFamily="34" charset="0"/>
              </a:endParaRPr>
            </a:p>
            <a:p>
              <a:pPr algn="r" defTabSz="914217">
                <a:lnSpc>
                  <a:spcPct val="150000"/>
                </a:lnSpc>
              </a:pPr>
              <a:endParaRPr lang="en-US" sz="1200" b="1" dirty="0">
                <a:solidFill>
                  <a:srgbClr val="445469"/>
                </a:solidFill>
                <a:latin typeface="+mn-ea"/>
                <a:cs typeface="Aparajita" panose="020B0604020202020204" pitchFamily="34" charset="0"/>
              </a:endParaRPr>
            </a:p>
          </p:txBody>
        </p:sp>
        <p:sp>
          <p:nvSpPr>
            <p:cNvPr id="141" name="TextBox 140"/>
            <p:cNvSpPr txBox="1"/>
            <p:nvPr/>
          </p:nvSpPr>
          <p:spPr>
            <a:xfrm>
              <a:off x="6304121" y="3921811"/>
              <a:ext cx="3221598" cy="646314"/>
            </a:xfrm>
            <a:prstGeom prst="rect">
              <a:avLst/>
            </a:prstGeom>
            <a:noFill/>
          </p:spPr>
          <p:txBody>
            <a:bodyPr wrap="square" lIns="45711" tIns="22856" rIns="45711" bIns="22856" rtlCol="0">
              <a:spAutoFit/>
            </a:bodyPr>
            <a:lstStyle/>
            <a:p>
              <a:pPr algn="r" defTabSz="914217"/>
              <a:r>
                <a:rPr lang="zh-CN" altLang="en-US" b="1" dirty="0" smtClean="0">
                  <a:solidFill>
                    <a:srgbClr val="445469"/>
                  </a:solidFill>
                  <a:latin typeface="微软雅黑" panose="020B0503020204020204" pitchFamily="34" charset="-122"/>
                  <a:cs typeface="Aparajita" panose="020B0604020202020204" pitchFamily="34" charset="0"/>
                </a:rPr>
                <a:t>沟通方式</a:t>
              </a:r>
              <a:endParaRPr lang="id-ID" b="1" dirty="0">
                <a:solidFill>
                  <a:srgbClr val="445469"/>
                </a:solidFill>
                <a:latin typeface="微软雅黑" panose="020B0503020204020204" pitchFamily="34" charset="-122"/>
                <a:cs typeface="Aparajita" panose="020B0604020202020204" pitchFamily="34" charset="0"/>
              </a:endParaRPr>
            </a:p>
          </p:txBody>
        </p:sp>
      </p:grpSp>
      <p:grpSp>
        <p:nvGrpSpPr>
          <p:cNvPr id="142" name="Group 141"/>
          <p:cNvGrpSpPr/>
          <p:nvPr/>
        </p:nvGrpSpPr>
        <p:grpSpPr>
          <a:xfrm>
            <a:off x="8580501" y="2889257"/>
            <a:ext cx="2944605" cy="562141"/>
            <a:chOff x="3719640" y="3921811"/>
            <a:chExt cx="5889209" cy="1124282"/>
          </a:xfrm>
        </p:grpSpPr>
        <p:sp>
          <p:nvSpPr>
            <p:cNvPr id="143" name="TextBox 142"/>
            <p:cNvSpPr txBox="1"/>
            <p:nvPr/>
          </p:nvSpPr>
          <p:spPr>
            <a:xfrm>
              <a:off x="3799622" y="4434251"/>
              <a:ext cx="5809227" cy="611842"/>
            </a:xfrm>
            <a:prstGeom prst="rect">
              <a:avLst/>
            </a:prstGeom>
            <a:noFill/>
          </p:spPr>
          <p:txBody>
            <a:bodyPr wrap="square" lIns="0" tIns="60963" rIns="0" bIns="0">
              <a:spAutoFit/>
            </a:bodyPr>
            <a:lstStyle/>
            <a:p>
              <a:pPr defTabSz="914217">
                <a:lnSpc>
                  <a:spcPct val="150000"/>
                </a:lnSpc>
              </a:pPr>
              <a:r>
                <a:rPr lang="zh-CN" altLang="en-US" sz="1200" b="1" dirty="0" smtClean="0">
                  <a:solidFill>
                    <a:srgbClr val="445469"/>
                  </a:solidFill>
                  <a:latin typeface="微软雅黑" panose="020B0503020204020204" pitchFamily="34" charset="-122"/>
                  <a:cs typeface="Aparajita" panose="020B0604020202020204" pitchFamily="34" charset="0"/>
                </a:rPr>
                <a:t>交易支付是否需要通过平台？</a:t>
              </a:r>
              <a:endParaRPr lang="en-US" sz="1200" b="1" dirty="0">
                <a:solidFill>
                  <a:srgbClr val="445469"/>
                </a:solidFill>
                <a:latin typeface="微软雅黑" panose="020B0503020204020204" pitchFamily="34" charset="-122"/>
                <a:cs typeface="Aparajita" panose="020B0604020202020204" pitchFamily="34" charset="0"/>
              </a:endParaRPr>
            </a:p>
          </p:txBody>
        </p:sp>
        <p:sp>
          <p:nvSpPr>
            <p:cNvPr id="144" name="TextBox 143"/>
            <p:cNvSpPr txBox="1"/>
            <p:nvPr/>
          </p:nvSpPr>
          <p:spPr>
            <a:xfrm>
              <a:off x="3719640" y="3921811"/>
              <a:ext cx="3221597" cy="646314"/>
            </a:xfrm>
            <a:prstGeom prst="rect">
              <a:avLst/>
            </a:prstGeom>
            <a:noFill/>
          </p:spPr>
          <p:txBody>
            <a:bodyPr wrap="square" lIns="45711" tIns="22856" rIns="45711" bIns="22856" rtlCol="0">
              <a:spAutoFit/>
            </a:bodyPr>
            <a:lstStyle/>
            <a:p>
              <a:pPr defTabSz="914217"/>
              <a:r>
                <a:rPr lang="zh-CN" altLang="en-US" b="1" dirty="0" smtClean="0">
                  <a:solidFill>
                    <a:srgbClr val="445469"/>
                  </a:solidFill>
                  <a:latin typeface="微软雅黑" panose="020B0503020204020204" pitchFamily="34" charset="-122"/>
                  <a:cs typeface="Aparajita" panose="020B0604020202020204" pitchFamily="34" charset="0"/>
                </a:rPr>
                <a:t>交易支付</a:t>
              </a:r>
              <a:endParaRPr lang="id-ID" b="1" dirty="0">
                <a:solidFill>
                  <a:srgbClr val="445469"/>
                </a:solidFill>
                <a:latin typeface="微软雅黑" panose="020B0503020204020204" pitchFamily="34" charset="-122"/>
                <a:cs typeface="Aparajita" panose="020B0604020202020204" pitchFamily="34" charset="0"/>
              </a:endParaRPr>
            </a:p>
          </p:txBody>
        </p:sp>
      </p:grpSp>
      <p:grpSp>
        <p:nvGrpSpPr>
          <p:cNvPr id="75" name="Group 31"/>
          <p:cNvGrpSpPr/>
          <p:nvPr/>
        </p:nvGrpSpPr>
        <p:grpSpPr>
          <a:xfrm>
            <a:off x="860425" y="241509"/>
            <a:ext cx="10467182" cy="1039544"/>
            <a:chOff x="5988388" y="483017"/>
            <a:chExt cx="12359700" cy="2079087"/>
          </a:xfrm>
        </p:grpSpPr>
        <p:sp>
          <p:nvSpPr>
            <p:cNvPr id="76" name="TextBox 32"/>
            <p:cNvSpPr txBox="1"/>
            <p:nvPr/>
          </p:nvSpPr>
          <p:spPr>
            <a:xfrm>
              <a:off x="5988388" y="483017"/>
              <a:ext cx="12359700" cy="1323423"/>
            </a:xfrm>
            <a:prstGeom prst="rect">
              <a:avLst/>
            </a:prstGeom>
            <a:noFill/>
          </p:spPr>
          <p:txBody>
            <a:bodyPr wrap="square" lIns="45711" tIns="22856" rIns="45711" bIns="22856" rtlCol="0">
              <a:spAutoFit/>
            </a:bodyPr>
            <a:lstStyle/>
            <a:p>
              <a:pPr algn="ctr" defTabSz="914217"/>
              <a:r>
                <a:rPr lang="en-US" altLang="zh-CN" sz="4000" b="1" dirty="0" smtClean="0">
                  <a:solidFill>
                    <a:srgbClr val="445469"/>
                  </a:solidFill>
                  <a:latin typeface="微软雅黑" panose="020B0503020204020204" pitchFamily="34" charset="-122"/>
                  <a:cs typeface="Aparajita" panose="020B0604020202020204" pitchFamily="34" charset="0"/>
                </a:rPr>
                <a:t>Easy Exchange</a:t>
              </a:r>
              <a:endParaRPr lang="id-ID" sz="4000" b="1" dirty="0">
                <a:solidFill>
                  <a:srgbClr val="445469"/>
                </a:solidFill>
                <a:latin typeface="微软雅黑" panose="020B0503020204020204" pitchFamily="34" charset="-122"/>
                <a:cs typeface="Aparajita" panose="020B0604020202020204" pitchFamily="34" charset="0"/>
              </a:endParaRPr>
            </a:p>
          </p:txBody>
        </p:sp>
        <p:sp>
          <p:nvSpPr>
            <p:cNvPr id="145" name="Rectangle 33"/>
            <p:cNvSpPr/>
            <p:nvPr/>
          </p:nvSpPr>
          <p:spPr>
            <a:xfrm>
              <a:off x="10511237" y="2470666"/>
              <a:ext cx="3315700" cy="9143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defTabSz="914217"/>
              <a:endParaRPr lang="en-US" dirty="0">
                <a:solidFill>
                  <a:srgbClr val="9BBB5C"/>
                </a:solidFill>
                <a:latin typeface="Open Sans Light"/>
              </a:endParaRPr>
            </a:p>
          </p:txBody>
        </p:sp>
        <p:sp>
          <p:nvSpPr>
            <p:cNvPr id="146" name="Subtitle 2"/>
            <p:cNvSpPr txBox="1">
              <a:spLocks/>
            </p:cNvSpPr>
            <p:nvPr/>
          </p:nvSpPr>
          <p:spPr>
            <a:xfrm>
              <a:off x="6361236" y="1634834"/>
              <a:ext cx="11655185" cy="839116"/>
            </a:xfrm>
            <a:prstGeom prst="rect">
              <a:avLst/>
            </a:prstGeom>
          </p:spPr>
          <p:txBody>
            <a:bodyPr vert="horz" lIns="108745" tIns="54373" rIns="108745" bIns="54373" rtlCol="0">
              <a:no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altLang="zh-CN" sz="2000" b="1" dirty="0" smtClean="0">
                  <a:solidFill>
                    <a:srgbClr val="445469"/>
                  </a:solidFill>
                  <a:latin typeface="微软雅黑" panose="020B0503020204020204" pitchFamily="34" charset="-122"/>
                  <a:cs typeface="Aparajita" panose="020B0604020202020204" pitchFamily="34" charset="0"/>
                </a:rPr>
                <a:t>Some problem</a:t>
              </a:r>
              <a:endParaRPr lang="en-US" sz="2000" b="1" dirty="0">
                <a:solidFill>
                  <a:srgbClr val="445469"/>
                </a:solidFill>
                <a:latin typeface="微软雅黑" panose="020B0503020204020204" pitchFamily="34" charset="-122"/>
                <a:cs typeface="Aparajita" panose="020B0604020202020204" pitchFamily="34" charset="0"/>
              </a:endParaRPr>
            </a:p>
          </p:txBody>
        </p:sp>
      </p:grpSp>
    </p:spTree>
    <p:extLst>
      <p:ext uri="{BB962C8B-B14F-4D97-AF65-F5344CB8AC3E}">
        <p14:creationId xmlns:p14="http://schemas.microsoft.com/office/powerpoint/2010/main" val="92400617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1000"/>
                                        <p:tgtEl>
                                          <p:spTgt spid="75"/>
                                        </p:tgtEl>
                                      </p:cBhvr>
                                    </p:animEffect>
                                    <p:anim calcmode="lin" valueType="num">
                                      <p:cBhvr>
                                        <p:cTn id="8" dur="1000" fill="hold"/>
                                        <p:tgtEl>
                                          <p:spTgt spid="75"/>
                                        </p:tgtEl>
                                        <p:attrNameLst>
                                          <p:attrName>ppt_x</p:attrName>
                                        </p:attrNameLst>
                                      </p:cBhvr>
                                      <p:tavLst>
                                        <p:tav tm="0">
                                          <p:val>
                                            <p:strVal val="#ppt_x"/>
                                          </p:val>
                                        </p:tav>
                                        <p:tav tm="100000">
                                          <p:val>
                                            <p:strVal val="#ppt_x"/>
                                          </p:val>
                                        </p:tav>
                                      </p:tavLst>
                                    </p:anim>
                                    <p:anim calcmode="lin" valueType="num">
                                      <p:cBhvr>
                                        <p:cTn id="9" dur="900" decel="100000" fill="hold"/>
                                        <p:tgtEl>
                                          <p:spTgt spid="7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5"/>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33"/>
                                        </p:tgtEl>
                                        <p:attrNameLst>
                                          <p:attrName>style.visibility</p:attrName>
                                        </p:attrNameLst>
                                      </p:cBhvr>
                                      <p:to>
                                        <p:strVal val="visible"/>
                                      </p:to>
                                    </p:set>
                                    <p:animEffect transition="in" filter="fade">
                                      <p:cBhvr>
                                        <p:cTn id="14" dur="500"/>
                                        <p:tgtEl>
                                          <p:spTgt spid="133"/>
                                        </p:tgtEl>
                                      </p:cBhvr>
                                    </p:animEffect>
                                  </p:childTnLst>
                                </p:cTn>
                              </p:par>
                              <p:par>
                                <p:cTn id="15" presetID="10" presetClass="entr" presetSubtype="0" fill="hold" nodeType="withEffect">
                                  <p:stCondLst>
                                    <p:cond delay="0"/>
                                  </p:stCondLst>
                                  <p:childTnLst>
                                    <p:set>
                                      <p:cBhvr>
                                        <p:cTn id="16" dur="1" fill="hold">
                                          <p:stCondLst>
                                            <p:cond delay="0"/>
                                          </p:stCondLst>
                                        </p:cTn>
                                        <p:tgtEl>
                                          <p:spTgt spid="136"/>
                                        </p:tgtEl>
                                        <p:attrNameLst>
                                          <p:attrName>style.visibility</p:attrName>
                                        </p:attrNameLst>
                                      </p:cBhvr>
                                      <p:to>
                                        <p:strVal val="visible"/>
                                      </p:to>
                                    </p:set>
                                    <p:animEffect transition="in" filter="fade">
                                      <p:cBhvr>
                                        <p:cTn id="17" dur="500"/>
                                        <p:tgtEl>
                                          <p:spTgt spid="136"/>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25"/>
                                        </p:tgtEl>
                                        <p:attrNameLst>
                                          <p:attrName>style.visibility</p:attrName>
                                        </p:attrNameLst>
                                      </p:cBhvr>
                                      <p:to>
                                        <p:strVal val="visible"/>
                                      </p:to>
                                    </p:set>
                                    <p:animEffect transition="in" filter="wipe(left)">
                                      <p:cBhvr>
                                        <p:cTn id="21" dur="500"/>
                                        <p:tgtEl>
                                          <p:spTgt spid="125"/>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123"/>
                                        </p:tgtEl>
                                        <p:attrNameLst>
                                          <p:attrName>style.visibility</p:attrName>
                                        </p:attrNameLst>
                                      </p:cBhvr>
                                      <p:to>
                                        <p:strVal val="visible"/>
                                      </p:to>
                                    </p:set>
                                    <p:animEffect transition="in" filter="wipe(left)">
                                      <p:cBhvr>
                                        <p:cTn id="25" dur="500"/>
                                        <p:tgtEl>
                                          <p:spTgt spid="123"/>
                                        </p:tgtEl>
                                      </p:cBhvr>
                                    </p:animEffect>
                                  </p:childTnLst>
                                </p:cTn>
                              </p:par>
                            </p:childTnLst>
                          </p:cTn>
                        </p:par>
                        <p:par>
                          <p:cTn id="26" fill="hold">
                            <p:stCondLst>
                              <p:cond delay="2500"/>
                            </p:stCondLst>
                            <p:childTnLst>
                              <p:par>
                                <p:cTn id="27" presetID="53" presetClass="entr" presetSubtype="16" fill="hold" nodeType="afterEffect">
                                  <p:stCondLst>
                                    <p:cond delay="0"/>
                                  </p:stCondLst>
                                  <p:childTnLst>
                                    <p:set>
                                      <p:cBhvr>
                                        <p:cTn id="28" dur="1" fill="hold">
                                          <p:stCondLst>
                                            <p:cond delay="0"/>
                                          </p:stCondLst>
                                        </p:cTn>
                                        <p:tgtEl>
                                          <p:spTgt spid="142"/>
                                        </p:tgtEl>
                                        <p:attrNameLst>
                                          <p:attrName>style.visibility</p:attrName>
                                        </p:attrNameLst>
                                      </p:cBhvr>
                                      <p:to>
                                        <p:strVal val="visible"/>
                                      </p:to>
                                    </p:set>
                                    <p:anim calcmode="lin" valueType="num">
                                      <p:cBhvr>
                                        <p:cTn id="29" dur="500" fill="hold"/>
                                        <p:tgtEl>
                                          <p:spTgt spid="142"/>
                                        </p:tgtEl>
                                        <p:attrNameLst>
                                          <p:attrName>ppt_w</p:attrName>
                                        </p:attrNameLst>
                                      </p:cBhvr>
                                      <p:tavLst>
                                        <p:tav tm="0">
                                          <p:val>
                                            <p:fltVal val="0"/>
                                          </p:val>
                                        </p:tav>
                                        <p:tav tm="100000">
                                          <p:val>
                                            <p:strVal val="#ppt_w"/>
                                          </p:val>
                                        </p:tav>
                                      </p:tavLst>
                                    </p:anim>
                                    <p:anim calcmode="lin" valueType="num">
                                      <p:cBhvr>
                                        <p:cTn id="30" dur="500" fill="hold"/>
                                        <p:tgtEl>
                                          <p:spTgt spid="142"/>
                                        </p:tgtEl>
                                        <p:attrNameLst>
                                          <p:attrName>ppt_h</p:attrName>
                                        </p:attrNameLst>
                                      </p:cBhvr>
                                      <p:tavLst>
                                        <p:tav tm="0">
                                          <p:val>
                                            <p:fltVal val="0"/>
                                          </p:val>
                                        </p:tav>
                                        <p:tav tm="100000">
                                          <p:val>
                                            <p:strVal val="#ppt_h"/>
                                          </p:val>
                                        </p:tav>
                                      </p:tavLst>
                                    </p:anim>
                                    <p:animEffect transition="in" filter="fade">
                                      <p:cBhvr>
                                        <p:cTn id="31" dur="500"/>
                                        <p:tgtEl>
                                          <p:spTgt spid="142"/>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126"/>
                                        </p:tgtEl>
                                        <p:attrNameLst>
                                          <p:attrName>style.visibility</p:attrName>
                                        </p:attrNameLst>
                                      </p:cBhvr>
                                      <p:to>
                                        <p:strVal val="visible"/>
                                      </p:to>
                                    </p:set>
                                    <p:animEffect transition="in" filter="wipe(right)">
                                      <p:cBhvr>
                                        <p:cTn id="34" dur="500"/>
                                        <p:tgtEl>
                                          <p:spTgt spid="126"/>
                                        </p:tgtEl>
                                      </p:cBhvr>
                                    </p:animEffect>
                                  </p:childTnLst>
                                </p:cTn>
                              </p:par>
                              <p:par>
                                <p:cTn id="35" presetID="22" presetClass="entr" presetSubtype="2"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animEffect transition="in" filter="wipe(right)">
                                      <p:cBhvr>
                                        <p:cTn id="37" dur="500"/>
                                        <p:tgtEl>
                                          <p:spTgt spid="134"/>
                                        </p:tgtEl>
                                      </p:cBhvr>
                                    </p:animEffect>
                                  </p:childTnLst>
                                </p:cTn>
                              </p:par>
                            </p:childTnLst>
                          </p:cTn>
                        </p:par>
                        <p:par>
                          <p:cTn id="38" fill="hold">
                            <p:stCondLst>
                              <p:cond delay="3000"/>
                            </p:stCondLst>
                            <p:childTnLst>
                              <p:par>
                                <p:cTn id="39" presetID="22" presetClass="entr" presetSubtype="2" fill="hold" grpId="0" nodeType="afterEffect">
                                  <p:stCondLst>
                                    <p:cond delay="0"/>
                                  </p:stCondLst>
                                  <p:childTnLst>
                                    <p:set>
                                      <p:cBhvr>
                                        <p:cTn id="40" dur="1" fill="hold">
                                          <p:stCondLst>
                                            <p:cond delay="0"/>
                                          </p:stCondLst>
                                        </p:cTn>
                                        <p:tgtEl>
                                          <p:spTgt spid="122"/>
                                        </p:tgtEl>
                                        <p:attrNameLst>
                                          <p:attrName>style.visibility</p:attrName>
                                        </p:attrNameLst>
                                      </p:cBhvr>
                                      <p:to>
                                        <p:strVal val="visible"/>
                                      </p:to>
                                    </p:set>
                                    <p:animEffect transition="in" filter="wipe(right)">
                                      <p:cBhvr>
                                        <p:cTn id="41" dur="500"/>
                                        <p:tgtEl>
                                          <p:spTgt spid="122"/>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24"/>
                                        </p:tgtEl>
                                        <p:attrNameLst>
                                          <p:attrName>style.visibility</p:attrName>
                                        </p:attrNameLst>
                                      </p:cBhvr>
                                      <p:to>
                                        <p:strVal val="visible"/>
                                      </p:to>
                                    </p:set>
                                    <p:animEffect transition="in" filter="wipe(left)">
                                      <p:cBhvr>
                                        <p:cTn id="44" dur="500"/>
                                        <p:tgtEl>
                                          <p:spTgt spid="12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35"/>
                                        </p:tgtEl>
                                        <p:attrNameLst>
                                          <p:attrName>style.visibility</p:attrName>
                                        </p:attrNameLst>
                                      </p:cBhvr>
                                      <p:to>
                                        <p:strVal val="visible"/>
                                      </p:to>
                                    </p:set>
                                    <p:animEffect transition="in" filter="wipe(left)">
                                      <p:cBhvr>
                                        <p:cTn id="47" dur="500"/>
                                        <p:tgtEl>
                                          <p:spTgt spid="135"/>
                                        </p:tgtEl>
                                      </p:cBhvr>
                                    </p:animEffect>
                                  </p:childTnLst>
                                </p:cTn>
                              </p:par>
                              <p:par>
                                <p:cTn id="48" presetID="22" presetClass="entr" presetSubtype="8" fill="hold" nodeType="withEffect">
                                  <p:stCondLst>
                                    <p:cond delay="0"/>
                                  </p:stCondLst>
                                  <p:childTnLst>
                                    <p:set>
                                      <p:cBhvr>
                                        <p:cTn id="49" dur="1" fill="hold">
                                          <p:stCondLst>
                                            <p:cond delay="0"/>
                                          </p:stCondLst>
                                        </p:cTn>
                                        <p:tgtEl>
                                          <p:spTgt spid="139"/>
                                        </p:tgtEl>
                                        <p:attrNameLst>
                                          <p:attrName>style.visibility</p:attrName>
                                        </p:attrNameLst>
                                      </p:cBhvr>
                                      <p:to>
                                        <p:strVal val="visible"/>
                                      </p:to>
                                    </p:set>
                                    <p:animEffect transition="in" filter="wipe(left)">
                                      <p:cBhvr>
                                        <p:cTn id="50" dur="500"/>
                                        <p:tgtEl>
                                          <p:spTgt spid="139"/>
                                        </p:tgtEl>
                                      </p:cBhvr>
                                    </p:animEffect>
                                  </p:childTnLst>
                                </p:cTn>
                              </p:par>
                              <p:par>
                                <p:cTn id="51" presetID="53" presetClass="entr" presetSubtype="16"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anim calcmode="lin" valueType="num">
                                      <p:cBhvr>
                                        <p:cTn id="53" dur="500" fill="hold"/>
                                        <p:tgtEl>
                                          <p:spTgt spid="77"/>
                                        </p:tgtEl>
                                        <p:attrNameLst>
                                          <p:attrName>ppt_w</p:attrName>
                                        </p:attrNameLst>
                                      </p:cBhvr>
                                      <p:tavLst>
                                        <p:tav tm="0">
                                          <p:val>
                                            <p:fltVal val="0"/>
                                          </p:val>
                                        </p:tav>
                                        <p:tav tm="100000">
                                          <p:val>
                                            <p:strVal val="#ppt_w"/>
                                          </p:val>
                                        </p:tav>
                                      </p:tavLst>
                                    </p:anim>
                                    <p:anim calcmode="lin" valueType="num">
                                      <p:cBhvr>
                                        <p:cTn id="54" dur="500" fill="hold"/>
                                        <p:tgtEl>
                                          <p:spTgt spid="77"/>
                                        </p:tgtEl>
                                        <p:attrNameLst>
                                          <p:attrName>ppt_h</p:attrName>
                                        </p:attrNameLst>
                                      </p:cBhvr>
                                      <p:tavLst>
                                        <p:tav tm="0">
                                          <p:val>
                                            <p:fltVal val="0"/>
                                          </p:val>
                                        </p:tav>
                                        <p:tav tm="100000">
                                          <p:val>
                                            <p:strVal val="#ppt_h"/>
                                          </p:val>
                                        </p:tav>
                                      </p:tavLst>
                                    </p:anim>
                                    <p:animEffect transition="in" filter="fade">
                                      <p:cBhvr>
                                        <p:cTn id="55" dur="500"/>
                                        <p:tgtEl>
                                          <p:spTgt spid="77"/>
                                        </p:tgtEl>
                                      </p:cBhvr>
                                    </p:animEffect>
                                  </p:childTnLst>
                                </p:cTn>
                              </p:par>
                              <p:par>
                                <p:cTn id="56" presetID="53" presetClass="entr" presetSubtype="16" fill="hold" nodeType="withEffect">
                                  <p:stCondLst>
                                    <p:cond delay="0"/>
                                  </p:stCondLst>
                                  <p:childTnLst>
                                    <p:set>
                                      <p:cBhvr>
                                        <p:cTn id="57" dur="1" fill="hold">
                                          <p:stCondLst>
                                            <p:cond delay="0"/>
                                          </p:stCondLst>
                                        </p:cTn>
                                        <p:tgtEl>
                                          <p:spTgt spid="127"/>
                                        </p:tgtEl>
                                        <p:attrNameLst>
                                          <p:attrName>style.visibility</p:attrName>
                                        </p:attrNameLst>
                                      </p:cBhvr>
                                      <p:to>
                                        <p:strVal val="visible"/>
                                      </p:to>
                                    </p:set>
                                    <p:anim calcmode="lin" valueType="num">
                                      <p:cBhvr>
                                        <p:cTn id="58" dur="500" fill="hold"/>
                                        <p:tgtEl>
                                          <p:spTgt spid="127"/>
                                        </p:tgtEl>
                                        <p:attrNameLst>
                                          <p:attrName>ppt_w</p:attrName>
                                        </p:attrNameLst>
                                      </p:cBhvr>
                                      <p:tavLst>
                                        <p:tav tm="0">
                                          <p:val>
                                            <p:fltVal val="0"/>
                                          </p:val>
                                        </p:tav>
                                        <p:tav tm="100000">
                                          <p:val>
                                            <p:strVal val="#ppt_w"/>
                                          </p:val>
                                        </p:tav>
                                      </p:tavLst>
                                    </p:anim>
                                    <p:anim calcmode="lin" valueType="num">
                                      <p:cBhvr>
                                        <p:cTn id="59" dur="500" fill="hold"/>
                                        <p:tgtEl>
                                          <p:spTgt spid="127"/>
                                        </p:tgtEl>
                                        <p:attrNameLst>
                                          <p:attrName>ppt_h</p:attrName>
                                        </p:attrNameLst>
                                      </p:cBhvr>
                                      <p:tavLst>
                                        <p:tav tm="0">
                                          <p:val>
                                            <p:fltVal val="0"/>
                                          </p:val>
                                        </p:tav>
                                        <p:tav tm="100000">
                                          <p:val>
                                            <p:strVal val="#ppt_h"/>
                                          </p:val>
                                        </p:tav>
                                      </p:tavLst>
                                    </p:anim>
                                    <p:animEffect transition="in" filter="fade">
                                      <p:cBhvr>
                                        <p:cTn id="60"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P spid="123" grpId="0" animBg="1"/>
      <p:bldP spid="124" grpId="0" animBg="1"/>
      <p:bldP spid="125" grpId="0" animBg="1"/>
      <p:bldP spid="126" grpId="0" animBg="1"/>
      <p:bldP spid="133" grpId="0"/>
      <p:bldP spid="134" grpId="0"/>
      <p:bldP spid="13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Default Theme">
  <a:themeElements>
    <a:clrScheme name="motagua light prueba">
      <a:dk1>
        <a:srgbClr val="445469"/>
      </a:dk1>
      <a:lt1>
        <a:sysClr val="window" lastClr="FFFFFF"/>
      </a:lt1>
      <a:dk2>
        <a:srgbClr val="445469"/>
      </a:dk2>
      <a:lt2>
        <a:srgbClr val="FFFFFF"/>
      </a:lt2>
      <a:accent1>
        <a:srgbClr val="1EA185"/>
      </a:accent1>
      <a:accent2>
        <a:srgbClr val="9BBB5C"/>
      </a:accent2>
      <a:accent3>
        <a:srgbClr val="F29B26"/>
      </a:accent3>
      <a:accent4>
        <a:srgbClr val="BD392F"/>
      </a:accent4>
      <a:accent5>
        <a:srgbClr val="445469"/>
      </a:accent5>
      <a:accent6>
        <a:srgbClr val="445469"/>
      </a:accent6>
      <a:hlink>
        <a:srgbClr val="F33B48"/>
      </a:hlink>
      <a:folHlink>
        <a:srgbClr val="FFC000"/>
      </a:folHlink>
    </a:clrScheme>
    <a:fontScheme name="自定义 1">
      <a:majorFont>
        <a:latin typeface="微软雅黑"/>
        <a:ea typeface=""/>
        <a:cs typeface=""/>
      </a:majorFont>
      <a:minorFont>
        <a:latin typeface="微软雅黑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Default Theme">
  <a:themeElements>
    <a:clrScheme name="motagua light prueba">
      <a:dk1>
        <a:srgbClr val="445469"/>
      </a:dk1>
      <a:lt1>
        <a:sysClr val="window" lastClr="FFFFFF"/>
      </a:lt1>
      <a:dk2>
        <a:srgbClr val="445469"/>
      </a:dk2>
      <a:lt2>
        <a:srgbClr val="FFFFFF"/>
      </a:lt2>
      <a:accent1>
        <a:srgbClr val="1EA185"/>
      </a:accent1>
      <a:accent2>
        <a:srgbClr val="9BBB5C"/>
      </a:accent2>
      <a:accent3>
        <a:srgbClr val="F29B26"/>
      </a:accent3>
      <a:accent4>
        <a:srgbClr val="BD392F"/>
      </a:accent4>
      <a:accent5>
        <a:srgbClr val="445469"/>
      </a:accent5>
      <a:accent6>
        <a:srgbClr val="445469"/>
      </a:accent6>
      <a:hlink>
        <a:srgbClr val="F33B48"/>
      </a:hlink>
      <a:folHlink>
        <a:srgbClr val="FFC000"/>
      </a:folHlink>
    </a:clrScheme>
    <a:fontScheme name="自定义 2">
      <a:majorFont>
        <a:latin typeface="微软雅黑"/>
        <a:ea typeface=""/>
        <a:cs typeface=""/>
      </a:majorFont>
      <a:minorFont>
        <a:latin typeface="微软雅黑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Default Theme">
  <a:themeElements>
    <a:clrScheme name="motagua light prueba">
      <a:dk1>
        <a:srgbClr val="445469"/>
      </a:dk1>
      <a:lt1>
        <a:sysClr val="window" lastClr="FFFFFF"/>
      </a:lt1>
      <a:dk2>
        <a:srgbClr val="445469"/>
      </a:dk2>
      <a:lt2>
        <a:srgbClr val="FFFFFF"/>
      </a:lt2>
      <a:accent1>
        <a:srgbClr val="1EA185"/>
      </a:accent1>
      <a:accent2>
        <a:srgbClr val="9BBB5C"/>
      </a:accent2>
      <a:accent3>
        <a:srgbClr val="F29B26"/>
      </a:accent3>
      <a:accent4>
        <a:srgbClr val="BD392F"/>
      </a:accent4>
      <a:accent5>
        <a:srgbClr val="445469"/>
      </a:accent5>
      <a:accent6>
        <a:srgbClr val="445469"/>
      </a:accent6>
      <a:hlink>
        <a:srgbClr val="F33B48"/>
      </a:hlink>
      <a:folHlink>
        <a:srgbClr val="FFC000"/>
      </a:folHlink>
    </a:clrScheme>
    <a:fontScheme name="自定义 2">
      <a:majorFont>
        <a:latin typeface="微软雅黑"/>
        <a:ea typeface=""/>
        <a:cs typeface=""/>
      </a:majorFont>
      <a:minorFont>
        <a:latin typeface="微软雅黑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6_Default Theme">
  <a:themeElements>
    <a:clrScheme name="motagua light prueba">
      <a:dk1>
        <a:srgbClr val="445469"/>
      </a:dk1>
      <a:lt1>
        <a:sysClr val="window" lastClr="FFFFFF"/>
      </a:lt1>
      <a:dk2>
        <a:srgbClr val="445469"/>
      </a:dk2>
      <a:lt2>
        <a:srgbClr val="FFFFFF"/>
      </a:lt2>
      <a:accent1>
        <a:srgbClr val="1EA185"/>
      </a:accent1>
      <a:accent2>
        <a:srgbClr val="9BBB5C"/>
      </a:accent2>
      <a:accent3>
        <a:srgbClr val="F29B26"/>
      </a:accent3>
      <a:accent4>
        <a:srgbClr val="BD392F"/>
      </a:accent4>
      <a:accent5>
        <a:srgbClr val="445469"/>
      </a:accent5>
      <a:accent6>
        <a:srgbClr val="445469"/>
      </a:accent6>
      <a:hlink>
        <a:srgbClr val="F33B48"/>
      </a:hlink>
      <a:folHlink>
        <a:srgbClr val="FFC000"/>
      </a:folHlink>
    </a:clrScheme>
    <a:fontScheme name="自定义 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8_Default Theme">
  <a:themeElements>
    <a:clrScheme name="motagua light prueba">
      <a:dk1>
        <a:srgbClr val="445469"/>
      </a:dk1>
      <a:lt1>
        <a:sysClr val="window" lastClr="FFFFFF"/>
      </a:lt1>
      <a:dk2>
        <a:srgbClr val="445469"/>
      </a:dk2>
      <a:lt2>
        <a:srgbClr val="FFFFFF"/>
      </a:lt2>
      <a:accent1>
        <a:srgbClr val="1EA185"/>
      </a:accent1>
      <a:accent2>
        <a:srgbClr val="9BBB5C"/>
      </a:accent2>
      <a:accent3>
        <a:srgbClr val="F29B26"/>
      </a:accent3>
      <a:accent4>
        <a:srgbClr val="BD392F"/>
      </a:accent4>
      <a:accent5>
        <a:srgbClr val="445469"/>
      </a:accent5>
      <a:accent6>
        <a:srgbClr val="445469"/>
      </a:accent6>
      <a:hlink>
        <a:srgbClr val="F33B48"/>
      </a:hlink>
      <a:folHlink>
        <a:srgbClr val="FFC000"/>
      </a:folHlink>
    </a:clrScheme>
    <a:fontScheme name="自定义 1">
      <a:majorFont>
        <a:latin typeface="微软雅黑"/>
        <a:ea typeface=""/>
        <a:cs typeface=""/>
      </a:majorFont>
      <a:minorFont>
        <a:latin typeface="微软雅黑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Default Theme">
  <a:themeElements>
    <a:clrScheme name="motagua light prueba">
      <a:dk1>
        <a:srgbClr val="445469"/>
      </a:dk1>
      <a:lt1>
        <a:sysClr val="window" lastClr="FFFFFF"/>
      </a:lt1>
      <a:dk2>
        <a:srgbClr val="445469"/>
      </a:dk2>
      <a:lt2>
        <a:srgbClr val="FFFFFF"/>
      </a:lt2>
      <a:accent1>
        <a:srgbClr val="1EA185"/>
      </a:accent1>
      <a:accent2>
        <a:srgbClr val="9BBB5C"/>
      </a:accent2>
      <a:accent3>
        <a:srgbClr val="F29B26"/>
      </a:accent3>
      <a:accent4>
        <a:srgbClr val="BD392F"/>
      </a:accent4>
      <a:accent5>
        <a:srgbClr val="445469"/>
      </a:accent5>
      <a:accent6>
        <a:srgbClr val="445469"/>
      </a:accent6>
      <a:hlink>
        <a:srgbClr val="F33B48"/>
      </a:hlink>
      <a:folHlink>
        <a:srgbClr val="FFC000"/>
      </a:folHlink>
    </a:clrScheme>
    <a:fontScheme name="自定义 1">
      <a:majorFont>
        <a:latin typeface="微软雅黑"/>
        <a:ea typeface=""/>
        <a:cs typeface=""/>
      </a:majorFont>
      <a:minorFont>
        <a:latin typeface="微软雅黑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3_Default Theme">
  <a:themeElements>
    <a:clrScheme name="motagua light prueba">
      <a:dk1>
        <a:srgbClr val="445469"/>
      </a:dk1>
      <a:lt1>
        <a:sysClr val="window" lastClr="FFFFFF"/>
      </a:lt1>
      <a:dk2>
        <a:srgbClr val="445469"/>
      </a:dk2>
      <a:lt2>
        <a:srgbClr val="FFFFFF"/>
      </a:lt2>
      <a:accent1>
        <a:srgbClr val="1EA185"/>
      </a:accent1>
      <a:accent2>
        <a:srgbClr val="9BBB5C"/>
      </a:accent2>
      <a:accent3>
        <a:srgbClr val="F29B26"/>
      </a:accent3>
      <a:accent4>
        <a:srgbClr val="BD392F"/>
      </a:accent4>
      <a:accent5>
        <a:srgbClr val="445469"/>
      </a:accent5>
      <a:accent6>
        <a:srgbClr val="445469"/>
      </a:accent6>
      <a:hlink>
        <a:srgbClr val="F33B48"/>
      </a:hlink>
      <a:folHlink>
        <a:srgbClr val="FFC000"/>
      </a:folHlink>
    </a:clrScheme>
    <a:fontScheme name="自定义 2">
      <a:majorFont>
        <a:latin typeface="微软雅黑"/>
        <a:ea typeface=""/>
        <a:cs typeface=""/>
      </a:majorFont>
      <a:minorFont>
        <a:latin typeface="微软雅黑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1007</TotalTime>
  <Words>455</Words>
  <Application>Microsoft Office PowerPoint</Application>
  <PresentationFormat>宽屏</PresentationFormat>
  <Paragraphs>82</Paragraphs>
  <Slides>12</Slides>
  <Notes>0</Notes>
  <HiddenSlides>0</HiddenSlides>
  <MMClips>0</MMClips>
  <ScaleCrop>false</ScaleCrop>
  <HeadingPairs>
    <vt:vector size="6" baseType="variant">
      <vt:variant>
        <vt:lpstr>已用的字体</vt:lpstr>
      </vt:variant>
      <vt:variant>
        <vt:i4>14</vt:i4>
      </vt:variant>
      <vt:variant>
        <vt:lpstr>主题</vt:lpstr>
      </vt:variant>
      <vt:variant>
        <vt:i4>8</vt:i4>
      </vt:variant>
      <vt:variant>
        <vt:lpstr>幻灯片标题</vt:lpstr>
      </vt:variant>
      <vt:variant>
        <vt:i4>12</vt:i4>
      </vt:variant>
    </vt:vector>
  </HeadingPairs>
  <TitlesOfParts>
    <vt:vector size="34" baseType="lpstr">
      <vt:lpstr>Gill Sans</vt:lpstr>
      <vt:lpstr>Lato</vt:lpstr>
      <vt:lpstr>Lato Regular</vt:lpstr>
      <vt:lpstr>MS PGothic</vt:lpstr>
      <vt:lpstr>Open Sans Light</vt:lpstr>
      <vt:lpstr>Raleway Light</vt:lpstr>
      <vt:lpstr>Source Sans Pro Light</vt:lpstr>
      <vt:lpstr>宋体</vt:lpstr>
      <vt:lpstr>宋体</vt:lpstr>
      <vt:lpstr>微软雅黑</vt:lpstr>
      <vt:lpstr>Aparajita</vt:lpstr>
      <vt:lpstr>Arial</vt:lpstr>
      <vt:lpstr>Calibri</vt:lpstr>
      <vt:lpstr>Calibri Light</vt:lpstr>
      <vt:lpstr>Office 主题</vt:lpstr>
      <vt:lpstr>2_Default Theme</vt:lpstr>
      <vt:lpstr>4_Default Theme</vt:lpstr>
      <vt:lpstr>5_Default Theme</vt:lpstr>
      <vt:lpstr>6_Default Theme</vt:lpstr>
      <vt:lpstr>8_Default Theme</vt:lpstr>
      <vt:lpstr>Default Theme</vt:lpstr>
      <vt:lpstr>3_Default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侯雪亮</dc:creator>
  <cp:lastModifiedBy>段美华</cp:lastModifiedBy>
  <cp:revision>70</cp:revision>
  <dcterms:created xsi:type="dcterms:W3CDTF">2017-11-08T12:57:52Z</dcterms:created>
  <dcterms:modified xsi:type="dcterms:W3CDTF">2018-02-06T09:11:04Z</dcterms:modified>
</cp:coreProperties>
</file>