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5.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6.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2" r:id="rId2"/>
    <p:sldMasterId id="2147483783" r:id="rId3"/>
    <p:sldMasterId id="2147483824" r:id="rId4"/>
    <p:sldMasterId id="2147483865" r:id="rId5"/>
    <p:sldMasterId id="2147483906" r:id="rId6"/>
    <p:sldMasterId id="2147484006" r:id="rId7"/>
  </p:sldMasterIdLst>
  <p:notesMasterIdLst>
    <p:notesMasterId r:id="rId20"/>
  </p:notesMasterIdLst>
  <p:handoutMasterIdLst>
    <p:handoutMasterId r:id="rId21"/>
  </p:handoutMasterIdLst>
  <p:sldIdLst>
    <p:sldId id="284" r:id="rId8"/>
    <p:sldId id="268" r:id="rId9"/>
    <p:sldId id="277" r:id="rId10"/>
    <p:sldId id="269" r:id="rId11"/>
    <p:sldId id="259" r:id="rId12"/>
    <p:sldId id="276" r:id="rId13"/>
    <p:sldId id="286" r:id="rId14"/>
    <p:sldId id="278" r:id="rId15"/>
    <p:sldId id="267" r:id="rId16"/>
    <p:sldId id="271" r:id="rId17"/>
    <p:sldId id="282" r:id="rId18"/>
    <p:sldId id="28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1"/>
  </p:normalViewPr>
  <p:slideViewPr>
    <p:cSldViewPr snapToGrid="0" snapToObjects="1">
      <p:cViewPr varScale="1">
        <p:scale>
          <a:sx n="132" d="100"/>
          <a:sy n="132" d="100"/>
        </p:scale>
        <p:origin x="320"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549052-244A-FF44-8222-6821756A7FE6}" type="datetimeFigureOut">
              <a:rPr kumimoji="1" lang="zh-CN" altLang="en-US" smtClean="0"/>
              <a:t>2017/11/9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015444-6AF5-6347-BDDA-C716306DA241}" type="slidenum">
              <a:rPr kumimoji="1" lang="zh-CN" altLang="en-US" smtClean="0"/>
              <a:t>‹#›</a:t>
            </a:fld>
            <a:endParaRPr kumimoji="1" lang="zh-CN" altLang="en-US"/>
          </a:p>
        </p:txBody>
      </p:sp>
    </p:spTree>
    <p:extLst>
      <p:ext uri="{BB962C8B-B14F-4D97-AF65-F5344CB8AC3E}">
        <p14:creationId xmlns:p14="http://schemas.microsoft.com/office/powerpoint/2010/main" val="13356750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808BE-6779-AD40-A5B0-8837E4CCCA50}" type="datetimeFigureOut">
              <a:rPr kumimoji="1" lang="zh-CN" altLang="en-US" smtClean="0"/>
              <a:t>2017/11/9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3E0E-9290-A547-9B3E-E90ED3A55EF5}" type="slidenum">
              <a:rPr kumimoji="1" lang="zh-CN" altLang="en-US" smtClean="0"/>
              <a:t>‹#›</a:t>
            </a:fld>
            <a:endParaRPr kumimoji="1" lang="zh-CN" altLang="en-US"/>
          </a:p>
        </p:txBody>
      </p:sp>
    </p:spTree>
    <p:extLst>
      <p:ext uri="{BB962C8B-B14F-4D97-AF65-F5344CB8AC3E}">
        <p14:creationId xmlns:p14="http://schemas.microsoft.com/office/powerpoint/2010/main" val="2206024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83723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94829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8540772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11545" y="2195658"/>
            <a:ext cx="12192000" cy="2125087"/>
          </a:xfrm>
        </p:spPr>
        <p:txBody>
          <a:bodyPr anchor="t"/>
          <a:lstStyle>
            <a:lvl1pPr marL="0" indent="0" algn="ctr">
              <a:buNone/>
              <a:defRPr/>
            </a:lvl1pPr>
          </a:lstStyle>
          <a:p>
            <a:r>
              <a:rPr lang="en-US" dirty="0" smtClean="0"/>
              <a:t>Drag picture to placeholder or click icon to add</a:t>
            </a:r>
            <a:endParaRPr lang="id-ID"/>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272546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p:cNvSpPr>
          <p:nvPr userDrawn="1">
            <p:ph type="pic" sz="quarter" idx="13"/>
          </p:nvPr>
        </p:nvSpPr>
        <p:spPr>
          <a:xfrm>
            <a:off x="4303918" y="2557197"/>
            <a:ext cx="944871" cy="2572188"/>
          </a:xfrm>
        </p:spPr>
        <p:txBody>
          <a:bodyPr>
            <a:normAutofit/>
          </a:bodyPr>
          <a:lstStyle>
            <a:lvl1pPr marL="0" indent="0">
              <a:buNone/>
              <a:defRPr sz="700"/>
            </a:lvl1pPr>
          </a:lstStyle>
          <a:p>
            <a:endParaRPr lang="en-US" dirty="0"/>
          </a:p>
        </p:txBody>
      </p:sp>
      <p:sp>
        <p:nvSpPr>
          <p:cNvPr id="24" name="Picture Placeholder 16"/>
          <p:cNvSpPr>
            <a:spLocks noGrp="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53408169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1733763" y="2716517"/>
            <a:ext cx="740857" cy="2122183"/>
          </a:xfrm>
        </p:spPr>
        <p:txBody>
          <a:bodyPr>
            <a:normAutofit/>
          </a:bodyPr>
          <a:lstStyle>
            <a:lvl1pPr marL="0" indent="0">
              <a:buNone/>
              <a:defRPr sz="700"/>
            </a:lvl1pPr>
          </a:lstStyle>
          <a:p>
            <a:endParaRPr lang="en-US" dirty="0"/>
          </a:p>
        </p:txBody>
      </p:sp>
      <p:sp>
        <p:nvSpPr>
          <p:cNvPr id="15" name="Picture Placeholder 16"/>
          <p:cNvSpPr>
            <a:spLocks noGrp="1"/>
          </p:cNvSpPr>
          <p:nvPr>
            <p:ph type="pic" sz="quarter" idx="13"/>
          </p:nvPr>
        </p:nvSpPr>
        <p:spPr>
          <a:xfrm>
            <a:off x="4303918" y="2716517"/>
            <a:ext cx="783757" cy="2122183"/>
          </a:xfrm>
        </p:spPr>
        <p:txBody>
          <a:bodyPr>
            <a:normAutofit/>
          </a:bodyPr>
          <a:lstStyle>
            <a:lvl1pPr marL="0" indent="0">
              <a:buNone/>
              <a:defRPr sz="700"/>
            </a:lvl1pPr>
          </a:lstStyle>
          <a:p>
            <a:endParaRPr lang="en-US" dirty="0"/>
          </a:p>
        </p:txBody>
      </p:sp>
      <p:sp>
        <p:nvSpPr>
          <p:cNvPr id="17" name="Picture Placeholder 16"/>
          <p:cNvSpPr>
            <a:spLocks noGrp="1"/>
          </p:cNvSpPr>
          <p:nvPr>
            <p:ph type="pic" sz="quarter" idx="10"/>
          </p:nvPr>
        </p:nvSpPr>
        <p:spPr>
          <a:xfrm>
            <a:off x="2645977" y="2485758"/>
            <a:ext cx="1512828" cy="2740293"/>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5350965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1203461"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4834346"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8520947"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91964579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59833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097489950"/>
      </p:ext>
    </p:extLst>
  </p:cSld>
  <p:clrMapOvr>
    <a:masterClrMapping/>
  </p:clrMapOvr>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p:cNvSpPr>
          <p:nvPr>
            <p:ph type="pic" sz="quarter" idx="16"/>
          </p:nvPr>
        </p:nvSpPr>
        <p:spPr>
          <a:xfrm>
            <a:off x="1397693" y="3933267"/>
            <a:ext cx="2317411"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91140482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00110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89615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p:cNvSpPr>
          <p:nvPr>
            <p:ph type="pic" sz="quarter" idx="17"/>
          </p:nvPr>
        </p:nvSpPr>
        <p:spPr>
          <a:xfrm>
            <a:off x="9161771" y="4353014"/>
            <a:ext cx="2144481" cy="1912319"/>
          </a:xfrm>
        </p:spPr>
        <p:txBody>
          <a:bodyPr>
            <a:normAutofit/>
          </a:bodyPr>
          <a:lstStyle>
            <a:lvl1pPr>
              <a:defRPr sz="14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02549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4879841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_Mission_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1993246"/>
            <a:ext cx="4058337" cy="2635316"/>
          </a:xfrm>
        </p:spPr>
      </p:sp>
      <p:sp>
        <p:nvSpPr>
          <p:cNvPr id="4" name="Picture Placeholder 3"/>
          <p:cNvSpPr>
            <a:spLocks noGrp="1"/>
          </p:cNvSpPr>
          <p:nvPr>
            <p:ph type="pic" sz="quarter" idx="11"/>
          </p:nvPr>
        </p:nvSpPr>
        <p:spPr>
          <a:xfrm>
            <a:off x="8116673" y="1993246"/>
            <a:ext cx="4059266" cy="2635316"/>
          </a:xfrm>
        </p:spPr>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333641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289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3998930" y="202899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6818152" y="205127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3036659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App Design">
    <p:spTree>
      <p:nvGrpSpPr>
        <p:cNvPr id="1" name=""/>
        <p:cNvGrpSpPr/>
        <p:nvPr/>
      </p:nvGrpSpPr>
      <p:grpSpPr>
        <a:xfrm>
          <a:off x="0" y="0"/>
          <a:ext cx="0" cy="0"/>
          <a:chOff x="0" y="0"/>
          <a:chExt cx="0" cy="0"/>
        </a:xfrm>
      </p:grpSpPr>
      <p:sp>
        <p:nvSpPr>
          <p:cNvPr id="7" name="Picture Placeholder 9"/>
          <p:cNvSpPr>
            <a:spLocks noGrp="1"/>
          </p:cNvSpPr>
          <p:nvPr>
            <p:ph type="pic" sz="quarter" idx="10"/>
          </p:nvPr>
        </p:nvSpPr>
        <p:spPr>
          <a:xfrm>
            <a:off x="5269249" y="2328240"/>
            <a:ext cx="1669402" cy="2974353"/>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550105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Portfolio Two">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15982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32210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15982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32210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115546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232210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348438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115546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232210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348438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482768"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649403"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482768"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649403"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4" name="Picture Placeholder 13"/>
          <p:cNvSpPr>
            <a:spLocks noGrp="1" noChangeAspect="1"/>
          </p:cNvSpPr>
          <p:nvPr>
            <p:ph type="pic" sz="quarter" idx="32"/>
          </p:nvPr>
        </p:nvSpPr>
        <p:spPr>
          <a:xfrm>
            <a:off x="464504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7" name="Picture Placeholder 13"/>
          <p:cNvSpPr>
            <a:spLocks noGrp="1" noChangeAspect="1"/>
          </p:cNvSpPr>
          <p:nvPr>
            <p:ph type="pic" sz="quarter" idx="35"/>
          </p:nvPr>
        </p:nvSpPr>
        <p:spPr>
          <a:xfrm>
            <a:off x="464504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6402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One Service Sampl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4779434" y="4164702"/>
            <a:ext cx="1693333" cy="1693334"/>
          </a:xfrm>
        </p:spPr>
        <p:txBody>
          <a:bodyPr>
            <a:normAutofit/>
          </a:bodyPr>
          <a:lstStyle>
            <a:lvl1pPr marL="0" indent="0">
              <a:buNone/>
              <a:defRPr sz="1200"/>
            </a:lvl1pPr>
          </a:lstStyle>
          <a:p>
            <a:endParaRPr lang="en-US" dirty="0"/>
          </a:p>
        </p:txBody>
      </p:sp>
      <p:sp>
        <p:nvSpPr>
          <p:cNvPr id="18" name="Picture Placeholder 16"/>
          <p:cNvSpPr>
            <a:spLocks noGrp="1"/>
          </p:cNvSpPr>
          <p:nvPr>
            <p:ph type="pic" sz="quarter" idx="11"/>
          </p:nvPr>
        </p:nvSpPr>
        <p:spPr>
          <a:xfrm>
            <a:off x="6622815" y="4164702"/>
            <a:ext cx="1693333" cy="1693334"/>
          </a:xfrm>
        </p:spPr>
        <p:txBody>
          <a:bodyPr>
            <a:normAutofit/>
          </a:bodyPr>
          <a:lstStyle>
            <a:lvl1pPr marL="0" indent="0">
              <a:buNone/>
              <a:defRPr sz="1200"/>
            </a:lvl1pPr>
          </a:lstStyle>
          <a:p>
            <a:endParaRPr lang="en-US" dirty="0"/>
          </a:p>
        </p:txBody>
      </p:sp>
      <p:sp>
        <p:nvSpPr>
          <p:cNvPr id="19" name="Picture Placeholder 16"/>
          <p:cNvSpPr>
            <a:spLocks noGrp="1"/>
          </p:cNvSpPr>
          <p:nvPr>
            <p:ph type="pic" sz="quarter" idx="12"/>
          </p:nvPr>
        </p:nvSpPr>
        <p:spPr>
          <a:xfrm>
            <a:off x="8458039" y="4164702"/>
            <a:ext cx="2680334" cy="1693334"/>
          </a:xfrm>
        </p:spPr>
        <p:txBody>
          <a:bodyPr>
            <a:normAutofit/>
          </a:bodyPr>
          <a:lstStyle>
            <a:lvl1pPr marL="0" indent="0">
              <a:buNone/>
              <a:defRPr sz="1200"/>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0647819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App Design 01">
    <p:spTree>
      <p:nvGrpSpPr>
        <p:cNvPr id="1" name=""/>
        <p:cNvGrpSpPr/>
        <p:nvPr/>
      </p:nvGrpSpPr>
      <p:grpSpPr>
        <a:xfrm>
          <a:off x="0" y="0"/>
          <a:ext cx="0" cy="0"/>
          <a:chOff x="0" y="0"/>
          <a:chExt cx="0" cy="0"/>
        </a:xfrm>
      </p:grpSpPr>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36928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3979370" y="2813511"/>
            <a:ext cx="4179946" cy="311417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32707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57946" y="2113523"/>
            <a:ext cx="2023339" cy="2719319"/>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5084512" y="2115536"/>
            <a:ext cx="2020987" cy="2705568"/>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7940439" y="2115536"/>
            <a:ext cx="2024936" cy="2705568"/>
          </a:xfrm>
        </p:spPr>
        <p:txBody>
          <a:bodyPr>
            <a:normAutofit/>
          </a:bodyPr>
          <a:lstStyle>
            <a:lvl1pPr marL="0" indent="0">
              <a:buNone/>
              <a:defRPr sz="1100">
                <a:solidFill>
                  <a:schemeClr val="tx1">
                    <a:lumMod val="50000"/>
                    <a:lumOff val="50000"/>
                  </a:schemeClr>
                </a:solidFill>
                <a:latin typeface="微软雅黑" panose="020B0503020204020204" pitchFamily="34" charset="-122"/>
                <a:cs typeface="Aparajita" panose="020B0604020202020204" pitchFamily="34" charset="0"/>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95465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054290"/>
            <a:ext cx="3340603" cy="1892739"/>
          </a:xfrm>
        </p:spPr>
        <p:txBody>
          <a:bodyPr anchor="t">
            <a:normAutofit/>
          </a:bodyPr>
          <a:lstStyle>
            <a:lvl1pPr marL="0" indent="0" algn="ctr">
              <a:buNone/>
              <a:defRPr sz="1100">
                <a:latin typeface="微软雅黑" panose="020B0503020204020204" pitchFamily="34" charset="-122"/>
                <a:cs typeface="Aparajita" panose="020B0604020202020204" pitchFamily="34" charset="0"/>
              </a:defRPr>
            </a:lvl1pPr>
          </a:lstStyle>
          <a:p>
            <a:endParaRPr lang="id-ID" dirty="0"/>
          </a:p>
        </p:txBody>
      </p:sp>
      <p:sp>
        <p:nvSpPr>
          <p:cNvPr id="17" name="Picture Placeholder 2"/>
          <p:cNvSpPr>
            <a:spLocks noGrp="1" noChangeAspect="1"/>
          </p:cNvSpPr>
          <p:nvPr>
            <p:ph type="pic" sz="quarter" idx="22"/>
          </p:nvPr>
        </p:nvSpPr>
        <p:spPr>
          <a:xfrm>
            <a:off x="2684333" y="3930189"/>
            <a:ext cx="458889" cy="818462"/>
          </a:xfrm>
        </p:spPr>
        <p:txBody>
          <a:bodyPr anchor="t">
            <a:normAutofit/>
          </a:bodyPr>
          <a:lstStyle>
            <a:lvl1pPr marL="0" indent="0" algn="ctr">
              <a:lnSpc>
                <a:spcPct val="50000"/>
              </a:lnSpc>
              <a:buNone/>
              <a:defRPr sz="525">
                <a:latin typeface="微软雅黑" panose="020B0503020204020204" pitchFamily="34" charset="-122"/>
                <a:cs typeface="Aparajita" panose="020B0604020202020204" pitchFamily="34" charset="0"/>
              </a:defRPr>
            </a:lvl1pPr>
          </a:lstStyle>
          <a:p>
            <a:endParaRPr lang="id-ID" dirty="0" smtClean="0"/>
          </a:p>
        </p:txBody>
      </p:sp>
      <p:sp>
        <p:nvSpPr>
          <p:cNvPr id="10" name="Picture Placeholder 2"/>
          <p:cNvSpPr>
            <a:spLocks noGrp="1" noChangeAspect="1"/>
          </p:cNvSpPr>
          <p:nvPr>
            <p:ph type="pic" sz="quarter" idx="26"/>
          </p:nvPr>
        </p:nvSpPr>
        <p:spPr>
          <a:xfrm>
            <a:off x="7080920" y="3356090"/>
            <a:ext cx="2127998" cy="1356225"/>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8" name="Picture Placeholder 2"/>
          <p:cNvSpPr>
            <a:spLocks noGrp="1" noChangeAspect="1"/>
          </p:cNvSpPr>
          <p:nvPr>
            <p:ph type="pic" sz="quarter" idx="24"/>
          </p:nvPr>
        </p:nvSpPr>
        <p:spPr>
          <a:xfrm>
            <a:off x="3321915" y="3279088"/>
            <a:ext cx="1127325" cy="1451271"/>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50593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55" y="1978874"/>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59370303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5" y="2489880"/>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5676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48154" y="3102839"/>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287170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40389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56617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40389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56617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7218037"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8384673"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9546952"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7218037"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8384673"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9546952"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726843"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89347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0" name="Picture Placeholder 13"/>
          <p:cNvSpPr>
            <a:spLocks noGrp="1" noChangeAspect="1"/>
          </p:cNvSpPr>
          <p:nvPr>
            <p:ph type="pic" sz="quarter" idx="28"/>
          </p:nvPr>
        </p:nvSpPr>
        <p:spPr>
          <a:xfrm>
            <a:off x="605575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726843"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89347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3" name="Picture Placeholder 13"/>
          <p:cNvSpPr>
            <a:spLocks noGrp="1" noChangeAspect="1"/>
          </p:cNvSpPr>
          <p:nvPr>
            <p:ph type="pic" sz="quarter" idx="31"/>
          </p:nvPr>
        </p:nvSpPr>
        <p:spPr>
          <a:xfrm>
            <a:off x="605575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5170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3499716"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4" name="Picture Placeholder 2"/>
          <p:cNvSpPr>
            <a:spLocks noGrp="1" noChangeAspect="1"/>
          </p:cNvSpPr>
          <p:nvPr>
            <p:ph type="pic" sz="quarter" idx="12"/>
          </p:nvPr>
        </p:nvSpPr>
        <p:spPr>
          <a:xfrm>
            <a:off x="5294137"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8" name="Picture Placeholder 2"/>
          <p:cNvSpPr>
            <a:spLocks noGrp="1" noChangeAspect="1"/>
          </p:cNvSpPr>
          <p:nvPr>
            <p:ph type="pic" sz="quarter" idx="13"/>
          </p:nvPr>
        </p:nvSpPr>
        <p:spPr>
          <a:xfrm>
            <a:off x="6890925"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9" name="Picture Placeholder 2"/>
          <p:cNvSpPr>
            <a:spLocks noGrp="1" noChangeAspect="1"/>
          </p:cNvSpPr>
          <p:nvPr>
            <p:ph type="pic" sz="quarter" idx="14"/>
          </p:nvPr>
        </p:nvSpPr>
        <p:spPr>
          <a:xfrm>
            <a:off x="8446508"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20" name="Picture Placeholder 2"/>
          <p:cNvSpPr>
            <a:spLocks noGrp="1" noChangeAspect="1"/>
          </p:cNvSpPr>
          <p:nvPr>
            <p:ph type="pic" sz="quarter" idx="15"/>
          </p:nvPr>
        </p:nvSpPr>
        <p:spPr>
          <a:xfrm>
            <a:off x="9899557"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33381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4_laptop">
    <p:spTree>
      <p:nvGrpSpPr>
        <p:cNvPr id="1" name=""/>
        <p:cNvGrpSpPr/>
        <p:nvPr/>
      </p:nvGrpSpPr>
      <p:grpSpPr>
        <a:xfrm>
          <a:off x="0" y="0"/>
          <a:ext cx="0" cy="0"/>
          <a:chOff x="0" y="0"/>
          <a:chExt cx="0" cy="0"/>
        </a:xfrm>
      </p:grpSpPr>
      <p:sp>
        <p:nvSpPr>
          <p:cNvPr id="13" name="Picture Placeholder 2"/>
          <p:cNvSpPr>
            <a:spLocks noGrp="1"/>
          </p:cNvSpPr>
          <p:nvPr>
            <p:ph type="pic" sz="quarter" idx="13"/>
          </p:nvPr>
        </p:nvSpPr>
        <p:spPr>
          <a:xfrm>
            <a:off x="-3" y="-1"/>
            <a:ext cx="12192003" cy="367427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6" name="Picture Placeholder 2"/>
          <p:cNvSpPr>
            <a:spLocks noGrp="1"/>
          </p:cNvSpPr>
          <p:nvPr>
            <p:ph type="pic" sz="quarter" idx="11"/>
          </p:nvPr>
        </p:nvSpPr>
        <p:spPr>
          <a:xfrm>
            <a:off x="4192613" y="936448"/>
            <a:ext cx="3836072" cy="23917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7" name="Picture Placeholder 2"/>
          <p:cNvSpPr>
            <a:spLocks noGrp="1"/>
          </p:cNvSpPr>
          <p:nvPr>
            <p:ph type="pic" sz="quarter" idx="14"/>
          </p:nvPr>
        </p:nvSpPr>
        <p:spPr>
          <a:xfrm>
            <a:off x="2512991" y="1121921"/>
            <a:ext cx="1570386"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8" name="Picture Placeholder 2"/>
          <p:cNvSpPr>
            <a:spLocks noGrp="1"/>
          </p:cNvSpPr>
          <p:nvPr>
            <p:ph type="pic" sz="quarter" idx="15"/>
          </p:nvPr>
        </p:nvSpPr>
        <p:spPr>
          <a:xfrm>
            <a:off x="8195316" y="1110581"/>
            <a:ext cx="1604415"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546726887"/>
      </p:ext>
    </p:extLst>
  </p:cSld>
  <p:clrMapOvr>
    <a:masterClrMapping/>
  </p:clrMapOvr>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864160" y="1968041"/>
            <a:ext cx="5050818" cy="3609515"/>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72782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extLst>
      <p:ext uri="{BB962C8B-B14F-4D97-AF65-F5344CB8AC3E}">
        <p14:creationId xmlns:p14="http://schemas.microsoft.com/office/powerpoint/2010/main" val="231986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591007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3 Iphones Mockup">
    <p:spTree>
      <p:nvGrpSpPr>
        <p:cNvPr id="1" name=""/>
        <p:cNvGrpSpPr/>
        <p:nvPr/>
      </p:nvGrpSpPr>
      <p:grpSpPr>
        <a:xfrm>
          <a:off x="0" y="0"/>
          <a:ext cx="0" cy="0"/>
          <a:chOff x="0" y="0"/>
          <a:chExt cx="0" cy="0"/>
        </a:xfrm>
      </p:grpSpPr>
      <p:sp>
        <p:nvSpPr>
          <p:cNvPr id="24" name="Picture Placeholder 2"/>
          <p:cNvSpPr>
            <a:spLocks noGrp="1"/>
          </p:cNvSpPr>
          <p:nvPr>
            <p:ph type="pic" sz="quarter" idx="13"/>
          </p:nvPr>
        </p:nvSpPr>
        <p:spPr>
          <a:xfrm>
            <a:off x="-3" y="-1"/>
            <a:ext cx="12192003" cy="42481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1" name="Picture Placeholder 2"/>
          <p:cNvSpPr>
            <a:spLocks noGrp="1" noChangeAspect="1"/>
          </p:cNvSpPr>
          <p:nvPr>
            <p:ph type="pic" sz="quarter" idx="10"/>
          </p:nvPr>
        </p:nvSpPr>
        <p:spPr>
          <a:xfrm>
            <a:off x="744844" y="1784818"/>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2" name="Picture Placeholder 2"/>
          <p:cNvSpPr>
            <a:spLocks noGrp="1" noChangeAspect="1"/>
          </p:cNvSpPr>
          <p:nvPr>
            <p:ph type="pic" sz="quarter" idx="12"/>
          </p:nvPr>
        </p:nvSpPr>
        <p:spPr>
          <a:xfrm>
            <a:off x="3320753" y="1784818"/>
            <a:ext cx="751282"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3" name="Picture Placeholder 2"/>
          <p:cNvSpPr>
            <a:spLocks noGrp="1" noChangeAspect="1"/>
          </p:cNvSpPr>
          <p:nvPr>
            <p:ph type="pic" sz="quarter" idx="11"/>
          </p:nvPr>
        </p:nvSpPr>
        <p:spPr>
          <a:xfrm>
            <a:off x="1651059" y="1553611"/>
            <a:ext cx="1524902" cy="2744087"/>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507884883"/>
      </p:ext>
    </p:extLst>
  </p:cSld>
  <p:clrMapOvr>
    <a:masterClrMapping/>
  </p:clrMapOvr>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Mockup-device1">
    <p:spTree>
      <p:nvGrpSpPr>
        <p:cNvPr id="1" name=""/>
        <p:cNvGrpSpPr/>
        <p:nvPr/>
      </p:nvGrpSpPr>
      <p:grpSpPr>
        <a:xfrm>
          <a:off x="0" y="0"/>
          <a:ext cx="0" cy="0"/>
          <a:chOff x="0" y="0"/>
          <a:chExt cx="0" cy="0"/>
        </a:xfrm>
      </p:grpSpPr>
      <p:sp>
        <p:nvSpPr>
          <p:cNvPr id="21" name="Picture Placeholder 22"/>
          <p:cNvSpPr>
            <a:spLocks noGrp="1"/>
          </p:cNvSpPr>
          <p:nvPr>
            <p:ph type="pic" sz="quarter" idx="13"/>
          </p:nvPr>
        </p:nvSpPr>
        <p:spPr>
          <a:xfrm>
            <a:off x="-11544" y="-34642"/>
            <a:ext cx="12211914" cy="5311720"/>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3" name="Picture Placeholder 2"/>
          <p:cNvSpPr>
            <a:spLocks noGrp="1"/>
          </p:cNvSpPr>
          <p:nvPr>
            <p:ph type="pic" sz="quarter" idx="15"/>
          </p:nvPr>
        </p:nvSpPr>
        <p:spPr>
          <a:xfrm>
            <a:off x="5168481" y="2327763"/>
            <a:ext cx="1895377" cy="3354619"/>
          </a:xfrm>
        </p:spPr>
        <p:txBody>
          <a:bodyPr>
            <a:normAutofit/>
          </a:bodyPr>
          <a:lstStyle>
            <a:lvl1pPr>
              <a:defRPr sz="1600"/>
            </a:lvl1pPr>
          </a:lstStyle>
          <a:p>
            <a:endParaRPr lang="en-US" dirty="0"/>
          </a:p>
        </p:txBody>
      </p:sp>
    </p:spTree>
    <p:extLst>
      <p:ext uri="{BB962C8B-B14F-4D97-AF65-F5344CB8AC3E}">
        <p14:creationId xmlns:p14="http://schemas.microsoft.com/office/powerpoint/2010/main" val="238994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6" name="TextBox 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830757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4085622548"/>
      </p:ext>
    </p:extLst>
  </p:cSld>
  <p:clrMapOvr>
    <a:masterClrMapping/>
  </p:clrMapOvr>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55877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3" y="-1"/>
            <a:ext cx="12192003" cy="49530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287670780"/>
      </p:ext>
    </p:extLst>
  </p:cSld>
  <p:clrMapOvr>
    <a:masterClrMapping/>
  </p:clrMapOvr>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
        <p:nvSpPr>
          <p:cNvPr id="31" name="Picture Placeholder 2"/>
          <p:cNvSpPr>
            <a:spLocks noGrp="1"/>
          </p:cNvSpPr>
          <p:nvPr>
            <p:ph type="pic" sz="quarter" idx="23"/>
          </p:nvPr>
        </p:nvSpPr>
        <p:spPr>
          <a:xfrm>
            <a:off x="1595339" y="4035041"/>
            <a:ext cx="2986294" cy="2065369"/>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4604299" y="1405566"/>
            <a:ext cx="2984501" cy="2065369"/>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7601740" y="4035041"/>
            <a:ext cx="2986294" cy="2065369"/>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200960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59604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50752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84696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1588" y="1704406"/>
            <a:ext cx="12192001" cy="402150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1031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271368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7284558" y="2501224"/>
            <a:ext cx="3349748" cy="2085152"/>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3262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541963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11545" y="2195658"/>
            <a:ext cx="12192000" cy="2125087"/>
          </a:xfrm>
        </p:spPr>
        <p:txBody>
          <a:bodyPr anchor="t"/>
          <a:lstStyle>
            <a:lvl1pPr marL="0" indent="0" algn="ctr">
              <a:buNone/>
              <a:defRPr/>
            </a:lvl1pPr>
          </a:lstStyle>
          <a:p>
            <a:r>
              <a:rPr lang="en-US" dirty="0" smtClean="0"/>
              <a:t>Drag picture to placeholder or click icon to add</a:t>
            </a:r>
            <a:endParaRPr lang="id-ID"/>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095420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p:cNvSpPr>
          <p:nvPr userDrawn="1">
            <p:ph type="pic" sz="quarter" idx="13"/>
          </p:nvPr>
        </p:nvSpPr>
        <p:spPr>
          <a:xfrm>
            <a:off x="4303918" y="2557197"/>
            <a:ext cx="944871" cy="2572188"/>
          </a:xfrm>
        </p:spPr>
        <p:txBody>
          <a:bodyPr>
            <a:normAutofit/>
          </a:bodyPr>
          <a:lstStyle>
            <a:lvl1pPr marL="0" indent="0">
              <a:buNone/>
              <a:defRPr sz="700"/>
            </a:lvl1pPr>
          </a:lstStyle>
          <a:p>
            <a:endParaRPr lang="en-US" dirty="0"/>
          </a:p>
        </p:txBody>
      </p:sp>
      <p:sp>
        <p:nvSpPr>
          <p:cNvPr id="24" name="Picture Placeholder 16"/>
          <p:cNvSpPr>
            <a:spLocks noGrp="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2871445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1733763" y="2716517"/>
            <a:ext cx="740857" cy="2122183"/>
          </a:xfrm>
        </p:spPr>
        <p:txBody>
          <a:bodyPr>
            <a:normAutofit/>
          </a:bodyPr>
          <a:lstStyle>
            <a:lvl1pPr marL="0" indent="0">
              <a:buNone/>
              <a:defRPr sz="700"/>
            </a:lvl1pPr>
          </a:lstStyle>
          <a:p>
            <a:endParaRPr lang="en-US" dirty="0"/>
          </a:p>
        </p:txBody>
      </p:sp>
      <p:sp>
        <p:nvSpPr>
          <p:cNvPr id="15" name="Picture Placeholder 16"/>
          <p:cNvSpPr>
            <a:spLocks noGrp="1"/>
          </p:cNvSpPr>
          <p:nvPr>
            <p:ph type="pic" sz="quarter" idx="13"/>
          </p:nvPr>
        </p:nvSpPr>
        <p:spPr>
          <a:xfrm>
            <a:off x="4303918" y="2716517"/>
            <a:ext cx="783757" cy="2122183"/>
          </a:xfrm>
        </p:spPr>
        <p:txBody>
          <a:bodyPr>
            <a:normAutofit/>
          </a:bodyPr>
          <a:lstStyle>
            <a:lvl1pPr marL="0" indent="0">
              <a:buNone/>
              <a:defRPr sz="700"/>
            </a:lvl1pPr>
          </a:lstStyle>
          <a:p>
            <a:endParaRPr lang="en-US" dirty="0"/>
          </a:p>
        </p:txBody>
      </p:sp>
      <p:sp>
        <p:nvSpPr>
          <p:cNvPr id="17" name="Picture Placeholder 16"/>
          <p:cNvSpPr>
            <a:spLocks noGrp="1"/>
          </p:cNvSpPr>
          <p:nvPr>
            <p:ph type="pic" sz="quarter" idx="10"/>
          </p:nvPr>
        </p:nvSpPr>
        <p:spPr>
          <a:xfrm>
            <a:off x="2645977" y="2485758"/>
            <a:ext cx="1512828" cy="2740293"/>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3511933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1203461"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4834346"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8520947"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4361655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09362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782486010"/>
      </p:ext>
    </p:extLst>
  </p:cSld>
  <p:clrMapOvr>
    <a:masterClrMapping/>
  </p:clrMapOvr>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p:cNvSpPr>
          <p:nvPr>
            <p:ph type="pic" sz="quarter" idx="16"/>
          </p:nvPr>
        </p:nvSpPr>
        <p:spPr>
          <a:xfrm>
            <a:off x="1397693" y="3933267"/>
            <a:ext cx="2317411"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9470476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691924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06073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p:cNvSpPr>
          <p:nvPr>
            <p:ph type="pic" sz="quarter" idx="17"/>
          </p:nvPr>
        </p:nvSpPr>
        <p:spPr>
          <a:xfrm>
            <a:off x="9161771" y="4353014"/>
            <a:ext cx="2144481" cy="1912319"/>
          </a:xfrm>
        </p:spPr>
        <p:txBody>
          <a:bodyPr>
            <a:normAutofit/>
          </a:bodyPr>
          <a:lstStyle>
            <a:lvl1pPr>
              <a:defRPr sz="14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88890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48681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3_Mission_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1993246"/>
            <a:ext cx="4058337" cy="2635316"/>
          </a:xfrm>
        </p:spPr>
      </p:sp>
      <p:sp>
        <p:nvSpPr>
          <p:cNvPr id="4" name="Picture Placeholder 3"/>
          <p:cNvSpPr>
            <a:spLocks noGrp="1"/>
          </p:cNvSpPr>
          <p:nvPr>
            <p:ph type="pic" sz="quarter" idx="11"/>
          </p:nvPr>
        </p:nvSpPr>
        <p:spPr>
          <a:xfrm>
            <a:off x="8116673" y="1993246"/>
            <a:ext cx="4059266" cy="2635316"/>
          </a:xfrm>
        </p:spPr>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599984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884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3998930" y="202899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6818152" y="205127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097064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App Design">
    <p:spTree>
      <p:nvGrpSpPr>
        <p:cNvPr id="1" name=""/>
        <p:cNvGrpSpPr/>
        <p:nvPr/>
      </p:nvGrpSpPr>
      <p:grpSpPr>
        <a:xfrm>
          <a:off x="0" y="0"/>
          <a:ext cx="0" cy="0"/>
          <a:chOff x="0" y="0"/>
          <a:chExt cx="0" cy="0"/>
        </a:xfrm>
      </p:grpSpPr>
      <p:sp>
        <p:nvSpPr>
          <p:cNvPr id="7" name="Picture Placeholder 9"/>
          <p:cNvSpPr>
            <a:spLocks noGrp="1"/>
          </p:cNvSpPr>
          <p:nvPr>
            <p:ph type="pic" sz="quarter" idx="10"/>
          </p:nvPr>
        </p:nvSpPr>
        <p:spPr>
          <a:xfrm>
            <a:off x="5269249" y="2328240"/>
            <a:ext cx="1669402" cy="2974353"/>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9498057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Portfolio Two">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15982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32210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15982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32210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115546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232210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348438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115546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232210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348438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482768"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649403"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482768"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649403"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4" name="Picture Placeholder 13"/>
          <p:cNvSpPr>
            <a:spLocks noGrp="1" noChangeAspect="1"/>
          </p:cNvSpPr>
          <p:nvPr>
            <p:ph type="pic" sz="quarter" idx="32"/>
          </p:nvPr>
        </p:nvSpPr>
        <p:spPr>
          <a:xfrm>
            <a:off x="464504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7" name="Picture Placeholder 13"/>
          <p:cNvSpPr>
            <a:spLocks noGrp="1" noChangeAspect="1"/>
          </p:cNvSpPr>
          <p:nvPr>
            <p:ph type="pic" sz="quarter" idx="35"/>
          </p:nvPr>
        </p:nvSpPr>
        <p:spPr>
          <a:xfrm>
            <a:off x="464504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75889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One Service Sampl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4779434" y="4164702"/>
            <a:ext cx="1693333" cy="1693334"/>
          </a:xfrm>
        </p:spPr>
        <p:txBody>
          <a:bodyPr>
            <a:normAutofit/>
          </a:bodyPr>
          <a:lstStyle>
            <a:lvl1pPr marL="0" indent="0">
              <a:buNone/>
              <a:defRPr sz="1200"/>
            </a:lvl1pPr>
          </a:lstStyle>
          <a:p>
            <a:endParaRPr lang="en-US" dirty="0"/>
          </a:p>
        </p:txBody>
      </p:sp>
      <p:sp>
        <p:nvSpPr>
          <p:cNvPr id="18" name="Picture Placeholder 16"/>
          <p:cNvSpPr>
            <a:spLocks noGrp="1"/>
          </p:cNvSpPr>
          <p:nvPr>
            <p:ph type="pic" sz="quarter" idx="11"/>
          </p:nvPr>
        </p:nvSpPr>
        <p:spPr>
          <a:xfrm>
            <a:off x="6622815" y="4164702"/>
            <a:ext cx="1693333" cy="1693334"/>
          </a:xfrm>
        </p:spPr>
        <p:txBody>
          <a:bodyPr>
            <a:normAutofit/>
          </a:bodyPr>
          <a:lstStyle>
            <a:lvl1pPr marL="0" indent="0">
              <a:buNone/>
              <a:defRPr sz="1200"/>
            </a:lvl1pPr>
          </a:lstStyle>
          <a:p>
            <a:endParaRPr lang="en-US" dirty="0"/>
          </a:p>
        </p:txBody>
      </p:sp>
      <p:sp>
        <p:nvSpPr>
          <p:cNvPr id="19" name="Picture Placeholder 16"/>
          <p:cNvSpPr>
            <a:spLocks noGrp="1"/>
          </p:cNvSpPr>
          <p:nvPr>
            <p:ph type="pic" sz="quarter" idx="12"/>
          </p:nvPr>
        </p:nvSpPr>
        <p:spPr>
          <a:xfrm>
            <a:off x="8458039" y="4164702"/>
            <a:ext cx="2680334" cy="1693334"/>
          </a:xfrm>
        </p:spPr>
        <p:txBody>
          <a:bodyPr>
            <a:normAutofit/>
          </a:bodyPr>
          <a:lstStyle>
            <a:lvl1pPr marL="0" indent="0">
              <a:buNone/>
              <a:defRPr sz="1200"/>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88021931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App Design 01">
    <p:spTree>
      <p:nvGrpSpPr>
        <p:cNvPr id="1" name=""/>
        <p:cNvGrpSpPr/>
        <p:nvPr/>
      </p:nvGrpSpPr>
      <p:grpSpPr>
        <a:xfrm>
          <a:off x="0" y="0"/>
          <a:ext cx="0" cy="0"/>
          <a:chOff x="0" y="0"/>
          <a:chExt cx="0" cy="0"/>
        </a:xfrm>
      </p:grpSpPr>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07365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3979370" y="2813511"/>
            <a:ext cx="4179946" cy="311417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63840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57946" y="2113523"/>
            <a:ext cx="2023339" cy="2719319"/>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5084512" y="2115536"/>
            <a:ext cx="2020987" cy="2705568"/>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7940439" y="2115536"/>
            <a:ext cx="2024936" cy="2705568"/>
          </a:xfrm>
        </p:spPr>
        <p:txBody>
          <a:bodyPr>
            <a:normAutofit/>
          </a:bodyPr>
          <a:lstStyle>
            <a:lvl1pPr marL="0" indent="0">
              <a:buNone/>
              <a:defRPr sz="1100">
                <a:solidFill>
                  <a:schemeClr val="tx1">
                    <a:lumMod val="50000"/>
                    <a:lumOff val="50000"/>
                  </a:schemeClr>
                </a:solidFill>
                <a:latin typeface="微软雅黑" panose="020B0503020204020204" pitchFamily="34" charset="-122"/>
                <a:cs typeface="Aparajita" panose="020B0604020202020204" pitchFamily="34" charset="0"/>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352931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054290"/>
            <a:ext cx="3340603" cy="1892739"/>
          </a:xfrm>
        </p:spPr>
        <p:txBody>
          <a:bodyPr anchor="t">
            <a:normAutofit/>
          </a:bodyPr>
          <a:lstStyle>
            <a:lvl1pPr marL="0" indent="0" algn="ctr">
              <a:buNone/>
              <a:defRPr sz="1100">
                <a:latin typeface="微软雅黑" panose="020B0503020204020204" pitchFamily="34" charset="-122"/>
                <a:cs typeface="Aparajita" panose="020B0604020202020204" pitchFamily="34" charset="0"/>
              </a:defRPr>
            </a:lvl1pPr>
          </a:lstStyle>
          <a:p>
            <a:endParaRPr lang="id-ID" dirty="0"/>
          </a:p>
        </p:txBody>
      </p:sp>
      <p:sp>
        <p:nvSpPr>
          <p:cNvPr id="17" name="Picture Placeholder 2"/>
          <p:cNvSpPr>
            <a:spLocks noGrp="1" noChangeAspect="1"/>
          </p:cNvSpPr>
          <p:nvPr>
            <p:ph type="pic" sz="quarter" idx="22"/>
          </p:nvPr>
        </p:nvSpPr>
        <p:spPr>
          <a:xfrm>
            <a:off x="2684333" y="3930189"/>
            <a:ext cx="458889" cy="818462"/>
          </a:xfrm>
        </p:spPr>
        <p:txBody>
          <a:bodyPr anchor="t">
            <a:normAutofit/>
          </a:bodyPr>
          <a:lstStyle>
            <a:lvl1pPr marL="0" indent="0" algn="ctr">
              <a:lnSpc>
                <a:spcPct val="50000"/>
              </a:lnSpc>
              <a:buNone/>
              <a:defRPr sz="525">
                <a:latin typeface="微软雅黑" panose="020B0503020204020204" pitchFamily="34" charset="-122"/>
                <a:cs typeface="Aparajita" panose="020B0604020202020204" pitchFamily="34" charset="0"/>
              </a:defRPr>
            </a:lvl1pPr>
          </a:lstStyle>
          <a:p>
            <a:endParaRPr lang="id-ID" dirty="0" smtClean="0"/>
          </a:p>
        </p:txBody>
      </p:sp>
      <p:sp>
        <p:nvSpPr>
          <p:cNvPr id="10" name="Picture Placeholder 2"/>
          <p:cNvSpPr>
            <a:spLocks noGrp="1" noChangeAspect="1"/>
          </p:cNvSpPr>
          <p:nvPr>
            <p:ph type="pic" sz="quarter" idx="26"/>
          </p:nvPr>
        </p:nvSpPr>
        <p:spPr>
          <a:xfrm>
            <a:off x="7080920" y="3356090"/>
            <a:ext cx="2127998" cy="1356225"/>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8" name="Picture Placeholder 2"/>
          <p:cNvSpPr>
            <a:spLocks noGrp="1" noChangeAspect="1"/>
          </p:cNvSpPr>
          <p:nvPr>
            <p:ph type="pic" sz="quarter" idx="24"/>
          </p:nvPr>
        </p:nvSpPr>
        <p:spPr>
          <a:xfrm>
            <a:off x="3321915" y="3279088"/>
            <a:ext cx="1127325" cy="1451271"/>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00612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23802423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5" y="2489880"/>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27442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48154" y="3102839"/>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20672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40389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56617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40389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56617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7218037"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8384673"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9546952"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7218037"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8384673"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9546952"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726843"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89347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0" name="Picture Placeholder 13"/>
          <p:cNvSpPr>
            <a:spLocks noGrp="1" noChangeAspect="1"/>
          </p:cNvSpPr>
          <p:nvPr>
            <p:ph type="pic" sz="quarter" idx="28"/>
          </p:nvPr>
        </p:nvSpPr>
        <p:spPr>
          <a:xfrm>
            <a:off x="605575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726843"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89347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3" name="Picture Placeholder 13"/>
          <p:cNvSpPr>
            <a:spLocks noGrp="1" noChangeAspect="1"/>
          </p:cNvSpPr>
          <p:nvPr>
            <p:ph type="pic" sz="quarter" idx="31"/>
          </p:nvPr>
        </p:nvSpPr>
        <p:spPr>
          <a:xfrm>
            <a:off x="605575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72441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3499716"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4" name="Picture Placeholder 2"/>
          <p:cNvSpPr>
            <a:spLocks noGrp="1" noChangeAspect="1"/>
          </p:cNvSpPr>
          <p:nvPr>
            <p:ph type="pic" sz="quarter" idx="12"/>
          </p:nvPr>
        </p:nvSpPr>
        <p:spPr>
          <a:xfrm>
            <a:off x="5294137"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8" name="Picture Placeholder 2"/>
          <p:cNvSpPr>
            <a:spLocks noGrp="1" noChangeAspect="1"/>
          </p:cNvSpPr>
          <p:nvPr>
            <p:ph type="pic" sz="quarter" idx="13"/>
          </p:nvPr>
        </p:nvSpPr>
        <p:spPr>
          <a:xfrm>
            <a:off x="6890925"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9" name="Picture Placeholder 2"/>
          <p:cNvSpPr>
            <a:spLocks noGrp="1" noChangeAspect="1"/>
          </p:cNvSpPr>
          <p:nvPr>
            <p:ph type="pic" sz="quarter" idx="14"/>
          </p:nvPr>
        </p:nvSpPr>
        <p:spPr>
          <a:xfrm>
            <a:off x="8446508"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20" name="Picture Placeholder 2"/>
          <p:cNvSpPr>
            <a:spLocks noGrp="1" noChangeAspect="1"/>
          </p:cNvSpPr>
          <p:nvPr>
            <p:ph type="pic" sz="quarter" idx="15"/>
          </p:nvPr>
        </p:nvSpPr>
        <p:spPr>
          <a:xfrm>
            <a:off x="9899557"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62056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4_laptop">
    <p:spTree>
      <p:nvGrpSpPr>
        <p:cNvPr id="1" name=""/>
        <p:cNvGrpSpPr/>
        <p:nvPr/>
      </p:nvGrpSpPr>
      <p:grpSpPr>
        <a:xfrm>
          <a:off x="0" y="0"/>
          <a:ext cx="0" cy="0"/>
          <a:chOff x="0" y="0"/>
          <a:chExt cx="0" cy="0"/>
        </a:xfrm>
      </p:grpSpPr>
      <p:sp>
        <p:nvSpPr>
          <p:cNvPr id="13" name="Picture Placeholder 2"/>
          <p:cNvSpPr>
            <a:spLocks noGrp="1"/>
          </p:cNvSpPr>
          <p:nvPr>
            <p:ph type="pic" sz="quarter" idx="13"/>
          </p:nvPr>
        </p:nvSpPr>
        <p:spPr>
          <a:xfrm>
            <a:off x="-3" y="-1"/>
            <a:ext cx="12192003" cy="367427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6" name="Picture Placeholder 2"/>
          <p:cNvSpPr>
            <a:spLocks noGrp="1"/>
          </p:cNvSpPr>
          <p:nvPr>
            <p:ph type="pic" sz="quarter" idx="11"/>
          </p:nvPr>
        </p:nvSpPr>
        <p:spPr>
          <a:xfrm>
            <a:off x="4192613" y="936448"/>
            <a:ext cx="3836072" cy="23917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7" name="Picture Placeholder 2"/>
          <p:cNvSpPr>
            <a:spLocks noGrp="1"/>
          </p:cNvSpPr>
          <p:nvPr>
            <p:ph type="pic" sz="quarter" idx="14"/>
          </p:nvPr>
        </p:nvSpPr>
        <p:spPr>
          <a:xfrm>
            <a:off x="2512991" y="1121921"/>
            <a:ext cx="1570386"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8" name="Picture Placeholder 2"/>
          <p:cNvSpPr>
            <a:spLocks noGrp="1"/>
          </p:cNvSpPr>
          <p:nvPr>
            <p:ph type="pic" sz="quarter" idx="15"/>
          </p:nvPr>
        </p:nvSpPr>
        <p:spPr>
          <a:xfrm>
            <a:off x="8195316" y="1110581"/>
            <a:ext cx="1604415"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3746015563"/>
      </p:ext>
    </p:extLst>
  </p:cSld>
  <p:clrMapOvr>
    <a:masterClrMapping/>
  </p:clrMapOvr>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864160" y="1968041"/>
            <a:ext cx="5050818" cy="3609515"/>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57318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extLst>
      <p:ext uri="{BB962C8B-B14F-4D97-AF65-F5344CB8AC3E}">
        <p14:creationId xmlns:p14="http://schemas.microsoft.com/office/powerpoint/2010/main" val="284461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03294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3 Iphones Mockup">
    <p:spTree>
      <p:nvGrpSpPr>
        <p:cNvPr id="1" name=""/>
        <p:cNvGrpSpPr/>
        <p:nvPr/>
      </p:nvGrpSpPr>
      <p:grpSpPr>
        <a:xfrm>
          <a:off x="0" y="0"/>
          <a:ext cx="0" cy="0"/>
          <a:chOff x="0" y="0"/>
          <a:chExt cx="0" cy="0"/>
        </a:xfrm>
      </p:grpSpPr>
      <p:sp>
        <p:nvSpPr>
          <p:cNvPr id="24" name="Picture Placeholder 2"/>
          <p:cNvSpPr>
            <a:spLocks noGrp="1"/>
          </p:cNvSpPr>
          <p:nvPr>
            <p:ph type="pic" sz="quarter" idx="13"/>
          </p:nvPr>
        </p:nvSpPr>
        <p:spPr>
          <a:xfrm>
            <a:off x="-3" y="-1"/>
            <a:ext cx="12192003" cy="42481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1" name="Picture Placeholder 2"/>
          <p:cNvSpPr>
            <a:spLocks noGrp="1" noChangeAspect="1"/>
          </p:cNvSpPr>
          <p:nvPr>
            <p:ph type="pic" sz="quarter" idx="10"/>
          </p:nvPr>
        </p:nvSpPr>
        <p:spPr>
          <a:xfrm>
            <a:off x="744844" y="1784818"/>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2" name="Picture Placeholder 2"/>
          <p:cNvSpPr>
            <a:spLocks noGrp="1" noChangeAspect="1"/>
          </p:cNvSpPr>
          <p:nvPr>
            <p:ph type="pic" sz="quarter" idx="12"/>
          </p:nvPr>
        </p:nvSpPr>
        <p:spPr>
          <a:xfrm>
            <a:off x="3320753" y="1784818"/>
            <a:ext cx="751282"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3" name="Picture Placeholder 2"/>
          <p:cNvSpPr>
            <a:spLocks noGrp="1" noChangeAspect="1"/>
          </p:cNvSpPr>
          <p:nvPr>
            <p:ph type="pic" sz="quarter" idx="11"/>
          </p:nvPr>
        </p:nvSpPr>
        <p:spPr>
          <a:xfrm>
            <a:off x="1651059" y="1553611"/>
            <a:ext cx="1524902" cy="2744087"/>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2623675621"/>
      </p:ext>
    </p:extLst>
  </p:cSld>
  <p:clrMapOvr>
    <a:masterClrMapping/>
  </p:clrMapOvr>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Mockup-device1">
    <p:spTree>
      <p:nvGrpSpPr>
        <p:cNvPr id="1" name=""/>
        <p:cNvGrpSpPr/>
        <p:nvPr/>
      </p:nvGrpSpPr>
      <p:grpSpPr>
        <a:xfrm>
          <a:off x="0" y="0"/>
          <a:ext cx="0" cy="0"/>
          <a:chOff x="0" y="0"/>
          <a:chExt cx="0" cy="0"/>
        </a:xfrm>
      </p:grpSpPr>
      <p:sp>
        <p:nvSpPr>
          <p:cNvPr id="21" name="Picture Placeholder 22"/>
          <p:cNvSpPr>
            <a:spLocks noGrp="1"/>
          </p:cNvSpPr>
          <p:nvPr>
            <p:ph type="pic" sz="quarter" idx="13"/>
          </p:nvPr>
        </p:nvSpPr>
        <p:spPr>
          <a:xfrm>
            <a:off x="-11544" y="-34642"/>
            <a:ext cx="12211914" cy="5311720"/>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3" name="Picture Placeholder 2"/>
          <p:cNvSpPr>
            <a:spLocks noGrp="1"/>
          </p:cNvSpPr>
          <p:nvPr>
            <p:ph type="pic" sz="quarter" idx="15"/>
          </p:nvPr>
        </p:nvSpPr>
        <p:spPr>
          <a:xfrm>
            <a:off x="5168481" y="2327763"/>
            <a:ext cx="1895377" cy="3354619"/>
          </a:xfrm>
        </p:spPr>
        <p:txBody>
          <a:bodyPr>
            <a:normAutofit/>
          </a:bodyPr>
          <a:lstStyle>
            <a:lvl1pPr>
              <a:defRPr sz="1600"/>
            </a:lvl1pPr>
          </a:lstStyle>
          <a:p>
            <a:endParaRPr lang="en-US" dirty="0"/>
          </a:p>
        </p:txBody>
      </p:sp>
    </p:spTree>
    <p:extLst>
      <p:ext uri="{BB962C8B-B14F-4D97-AF65-F5344CB8AC3E}">
        <p14:creationId xmlns:p14="http://schemas.microsoft.com/office/powerpoint/2010/main" val="158502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88863045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2487880860"/>
      </p:ext>
    </p:extLst>
  </p:cSld>
  <p:clrMapOvr>
    <a:masterClrMapping/>
  </p:clrMapOvr>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73726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8815254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94330373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1115919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extLst>
      <p:ext uri="{BB962C8B-B14F-4D97-AF65-F5344CB8AC3E}">
        <p14:creationId xmlns:p14="http://schemas.microsoft.com/office/powerpoint/2010/main" val="369518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2403033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Oval 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4" name="TextBox 3"/>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19594984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Iphone_06_layout">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5164496" y="2172280"/>
            <a:ext cx="1900261" cy="3364250"/>
          </a:xfrm>
        </p:spPr>
        <p:txBody>
          <a:bodyPr>
            <a:normAutofit/>
          </a:bodyPr>
          <a:lstStyle>
            <a:lvl1pPr>
              <a:defRPr sz="1800"/>
            </a:lvl1pPr>
          </a:lstStyle>
          <a:p>
            <a:endParaRPr lang="en-US" dirty="0"/>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42260942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macbook_Air_mockup">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4133219" y="2217406"/>
            <a:ext cx="3956709" cy="2439072"/>
          </a:xfrm>
        </p:spPr>
        <p:txBody>
          <a:bodyPr>
            <a:normAutofit/>
          </a:bodyPr>
          <a:lstStyle>
            <a:lvl1pPr>
              <a:defRPr sz="1800"/>
            </a:lvl1pPr>
          </a:lstStyle>
          <a:p>
            <a:endParaRPr lang="en-US" dirty="0"/>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2747322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0744115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7509177" y="1789726"/>
            <a:ext cx="2670196" cy="3599324"/>
          </a:xfrm>
        </p:spPr>
        <p:txBody>
          <a:bodyPr>
            <a:normAutofit/>
          </a:bodyPr>
          <a:lstStyle>
            <a:lvl1pPr>
              <a:defRPr sz="1800"/>
            </a:lvl1pPr>
          </a:lstStyle>
          <a:p>
            <a:endParaRPr lang="en-US" dirty="0"/>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5889225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ipad_mockup2">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4203277" y="2174168"/>
            <a:ext cx="3791521" cy="2816984"/>
          </a:xfrm>
        </p:spPr>
        <p:txBody>
          <a:bodyPr>
            <a:normAutofit/>
          </a:bodyPr>
          <a:lstStyle>
            <a:lvl1pPr>
              <a:defRPr sz="1800"/>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294730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new_macbook_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3946984" y="2196447"/>
            <a:ext cx="4254375" cy="2649409"/>
          </a:xfrm>
        </p:spPr>
        <p:txBody>
          <a:bodyPr>
            <a:normAutofit/>
          </a:bodyPr>
          <a:lstStyle>
            <a:lvl1pPr>
              <a:defRPr sz="1800"/>
            </a:lvl1pPr>
          </a:lstStyle>
          <a:p>
            <a:endParaRPr lang="en-US" dirty="0"/>
          </a:p>
        </p:txBody>
      </p:sp>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6" name="TextBox 5"/>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2249163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iMac_Compare">
    <p:spTree>
      <p:nvGrpSpPr>
        <p:cNvPr id="1" name=""/>
        <p:cNvGrpSpPr/>
        <p:nvPr/>
      </p:nvGrpSpPr>
      <p:grpSpPr>
        <a:xfrm>
          <a:off x="0" y="0"/>
          <a:ext cx="0" cy="0"/>
          <a:chOff x="0" y="0"/>
          <a:chExt cx="0" cy="0"/>
        </a:xfrm>
      </p:grpSpPr>
      <p:sp>
        <p:nvSpPr>
          <p:cNvPr id="32" name="Picture Placeholder 4"/>
          <p:cNvSpPr>
            <a:spLocks noGrp="1"/>
          </p:cNvSpPr>
          <p:nvPr>
            <p:ph type="pic" sz="quarter" idx="10"/>
          </p:nvPr>
        </p:nvSpPr>
        <p:spPr>
          <a:xfrm>
            <a:off x="1805605" y="1433821"/>
            <a:ext cx="2938031" cy="1669391"/>
          </a:xfrm>
        </p:spPr>
        <p:txBody>
          <a:bodyPr>
            <a:normAutofit/>
          </a:bodyPr>
          <a:lstStyle>
            <a:lvl1pPr>
              <a:defRPr sz="1800"/>
            </a:lvl1pPr>
          </a:lstStyle>
          <a:p>
            <a:endParaRPr lang="en-US" dirty="0"/>
          </a:p>
        </p:txBody>
      </p:sp>
      <p:sp>
        <p:nvSpPr>
          <p:cNvPr id="33" name="Picture Placeholder 4"/>
          <p:cNvSpPr>
            <a:spLocks noGrp="1"/>
          </p:cNvSpPr>
          <p:nvPr>
            <p:ph type="pic" sz="quarter" idx="11"/>
          </p:nvPr>
        </p:nvSpPr>
        <p:spPr>
          <a:xfrm>
            <a:off x="7366848" y="1437127"/>
            <a:ext cx="2938031" cy="1669391"/>
          </a:xfrm>
        </p:spPr>
        <p:txBody>
          <a:bodyPr>
            <a:normAutofit/>
          </a:bodyPr>
          <a:lstStyle>
            <a:lvl1pPr>
              <a:defRPr sz="1800"/>
            </a:lvl1pPr>
          </a:lstStyle>
          <a:p>
            <a:endParaRPr lang="en-US" dirty="0"/>
          </a:p>
        </p:txBody>
      </p:sp>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6" name="TextBox 5"/>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6291074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2_Individual of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0" y="0"/>
            <a:ext cx="6096000" cy="6935254"/>
          </a:xfrm>
          <a:prstGeom prst="rect">
            <a:avLst/>
          </a:prstGeom>
        </p:spPr>
        <p:txBody>
          <a:bodyPr>
            <a:normAutofit/>
          </a:bodyPr>
          <a:lstStyle>
            <a:lvl1pPr>
              <a:defRPr sz="1600"/>
            </a:lvl1pPr>
          </a:lstStyle>
          <a:p>
            <a:endParaRPr lang="en-US"/>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2784599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5" name="Picture Placeholder 6"/>
          <p:cNvSpPr>
            <a:spLocks noGrp="1" noChangeAspect="1"/>
          </p:cNvSpPr>
          <p:nvPr>
            <p:ph type="pic" sz="quarter" idx="12"/>
          </p:nvPr>
        </p:nvSpPr>
        <p:spPr>
          <a:xfrm>
            <a:off x="749986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719390328"/>
      </p:ext>
    </p:extLst>
  </p:cSld>
  <p:clrMapOvr>
    <a:masterClrMapping/>
  </p:clrMapOvr>
  <p:transition spd="med" advClick="0" advTm="2000">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Data Driven">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587" y="1810374"/>
            <a:ext cx="12192000" cy="2674938"/>
          </a:xfrm>
        </p:spPr>
        <p:txBody>
          <a:bodyPr/>
          <a:lstStyle/>
          <a:p>
            <a:endParaRPr lang="en-US"/>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63697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4" name="Picture Placeholder 4"/>
          <p:cNvSpPr>
            <a:spLocks noGrp="1"/>
          </p:cNvSpPr>
          <p:nvPr>
            <p:ph type="pic" sz="quarter" idx="13" hasCustomPrompt="1"/>
          </p:nvPr>
        </p:nvSpPr>
        <p:spPr>
          <a:xfrm>
            <a:off x="1" y="0"/>
            <a:ext cx="7149580" cy="6858000"/>
          </a:xfrm>
        </p:spPr>
        <p:txBody>
          <a:bodyPr/>
          <a:lstStyle>
            <a:lvl1pPr>
              <a:defRPr baseline="0"/>
            </a:lvl1pPr>
          </a:lstStyle>
          <a:p>
            <a:r>
              <a:rPr lang="en-US" dirty="0" smtClean="0"/>
              <a:t>Drag / Drop / Send to Back</a:t>
            </a:r>
            <a:endParaRPr lang="en-US" dirty="0"/>
          </a:p>
        </p:txBody>
      </p:sp>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6" name="TextBox 5"/>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22734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716599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55" y="1978874"/>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73223113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Tree>
    <p:extLst>
      <p:ext uri="{BB962C8B-B14F-4D97-AF65-F5344CB8AC3E}">
        <p14:creationId xmlns:p14="http://schemas.microsoft.com/office/powerpoint/2010/main" val="39047947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6" name="TextBox 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1185931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16241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62041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7589505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74285139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26094004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Tree>
    <p:extLst>
      <p:ext uri="{BB962C8B-B14F-4D97-AF65-F5344CB8AC3E}">
        <p14:creationId xmlns:p14="http://schemas.microsoft.com/office/powerpoint/2010/main" val="19128314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83"/>
            <a:ext cx="12192000" cy="2838449"/>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47141974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8"/>
          <p:cNvSpPr>
            <a:spLocks noGrp="1" noChangeAspect="1"/>
          </p:cNvSpPr>
          <p:nvPr>
            <p:ph type="pic" sz="quarter" idx="10"/>
          </p:nvPr>
        </p:nvSpPr>
        <p:spPr>
          <a:xfrm>
            <a:off x="0" y="1709862"/>
            <a:ext cx="12192000" cy="3158274"/>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340770867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9"/>
          <p:cNvSpPr>
            <a:spLocks noGrp="1" noChangeAspect="1"/>
          </p:cNvSpPr>
          <p:nvPr>
            <p:ph type="pic" sz="quarter" idx="11"/>
          </p:nvPr>
        </p:nvSpPr>
        <p:spPr>
          <a:xfrm>
            <a:off x="1687360" y="2163534"/>
            <a:ext cx="4422647" cy="2769218"/>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6902381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53108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83"/>
            <a:ext cx="12192000" cy="2838449"/>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122643566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9"/>
          <p:cNvSpPr>
            <a:spLocks noGrp="1" noChangeAspect="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99588474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69593851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5029200" y="1260656"/>
            <a:ext cx="2133600" cy="2133600"/>
          </a:xfrm>
          <a:prstGeom prst="ellipse">
            <a:avLst/>
          </a:prstGeo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18666459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2"/>
          <p:cNvSpPr>
            <a:spLocks noGrp="1" noChangeAspect="1"/>
          </p:cNvSpPr>
          <p:nvPr>
            <p:ph type="pic" sz="quarter" idx="23"/>
          </p:nvPr>
        </p:nvSpPr>
        <p:spPr>
          <a:xfrm>
            <a:off x="11545" y="2195658"/>
            <a:ext cx="12191997" cy="2125087"/>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288686357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1198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64" y="1784351"/>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417198397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25528803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13509741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3"/>
          </p:nvPr>
        </p:nvSpPr>
        <p:spPr>
          <a:xfrm>
            <a:off x="1255589" y="1692238"/>
            <a:ext cx="4030217" cy="3977969"/>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91807955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6" name="Oval 2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7" name="TextBox 2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16"/>
          <p:cNvSpPr>
            <a:spLocks noGrp="1" noChangeAspect="1"/>
          </p:cNvSpPr>
          <p:nvPr userDrawn="1">
            <p:ph type="pic" sz="quarter" idx="13"/>
          </p:nvPr>
        </p:nvSpPr>
        <p:spPr>
          <a:xfrm>
            <a:off x="4303918" y="2557198"/>
            <a:ext cx="944871" cy="2572187"/>
          </a:xfrm>
        </p:spPr>
        <p:txBody>
          <a:bodyPr>
            <a:normAutofit/>
          </a:bodyPr>
          <a:lstStyle>
            <a:lvl1pPr marL="0" indent="0">
              <a:buNone/>
              <a:defRPr sz="700"/>
            </a:lvl1pPr>
          </a:lstStyle>
          <a:p>
            <a:endParaRPr lang="en-US" dirty="0"/>
          </a:p>
        </p:txBody>
      </p:sp>
      <p:sp>
        <p:nvSpPr>
          <p:cNvPr id="24" name="Picture Placeholder 16"/>
          <p:cNvSpPr>
            <a:spLocks noGrp="1" noChangeAspect="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noChangeAspect="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Tree>
    <p:extLst>
      <p:ext uri="{BB962C8B-B14F-4D97-AF65-F5344CB8AC3E}">
        <p14:creationId xmlns:p14="http://schemas.microsoft.com/office/powerpoint/2010/main" val="318261297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6" name="Picture Placeholder 9"/>
          <p:cNvSpPr>
            <a:spLocks noGrp="1" noChangeAspect="1"/>
          </p:cNvSpPr>
          <p:nvPr>
            <p:ph type="pic" sz="quarter" idx="10"/>
          </p:nvPr>
        </p:nvSpPr>
        <p:spPr>
          <a:xfrm>
            <a:off x="2116468"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1"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0" y="2292692"/>
            <a:ext cx="1418177" cy="2544377"/>
          </a:xfrm>
        </p:spPr>
        <p:txBody>
          <a:bodyPr>
            <a:normAutofit/>
          </a:bodyPr>
          <a:lstStyle>
            <a:lvl1pPr marL="0" indent="0">
              <a:buNone/>
              <a:defRPr sz="14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59263817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8"/>
          <p:cNvSpPr>
            <a:spLocks noGrp="1" noChangeAspect="1"/>
          </p:cNvSpPr>
          <p:nvPr>
            <p:ph type="pic" sz="quarter" idx="10"/>
          </p:nvPr>
        </p:nvSpPr>
        <p:spPr>
          <a:xfrm>
            <a:off x="0" y="1709862"/>
            <a:ext cx="12192000" cy="3158274"/>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325624931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15" name="Oval 1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6" name="TextBox 1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38" name="Picture Placeholder 16"/>
          <p:cNvSpPr>
            <a:spLocks noGrp="1" noChangeAspect="1"/>
          </p:cNvSpPr>
          <p:nvPr>
            <p:ph type="pic" sz="quarter" idx="13"/>
          </p:nvPr>
        </p:nvSpPr>
        <p:spPr>
          <a:xfrm>
            <a:off x="7036984" y="2394392"/>
            <a:ext cx="1006768" cy="2385050"/>
          </a:xfrm>
        </p:spPr>
        <p:txBody>
          <a:bodyPr>
            <a:normAutofit/>
          </a:bodyPr>
          <a:lstStyle>
            <a:lvl1pPr marL="0" indent="0">
              <a:buNone/>
              <a:defRPr sz="600"/>
            </a:lvl1pPr>
          </a:lstStyle>
          <a:p>
            <a:endParaRPr lang="en-US" dirty="0"/>
          </a:p>
        </p:txBody>
      </p:sp>
      <p:sp>
        <p:nvSpPr>
          <p:cNvPr id="39" name="Picture Placeholder 16"/>
          <p:cNvSpPr>
            <a:spLocks noGrp="1" noChangeAspect="1"/>
          </p:cNvSpPr>
          <p:nvPr>
            <p:ph type="pic" sz="quarter" idx="14"/>
          </p:nvPr>
        </p:nvSpPr>
        <p:spPr>
          <a:xfrm>
            <a:off x="4047873" y="2393726"/>
            <a:ext cx="920404" cy="2385050"/>
          </a:xfrm>
        </p:spPr>
        <p:txBody>
          <a:bodyPr>
            <a:normAutofit/>
          </a:bodyPr>
          <a:lstStyle>
            <a:lvl1pPr marL="0" indent="0">
              <a:buNone/>
              <a:defRPr sz="600"/>
            </a:lvl1pPr>
          </a:lstStyle>
          <a:p>
            <a:endParaRPr lang="en-US" dirty="0"/>
          </a:p>
        </p:txBody>
      </p:sp>
      <p:sp>
        <p:nvSpPr>
          <p:cNvPr id="25" name="Picture Placeholder 16"/>
          <p:cNvSpPr>
            <a:spLocks noGrp="1" noChangeAspect="1"/>
          </p:cNvSpPr>
          <p:nvPr>
            <p:ph type="pic" sz="quarter" idx="10"/>
          </p:nvPr>
        </p:nvSpPr>
        <p:spPr>
          <a:xfrm>
            <a:off x="5140484" y="2174790"/>
            <a:ext cx="1747046" cy="3114540"/>
          </a:xfrm>
        </p:spPr>
        <p:txBody>
          <a:bodyPr>
            <a:normAutofit/>
          </a:bodyPr>
          <a:lstStyle>
            <a:lvl1pPr marL="0" indent="0">
              <a:buNone/>
              <a:defRPr sz="600"/>
            </a:lvl1pPr>
          </a:lstStyle>
          <a:p>
            <a:endParaRPr lang="en-US" dirty="0"/>
          </a:p>
        </p:txBody>
      </p:sp>
    </p:spTree>
    <p:extLst>
      <p:ext uri="{BB962C8B-B14F-4D97-AF65-F5344CB8AC3E}">
        <p14:creationId xmlns:p14="http://schemas.microsoft.com/office/powerpoint/2010/main" val="426841199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988484" y="1821007"/>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693162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1290292"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3896747"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6549859"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9135071"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47435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2" y="1981479"/>
            <a:ext cx="2438746" cy="1980871"/>
          </a:xfrm>
        </p:spPr>
        <p:txBody>
          <a:bodyPr>
            <a:normAutofit/>
          </a:bodyPr>
          <a:lstStyle>
            <a:lvl1pPr marL="0" indent="0">
              <a:buNone/>
              <a:defRPr sz="2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0" y="608"/>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0"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3" y="1980871"/>
            <a:ext cx="2438746" cy="1980871"/>
          </a:xfrm>
        </p:spPr>
        <p:txBody>
          <a:bodyPr>
            <a:normAutofit/>
          </a:bodyPr>
          <a:lstStyle>
            <a:lvl1pPr marL="0" indent="0">
              <a:buNone/>
              <a:defRPr sz="2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66" y="1216"/>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66" y="1982694"/>
            <a:ext cx="2438746"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1" y="1982694"/>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4301561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49"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53" y="1982694"/>
            <a:ext cx="2539935"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304524963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09473"/>
            <a:ext cx="12192000" cy="3386667"/>
          </a:xfrm>
        </p:spPr>
        <p:txBody>
          <a:bodyPr>
            <a:normAutofit/>
          </a:bodyPr>
          <a:lstStyle>
            <a:lvl1pPr marL="0" indent="0">
              <a:buNone/>
              <a:defRPr sz="2100">
                <a:solidFill>
                  <a:schemeClr val="bg1">
                    <a:lumMod val="65000"/>
                  </a:schemeClr>
                </a:solidFill>
              </a:defRPr>
            </a:lvl1pPr>
          </a:lstStyle>
          <a:p>
            <a:endParaRPr lang="en-US"/>
          </a:p>
        </p:txBody>
      </p:sp>
    </p:spTree>
    <p:extLst>
      <p:ext uri="{BB962C8B-B14F-4D97-AF65-F5344CB8AC3E}">
        <p14:creationId xmlns:p14="http://schemas.microsoft.com/office/powerpoint/2010/main" val="164774981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12203143" cy="6858001"/>
          </a:xfrm>
        </p:spPr>
        <p:txBody>
          <a:bodyPr>
            <a:normAutofit/>
          </a:bodyPr>
          <a:lstStyle>
            <a:lvl1pPr marL="0" indent="0">
              <a:buNone/>
              <a:defRPr sz="1600">
                <a:latin typeface="Raleway Light"/>
                <a:cs typeface="Raleway Light"/>
              </a:defRPr>
            </a:lvl1pPr>
          </a:lstStyle>
          <a:p>
            <a:endParaRPr lang="id-ID" dirty="0"/>
          </a:p>
        </p:txBody>
      </p:sp>
    </p:spTree>
    <p:extLst>
      <p:ext uri="{BB962C8B-B14F-4D97-AF65-F5344CB8AC3E}">
        <p14:creationId xmlns:p14="http://schemas.microsoft.com/office/powerpoint/2010/main" val="1116459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787564933"/>
      </p:ext>
    </p:extLst>
  </p:cSld>
  <p:clrMapOvr>
    <a:masterClrMapping/>
  </p:clrMapOvr>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652950789"/>
      </p:ext>
    </p:extLst>
  </p:cSld>
  <p:clrMapOvr>
    <a:masterClrMapping/>
  </p:clrMapOvr>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200002236"/>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9"/>
          <p:cNvSpPr>
            <a:spLocks noGrp="1" noChangeAspect="1"/>
          </p:cNvSpPr>
          <p:nvPr>
            <p:ph type="pic" sz="quarter" idx="11"/>
          </p:nvPr>
        </p:nvSpPr>
        <p:spPr>
          <a:xfrm>
            <a:off x="1687360" y="2163534"/>
            <a:ext cx="4422647" cy="2769218"/>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5077289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483371441"/>
      </p:ext>
    </p:extLst>
  </p:cSld>
  <p:clrMapOvr>
    <a:masterClrMapping/>
  </p:clrMapOvr>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2"/>
          <p:cNvSpPr>
            <a:spLocks noGrp="1" noChangeAspect="1"/>
          </p:cNvSpPr>
          <p:nvPr>
            <p:ph type="pic" sz="quarter" idx="11"/>
          </p:nvPr>
        </p:nvSpPr>
        <p:spPr>
          <a:xfrm>
            <a:off x="4500563" y="1779589"/>
            <a:ext cx="3194049" cy="2266950"/>
          </a:xfrm>
        </p:spPr>
        <p:txBody>
          <a:bodyPr>
            <a:normAutofit/>
          </a:bodyPr>
          <a:lstStyle>
            <a:lvl1pPr marL="0" indent="0">
              <a:buNone/>
              <a:defRPr sz="2000">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3" y="1779589"/>
            <a:ext cx="3216275" cy="2266950"/>
          </a:xfrm>
        </p:spPr>
        <p:txBody>
          <a:bodyPr>
            <a:normAutofit/>
          </a:bodyPr>
          <a:lstStyle>
            <a:lvl1pPr marL="0" indent="0">
              <a:buNone/>
              <a:defRPr sz="2000">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368191661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3" y="3933267"/>
            <a:ext cx="2317410"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36915167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8" name="Oval 1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9" name="TextBox 1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p:nvPr>
        </p:nvSpPr>
        <p:spPr>
          <a:xfrm>
            <a:off x="1421883"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47"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3"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47"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3469532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Tree>
    <p:extLst>
      <p:ext uri="{BB962C8B-B14F-4D97-AF65-F5344CB8AC3E}">
        <p14:creationId xmlns:p14="http://schemas.microsoft.com/office/powerpoint/2010/main" val="185282122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22" name="Oval 2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noChangeAspect="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noChangeAspect="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noChangeAspect="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noChangeAspect="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6439501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2"/>
          <p:cNvSpPr>
            <a:spLocks noGrp="1" noChangeAspect="1"/>
          </p:cNvSpPr>
          <p:nvPr>
            <p:ph type="pic" sz="quarter" idx="11"/>
          </p:nvPr>
        </p:nvSpPr>
        <p:spPr>
          <a:xfrm>
            <a:off x="6826316" y="1893450"/>
            <a:ext cx="2147420" cy="3579115"/>
          </a:xfrm>
        </p:spPr>
        <p:txBody>
          <a:bodyPr>
            <a:normAutofit/>
          </a:bodyPr>
          <a:lstStyle>
            <a:lvl1pPr>
              <a:defRPr sz="1400"/>
            </a:lvl1pPr>
          </a:lstStyle>
          <a:p>
            <a:endParaRPr lang="en-US" dirty="0"/>
          </a:p>
        </p:txBody>
      </p:sp>
      <p:sp>
        <p:nvSpPr>
          <p:cNvPr id="17" name="Picture Placeholder 12"/>
          <p:cNvSpPr>
            <a:spLocks noGrp="1" noChangeAspect="1"/>
          </p:cNvSpPr>
          <p:nvPr>
            <p:ph type="pic" sz="quarter" idx="14"/>
          </p:nvPr>
        </p:nvSpPr>
        <p:spPr>
          <a:xfrm>
            <a:off x="4586536" y="1893450"/>
            <a:ext cx="2147420" cy="3579115"/>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9066096" y="1893450"/>
            <a:ext cx="2147420" cy="3579115"/>
          </a:xfrm>
        </p:spPr>
        <p:txBody>
          <a:bodyPr>
            <a:normAutofit/>
          </a:bodyPr>
          <a:lstStyle>
            <a:lvl1pPr>
              <a:defRPr sz="1400"/>
            </a:lvl1pPr>
          </a:lstStyle>
          <a:p>
            <a:endParaRPr lang="en-US" dirty="0"/>
          </a:p>
        </p:txBody>
      </p:sp>
    </p:spTree>
    <p:extLst>
      <p:ext uri="{BB962C8B-B14F-4D97-AF65-F5344CB8AC3E}">
        <p14:creationId xmlns:p14="http://schemas.microsoft.com/office/powerpoint/2010/main" val="402527138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1" name="TextBox 2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7" name="Picture Placeholder 12"/>
          <p:cNvSpPr>
            <a:spLocks noGrp="1" noChangeAspect="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noChangeAspect="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noChangeAspect="1"/>
          </p:cNvSpPr>
          <p:nvPr>
            <p:ph type="pic" sz="quarter" idx="17"/>
          </p:nvPr>
        </p:nvSpPr>
        <p:spPr>
          <a:xfrm>
            <a:off x="9161771" y="4353014"/>
            <a:ext cx="2144481" cy="1912319"/>
          </a:xfrm>
        </p:spPr>
        <p:txBody>
          <a:bodyPr>
            <a:normAutofit/>
          </a:bodyPr>
          <a:lstStyle>
            <a:lvl1pPr>
              <a:defRPr sz="1400"/>
            </a:lvl1pPr>
          </a:lstStyle>
          <a:p>
            <a:endParaRPr lang="en-US" dirty="0"/>
          </a:p>
        </p:txBody>
      </p:sp>
    </p:spTree>
    <p:extLst>
      <p:ext uri="{BB962C8B-B14F-4D97-AF65-F5344CB8AC3E}">
        <p14:creationId xmlns:p14="http://schemas.microsoft.com/office/powerpoint/2010/main" val="90854554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0" y="0"/>
            <a:ext cx="5954186" cy="6858000"/>
          </a:xfrm>
        </p:spPr>
        <p:txBody>
          <a:bodyPr>
            <a:normAutofit/>
          </a:bodyPr>
          <a:lstStyle>
            <a:lvl1pPr marL="0" indent="0">
              <a:buNone/>
              <a:defRPr sz="1600">
                <a:latin typeface="Raleway Light"/>
                <a:cs typeface="Raleway Light"/>
              </a:defRPr>
            </a:lvl1pPr>
          </a:lstStyle>
          <a:p>
            <a:endParaRPr lang="id-ID"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61855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6666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9"/>
          <p:cNvSpPr>
            <a:spLocks noGrp="1" noChangeAspect="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2565296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14987515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5029200" y="1260656"/>
            <a:ext cx="2133600" cy="2133600"/>
          </a:xfrm>
          <a:prstGeom prst="ellipse">
            <a:avLst/>
          </a:prstGeo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230981178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2"/>
          <p:cNvSpPr>
            <a:spLocks noGrp="1" noChangeAspect="1"/>
          </p:cNvSpPr>
          <p:nvPr>
            <p:ph type="pic" sz="quarter" idx="23"/>
          </p:nvPr>
        </p:nvSpPr>
        <p:spPr>
          <a:xfrm>
            <a:off x="11545" y="2195658"/>
            <a:ext cx="12191997" cy="2125087"/>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126617405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1198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64" y="1784351"/>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301856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210149707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13123944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5327536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3"/>
          </p:nvPr>
        </p:nvSpPr>
        <p:spPr>
          <a:xfrm>
            <a:off x="1255589" y="1692238"/>
            <a:ext cx="4030217" cy="3977969"/>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613604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6" name="Oval 2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7" name="TextBox 2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16"/>
          <p:cNvSpPr>
            <a:spLocks noGrp="1" noChangeAspect="1"/>
          </p:cNvSpPr>
          <p:nvPr userDrawn="1">
            <p:ph type="pic" sz="quarter" idx="13"/>
          </p:nvPr>
        </p:nvSpPr>
        <p:spPr>
          <a:xfrm>
            <a:off x="4303918" y="2557198"/>
            <a:ext cx="944871" cy="2572187"/>
          </a:xfrm>
        </p:spPr>
        <p:txBody>
          <a:bodyPr>
            <a:normAutofit/>
          </a:bodyPr>
          <a:lstStyle>
            <a:lvl1pPr marL="0" indent="0">
              <a:buNone/>
              <a:defRPr sz="700"/>
            </a:lvl1pPr>
          </a:lstStyle>
          <a:p>
            <a:endParaRPr lang="en-US" dirty="0"/>
          </a:p>
        </p:txBody>
      </p:sp>
      <p:sp>
        <p:nvSpPr>
          <p:cNvPr id="24" name="Picture Placeholder 16"/>
          <p:cNvSpPr>
            <a:spLocks noGrp="1" noChangeAspect="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noChangeAspect="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Tree>
    <p:extLst>
      <p:ext uri="{BB962C8B-B14F-4D97-AF65-F5344CB8AC3E}">
        <p14:creationId xmlns:p14="http://schemas.microsoft.com/office/powerpoint/2010/main" val="13874518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6" name="Picture Placeholder 9"/>
          <p:cNvSpPr>
            <a:spLocks noGrp="1" noChangeAspect="1"/>
          </p:cNvSpPr>
          <p:nvPr>
            <p:ph type="pic" sz="quarter" idx="10"/>
          </p:nvPr>
        </p:nvSpPr>
        <p:spPr>
          <a:xfrm>
            <a:off x="2116468"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1"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0" y="2292692"/>
            <a:ext cx="1418177" cy="2544377"/>
          </a:xfrm>
        </p:spPr>
        <p:txBody>
          <a:bodyPr>
            <a:normAutofit/>
          </a:bodyPr>
          <a:lstStyle>
            <a:lvl1pPr marL="0" indent="0">
              <a:buNone/>
              <a:defRPr sz="14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9271376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15" name="Oval 1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6" name="TextBox 1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38" name="Picture Placeholder 16"/>
          <p:cNvSpPr>
            <a:spLocks noGrp="1" noChangeAspect="1"/>
          </p:cNvSpPr>
          <p:nvPr>
            <p:ph type="pic" sz="quarter" idx="13"/>
          </p:nvPr>
        </p:nvSpPr>
        <p:spPr>
          <a:xfrm>
            <a:off x="7036984" y="2394392"/>
            <a:ext cx="1006768" cy="2385050"/>
          </a:xfrm>
        </p:spPr>
        <p:txBody>
          <a:bodyPr>
            <a:normAutofit/>
          </a:bodyPr>
          <a:lstStyle>
            <a:lvl1pPr marL="0" indent="0">
              <a:buNone/>
              <a:defRPr sz="600"/>
            </a:lvl1pPr>
          </a:lstStyle>
          <a:p>
            <a:endParaRPr lang="en-US" dirty="0"/>
          </a:p>
        </p:txBody>
      </p:sp>
      <p:sp>
        <p:nvSpPr>
          <p:cNvPr id="39" name="Picture Placeholder 16"/>
          <p:cNvSpPr>
            <a:spLocks noGrp="1" noChangeAspect="1"/>
          </p:cNvSpPr>
          <p:nvPr>
            <p:ph type="pic" sz="quarter" idx="14"/>
          </p:nvPr>
        </p:nvSpPr>
        <p:spPr>
          <a:xfrm>
            <a:off x="4047873" y="2393726"/>
            <a:ext cx="920404" cy="2385050"/>
          </a:xfrm>
        </p:spPr>
        <p:txBody>
          <a:bodyPr>
            <a:normAutofit/>
          </a:bodyPr>
          <a:lstStyle>
            <a:lvl1pPr marL="0" indent="0">
              <a:buNone/>
              <a:defRPr sz="600"/>
            </a:lvl1pPr>
          </a:lstStyle>
          <a:p>
            <a:endParaRPr lang="en-US" dirty="0"/>
          </a:p>
        </p:txBody>
      </p:sp>
      <p:sp>
        <p:nvSpPr>
          <p:cNvPr id="25" name="Picture Placeholder 16"/>
          <p:cNvSpPr>
            <a:spLocks noGrp="1" noChangeAspect="1"/>
          </p:cNvSpPr>
          <p:nvPr>
            <p:ph type="pic" sz="quarter" idx="10"/>
          </p:nvPr>
        </p:nvSpPr>
        <p:spPr>
          <a:xfrm>
            <a:off x="5140484" y="2174790"/>
            <a:ext cx="1747046" cy="3114540"/>
          </a:xfrm>
        </p:spPr>
        <p:txBody>
          <a:bodyPr>
            <a:normAutofit/>
          </a:bodyPr>
          <a:lstStyle>
            <a:lvl1pPr marL="0" indent="0">
              <a:buNone/>
              <a:defRPr sz="600"/>
            </a:lvl1pPr>
          </a:lstStyle>
          <a:p>
            <a:endParaRPr lang="en-US" dirty="0"/>
          </a:p>
        </p:txBody>
      </p:sp>
    </p:spTree>
    <p:extLst>
      <p:ext uri="{BB962C8B-B14F-4D97-AF65-F5344CB8AC3E}">
        <p14:creationId xmlns:p14="http://schemas.microsoft.com/office/powerpoint/2010/main" val="270033399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988484" y="1821007"/>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207907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1290292"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3896747"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6549859"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9135071"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17488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2" y="1981479"/>
            <a:ext cx="2438746" cy="1980871"/>
          </a:xfrm>
        </p:spPr>
        <p:txBody>
          <a:bodyPr>
            <a:normAutofit/>
          </a:bodyPr>
          <a:lstStyle>
            <a:lvl1pPr marL="0" indent="0">
              <a:buNone/>
              <a:defRPr sz="2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0" y="608"/>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0"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3" y="1980871"/>
            <a:ext cx="2438746" cy="1980871"/>
          </a:xfrm>
        </p:spPr>
        <p:txBody>
          <a:bodyPr>
            <a:normAutofit/>
          </a:bodyPr>
          <a:lstStyle>
            <a:lvl1pPr marL="0" indent="0">
              <a:buNone/>
              <a:defRPr sz="2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66" y="1216"/>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66" y="1982694"/>
            <a:ext cx="2438746"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1" y="1982694"/>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6472724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49"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53" y="1982694"/>
            <a:ext cx="2539935"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83700454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09473"/>
            <a:ext cx="12192000" cy="3386667"/>
          </a:xfrm>
        </p:spPr>
        <p:txBody>
          <a:bodyPr>
            <a:normAutofit/>
          </a:bodyPr>
          <a:lstStyle>
            <a:lvl1pPr marL="0" indent="0">
              <a:buNone/>
              <a:defRPr sz="2100">
                <a:solidFill>
                  <a:schemeClr val="bg1">
                    <a:lumMod val="65000"/>
                  </a:schemeClr>
                </a:solidFill>
              </a:defRPr>
            </a:lvl1pPr>
          </a:lstStyle>
          <a:p>
            <a:endParaRPr lang="en-US"/>
          </a:p>
        </p:txBody>
      </p:sp>
    </p:spTree>
    <p:extLst>
      <p:ext uri="{BB962C8B-B14F-4D97-AF65-F5344CB8AC3E}">
        <p14:creationId xmlns:p14="http://schemas.microsoft.com/office/powerpoint/2010/main" val="387501190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12203143" cy="6858001"/>
          </a:xfrm>
        </p:spPr>
        <p:txBody>
          <a:bodyPr>
            <a:normAutofit/>
          </a:bodyPr>
          <a:lstStyle>
            <a:lvl1pPr marL="0" indent="0">
              <a:buNone/>
              <a:defRPr sz="1600">
                <a:latin typeface="Raleway Light"/>
                <a:cs typeface="Raleway Light"/>
              </a:defRPr>
            </a:lvl1pPr>
          </a:lstStyle>
          <a:p>
            <a:endParaRPr lang="id-ID" dirty="0"/>
          </a:p>
        </p:txBody>
      </p:sp>
    </p:spTree>
    <p:extLst>
      <p:ext uri="{BB962C8B-B14F-4D97-AF65-F5344CB8AC3E}">
        <p14:creationId xmlns:p14="http://schemas.microsoft.com/office/powerpoint/2010/main" val="167753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923409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696804168"/>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881376652"/>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38000815"/>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91110834"/>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2"/>
          <p:cNvSpPr>
            <a:spLocks noGrp="1" noChangeAspect="1"/>
          </p:cNvSpPr>
          <p:nvPr>
            <p:ph type="pic" sz="quarter" idx="11"/>
          </p:nvPr>
        </p:nvSpPr>
        <p:spPr>
          <a:xfrm>
            <a:off x="4500563" y="1779589"/>
            <a:ext cx="3194049" cy="2266950"/>
          </a:xfrm>
        </p:spPr>
        <p:txBody>
          <a:bodyPr>
            <a:normAutofit/>
          </a:bodyPr>
          <a:lstStyle>
            <a:lvl1pPr marL="0" indent="0">
              <a:buNone/>
              <a:defRPr sz="2000">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3" y="1779589"/>
            <a:ext cx="3216275" cy="2266950"/>
          </a:xfrm>
        </p:spPr>
        <p:txBody>
          <a:bodyPr>
            <a:normAutofit/>
          </a:bodyPr>
          <a:lstStyle>
            <a:lvl1pPr marL="0" indent="0">
              <a:buNone/>
              <a:defRPr sz="2000">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89619037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3" y="3933267"/>
            <a:ext cx="2317410"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47149527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8" name="Oval 1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9" name="TextBox 1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p:nvPr>
        </p:nvSpPr>
        <p:spPr>
          <a:xfrm>
            <a:off x="1421883"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47"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3"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47"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98235295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Tree>
    <p:extLst>
      <p:ext uri="{BB962C8B-B14F-4D97-AF65-F5344CB8AC3E}">
        <p14:creationId xmlns:p14="http://schemas.microsoft.com/office/powerpoint/2010/main" val="95494363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22" name="Oval 2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noChangeAspect="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noChangeAspect="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noChangeAspect="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noChangeAspect="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4253219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2"/>
          <p:cNvSpPr>
            <a:spLocks noGrp="1" noChangeAspect="1"/>
          </p:cNvSpPr>
          <p:nvPr>
            <p:ph type="pic" sz="quarter" idx="11"/>
          </p:nvPr>
        </p:nvSpPr>
        <p:spPr>
          <a:xfrm>
            <a:off x="6826316" y="1893450"/>
            <a:ext cx="2147420" cy="3579115"/>
          </a:xfrm>
        </p:spPr>
        <p:txBody>
          <a:bodyPr>
            <a:normAutofit/>
          </a:bodyPr>
          <a:lstStyle>
            <a:lvl1pPr>
              <a:defRPr sz="1400"/>
            </a:lvl1pPr>
          </a:lstStyle>
          <a:p>
            <a:endParaRPr lang="en-US" dirty="0"/>
          </a:p>
        </p:txBody>
      </p:sp>
      <p:sp>
        <p:nvSpPr>
          <p:cNvPr id="17" name="Picture Placeholder 12"/>
          <p:cNvSpPr>
            <a:spLocks noGrp="1" noChangeAspect="1"/>
          </p:cNvSpPr>
          <p:nvPr>
            <p:ph type="pic" sz="quarter" idx="14"/>
          </p:nvPr>
        </p:nvSpPr>
        <p:spPr>
          <a:xfrm>
            <a:off x="4586536" y="1893450"/>
            <a:ext cx="2147420" cy="3579115"/>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9066096" y="1893450"/>
            <a:ext cx="2147420" cy="3579115"/>
          </a:xfrm>
        </p:spPr>
        <p:txBody>
          <a:bodyPr>
            <a:normAutofit/>
          </a:bodyPr>
          <a:lstStyle>
            <a:lvl1pPr>
              <a:defRPr sz="1400"/>
            </a:lvl1pPr>
          </a:lstStyle>
          <a:p>
            <a:endParaRPr lang="en-US" dirty="0"/>
          </a:p>
        </p:txBody>
      </p:sp>
    </p:spTree>
    <p:extLst>
      <p:ext uri="{BB962C8B-B14F-4D97-AF65-F5344CB8AC3E}">
        <p14:creationId xmlns:p14="http://schemas.microsoft.com/office/powerpoint/2010/main" val="64935338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671035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1" name="TextBox 2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7" name="Picture Placeholder 12"/>
          <p:cNvSpPr>
            <a:spLocks noGrp="1" noChangeAspect="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noChangeAspect="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noChangeAspect="1"/>
          </p:cNvSpPr>
          <p:nvPr>
            <p:ph type="pic" sz="quarter" idx="17"/>
          </p:nvPr>
        </p:nvSpPr>
        <p:spPr>
          <a:xfrm>
            <a:off x="9161771" y="4353014"/>
            <a:ext cx="2144481" cy="1912319"/>
          </a:xfrm>
        </p:spPr>
        <p:txBody>
          <a:bodyPr>
            <a:normAutofit/>
          </a:bodyPr>
          <a:lstStyle>
            <a:lvl1pPr>
              <a:defRPr sz="1400"/>
            </a:lvl1pPr>
          </a:lstStyle>
          <a:p>
            <a:endParaRPr lang="en-US" dirty="0"/>
          </a:p>
        </p:txBody>
      </p:sp>
    </p:spTree>
    <p:extLst>
      <p:ext uri="{BB962C8B-B14F-4D97-AF65-F5344CB8AC3E}">
        <p14:creationId xmlns:p14="http://schemas.microsoft.com/office/powerpoint/2010/main" val="140591979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0" y="0"/>
            <a:ext cx="5954186" cy="6858000"/>
          </a:xfrm>
        </p:spPr>
        <p:txBody>
          <a:bodyPr>
            <a:normAutofit/>
          </a:bodyPr>
          <a:lstStyle>
            <a:lvl1pPr marL="0" indent="0">
              <a:buNone/>
              <a:defRPr sz="1600">
                <a:latin typeface="Raleway Light"/>
                <a:cs typeface="Raleway Light"/>
              </a:defRPr>
            </a:lvl1pPr>
          </a:lstStyle>
          <a:p>
            <a:endParaRPr lang="id-ID"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15186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55" y="1978874"/>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738252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6" name="TextBox 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907877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4171690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1972649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23921677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54849062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83844554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Tree>
    <p:extLst>
      <p:ext uri="{BB962C8B-B14F-4D97-AF65-F5344CB8AC3E}">
        <p14:creationId xmlns:p14="http://schemas.microsoft.com/office/powerpoint/2010/main" val="283644482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6612870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83"/>
            <a:ext cx="12192000" cy="2838449"/>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245919698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8"/>
          <p:cNvSpPr>
            <a:spLocks noGrp="1" noChangeAspect="1"/>
          </p:cNvSpPr>
          <p:nvPr>
            <p:ph type="pic" sz="quarter" idx="10"/>
          </p:nvPr>
        </p:nvSpPr>
        <p:spPr>
          <a:xfrm>
            <a:off x="0" y="1709862"/>
            <a:ext cx="12192000" cy="3158274"/>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190305227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9"/>
          <p:cNvSpPr>
            <a:spLocks noGrp="1" noChangeAspect="1"/>
          </p:cNvSpPr>
          <p:nvPr>
            <p:ph type="pic" sz="quarter" idx="11"/>
          </p:nvPr>
        </p:nvSpPr>
        <p:spPr>
          <a:xfrm>
            <a:off x="1687360" y="2163534"/>
            <a:ext cx="4422647" cy="2769218"/>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93215035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9"/>
          <p:cNvSpPr>
            <a:spLocks noGrp="1" noChangeAspect="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616513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46915878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5029200" y="1260656"/>
            <a:ext cx="2133600" cy="2133600"/>
          </a:xfrm>
          <a:prstGeom prst="ellipse">
            <a:avLst/>
          </a:prstGeo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125933782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2"/>
          <p:cNvSpPr>
            <a:spLocks noGrp="1" noChangeAspect="1"/>
          </p:cNvSpPr>
          <p:nvPr>
            <p:ph type="pic" sz="quarter" idx="23"/>
          </p:nvPr>
        </p:nvSpPr>
        <p:spPr>
          <a:xfrm>
            <a:off x="11545" y="2195658"/>
            <a:ext cx="12191997" cy="2125087"/>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390659907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1198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64" y="1784351"/>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182734336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72466597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182804360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8170757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3"/>
          </p:nvPr>
        </p:nvSpPr>
        <p:spPr>
          <a:xfrm>
            <a:off x="1255589" y="1692238"/>
            <a:ext cx="4030217" cy="3977969"/>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92665856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6" name="Oval 2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7" name="TextBox 2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16"/>
          <p:cNvSpPr>
            <a:spLocks noGrp="1" noChangeAspect="1"/>
          </p:cNvSpPr>
          <p:nvPr userDrawn="1">
            <p:ph type="pic" sz="quarter" idx="13"/>
          </p:nvPr>
        </p:nvSpPr>
        <p:spPr>
          <a:xfrm>
            <a:off x="4303918" y="2557198"/>
            <a:ext cx="944871" cy="2572187"/>
          </a:xfrm>
        </p:spPr>
        <p:txBody>
          <a:bodyPr>
            <a:normAutofit/>
          </a:bodyPr>
          <a:lstStyle>
            <a:lvl1pPr marL="0" indent="0">
              <a:buNone/>
              <a:defRPr sz="700"/>
            </a:lvl1pPr>
          </a:lstStyle>
          <a:p>
            <a:endParaRPr lang="en-US" dirty="0"/>
          </a:p>
        </p:txBody>
      </p:sp>
      <p:sp>
        <p:nvSpPr>
          <p:cNvPr id="24" name="Picture Placeholder 16"/>
          <p:cNvSpPr>
            <a:spLocks noGrp="1" noChangeAspect="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noChangeAspect="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Tree>
    <p:extLst>
      <p:ext uri="{BB962C8B-B14F-4D97-AF65-F5344CB8AC3E}">
        <p14:creationId xmlns:p14="http://schemas.microsoft.com/office/powerpoint/2010/main" val="203575200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6" name="Picture Placeholder 9"/>
          <p:cNvSpPr>
            <a:spLocks noGrp="1" noChangeAspect="1"/>
          </p:cNvSpPr>
          <p:nvPr>
            <p:ph type="pic" sz="quarter" idx="10"/>
          </p:nvPr>
        </p:nvSpPr>
        <p:spPr>
          <a:xfrm>
            <a:off x="2116468"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1"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0" y="2292692"/>
            <a:ext cx="1418177" cy="2544377"/>
          </a:xfrm>
        </p:spPr>
        <p:txBody>
          <a:bodyPr>
            <a:normAutofit/>
          </a:bodyPr>
          <a:lstStyle>
            <a:lvl1pPr marL="0" indent="0">
              <a:buNone/>
              <a:defRPr sz="14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021203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15" name="Oval 1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6" name="TextBox 1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38" name="Picture Placeholder 16"/>
          <p:cNvSpPr>
            <a:spLocks noGrp="1" noChangeAspect="1"/>
          </p:cNvSpPr>
          <p:nvPr>
            <p:ph type="pic" sz="quarter" idx="13"/>
          </p:nvPr>
        </p:nvSpPr>
        <p:spPr>
          <a:xfrm>
            <a:off x="7036984" y="2394392"/>
            <a:ext cx="1006768" cy="2385050"/>
          </a:xfrm>
        </p:spPr>
        <p:txBody>
          <a:bodyPr>
            <a:normAutofit/>
          </a:bodyPr>
          <a:lstStyle>
            <a:lvl1pPr marL="0" indent="0">
              <a:buNone/>
              <a:defRPr sz="600"/>
            </a:lvl1pPr>
          </a:lstStyle>
          <a:p>
            <a:endParaRPr lang="en-US" dirty="0"/>
          </a:p>
        </p:txBody>
      </p:sp>
      <p:sp>
        <p:nvSpPr>
          <p:cNvPr id="39" name="Picture Placeholder 16"/>
          <p:cNvSpPr>
            <a:spLocks noGrp="1" noChangeAspect="1"/>
          </p:cNvSpPr>
          <p:nvPr>
            <p:ph type="pic" sz="quarter" idx="14"/>
          </p:nvPr>
        </p:nvSpPr>
        <p:spPr>
          <a:xfrm>
            <a:off x="4047873" y="2393726"/>
            <a:ext cx="920404" cy="2385050"/>
          </a:xfrm>
        </p:spPr>
        <p:txBody>
          <a:bodyPr>
            <a:normAutofit/>
          </a:bodyPr>
          <a:lstStyle>
            <a:lvl1pPr marL="0" indent="0">
              <a:buNone/>
              <a:defRPr sz="600"/>
            </a:lvl1pPr>
          </a:lstStyle>
          <a:p>
            <a:endParaRPr lang="en-US" dirty="0"/>
          </a:p>
        </p:txBody>
      </p:sp>
      <p:sp>
        <p:nvSpPr>
          <p:cNvPr id="25" name="Picture Placeholder 16"/>
          <p:cNvSpPr>
            <a:spLocks noGrp="1" noChangeAspect="1"/>
          </p:cNvSpPr>
          <p:nvPr>
            <p:ph type="pic" sz="quarter" idx="10"/>
          </p:nvPr>
        </p:nvSpPr>
        <p:spPr>
          <a:xfrm>
            <a:off x="5140484" y="2174790"/>
            <a:ext cx="1747046" cy="3114540"/>
          </a:xfrm>
        </p:spPr>
        <p:txBody>
          <a:bodyPr>
            <a:normAutofit/>
          </a:bodyPr>
          <a:lstStyle>
            <a:lvl1pPr marL="0" indent="0">
              <a:buNone/>
              <a:defRPr sz="600"/>
            </a:lvl1pPr>
          </a:lstStyle>
          <a:p>
            <a:endParaRPr lang="en-US" dirty="0"/>
          </a:p>
        </p:txBody>
      </p:sp>
    </p:spTree>
    <p:extLst>
      <p:ext uri="{BB962C8B-B14F-4D97-AF65-F5344CB8AC3E}">
        <p14:creationId xmlns:p14="http://schemas.microsoft.com/office/powerpoint/2010/main" val="426320779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988484" y="1821007"/>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1074837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1290292"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3896747"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6549859"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9135071"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106922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2" y="1981479"/>
            <a:ext cx="2438746" cy="1980871"/>
          </a:xfrm>
        </p:spPr>
        <p:txBody>
          <a:bodyPr>
            <a:normAutofit/>
          </a:bodyPr>
          <a:lstStyle>
            <a:lvl1pPr marL="0" indent="0">
              <a:buNone/>
              <a:defRPr sz="2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0" y="608"/>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0"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3" y="1980871"/>
            <a:ext cx="2438746" cy="1980871"/>
          </a:xfrm>
        </p:spPr>
        <p:txBody>
          <a:bodyPr>
            <a:normAutofit/>
          </a:bodyPr>
          <a:lstStyle>
            <a:lvl1pPr marL="0" indent="0">
              <a:buNone/>
              <a:defRPr sz="2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66" y="1216"/>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66" y="1982694"/>
            <a:ext cx="2438746"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1" y="1982694"/>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401937232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49"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53" y="1982694"/>
            <a:ext cx="2539935"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224655552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09473"/>
            <a:ext cx="12192000" cy="3386667"/>
          </a:xfrm>
        </p:spPr>
        <p:txBody>
          <a:bodyPr>
            <a:normAutofit/>
          </a:bodyPr>
          <a:lstStyle>
            <a:lvl1pPr marL="0" indent="0">
              <a:buNone/>
              <a:defRPr sz="2100">
                <a:solidFill>
                  <a:schemeClr val="bg1">
                    <a:lumMod val="65000"/>
                  </a:schemeClr>
                </a:solidFill>
              </a:defRPr>
            </a:lvl1pPr>
          </a:lstStyle>
          <a:p>
            <a:endParaRPr lang="en-US"/>
          </a:p>
        </p:txBody>
      </p:sp>
    </p:spTree>
    <p:extLst>
      <p:ext uri="{BB962C8B-B14F-4D97-AF65-F5344CB8AC3E}">
        <p14:creationId xmlns:p14="http://schemas.microsoft.com/office/powerpoint/2010/main" val="394797354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12203143" cy="6858001"/>
          </a:xfrm>
        </p:spPr>
        <p:txBody>
          <a:bodyPr>
            <a:normAutofit/>
          </a:bodyPr>
          <a:lstStyle>
            <a:lvl1pPr marL="0" indent="0">
              <a:buNone/>
              <a:defRPr sz="1600">
                <a:latin typeface="Raleway Light"/>
                <a:cs typeface="Raleway Light"/>
              </a:defRPr>
            </a:lvl1pPr>
          </a:lstStyle>
          <a:p>
            <a:endParaRPr lang="id-ID" dirty="0"/>
          </a:p>
        </p:txBody>
      </p:sp>
    </p:spTree>
    <p:extLst>
      <p:ext uri="{BB962C8B-B14F-4D97-AF65-F5344CB8AC3E}">
        <p14:creationId xmlns:p14="http://schemas.microsoft.com/office/powerpoint/2010/main" val="39901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2266820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726617350"/>
      </p:ext>
    </p:extLst>
  </p:cSld>
  <p:clrMapOvr>
    <a:masterClrMapping/>
  </p:clrMapOvr>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277552018"/>
      </p:ext>
    </p:extLst>
  </p:cSld>
  <p:clrMapOvr>
    <a:masterClrMapping/>
  </p:clrMapOv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747019919"/>
      </p:ext>
    </p:extLst>
  </p:cSld>
  <p:clrMapOvr>
    <a:masterClrMapping/>
  </p:clrMapOv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317420116"/>
      </p:ext>
    </p:extLst>
  </p:cSld>
  <p:clrMapOvr>
    <a:masterClrMapping/>
  </p:clrMapOv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2"/>
          <p:cNvSpPr>
            <a:spLocks noGrp="1" noChangeAspect="1"/>
          </p:cNvSpPr>
          <p:nvPr>
            <p:ph type="pic" sz="quarter" idx="11"/>
          </p:nvPr>
        </p:nvSpPr>
        <p:spPr>
          <a:xfrm>
            <a:off x="4500563" y="1779589"/>
            <a:ext cx="3194049" cy="2266950"/>
          </a:xfrm>
        </p:spPr>
        <p:txBody>
          <a:bodyPr>
            <a:normAutofit/>
          </a:bodyPr>
          <a:lstStyle>
            <a:lvl1pPr marL="0" indent="0">
              <a:buNone/>
              <a:defRPr sz="2000">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3" y="1779589"/>
            <a:ext cx="3216275" cy="2266950"/>
          </a:xfrm>
        </p:spPr>
        <p:txBody>
          <a:bodyPr>
            <a:normAutofit/>
          </a:bodyPr>
          <a:lstStyle>
            <a:lvl1pPr marL="0" indent="0">
              <a:buNone/>
              <a:defRPr sz="2000">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45315709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3" y="3933267"/>
            <a:ext cx="2317410"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4457035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8" name="Oval 1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9" name="TextBox 1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p:nvPr>
        </p:nvSpPr>
        <p:spPr>
          <a:xfrm>
            <a:off x="1421883"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47"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3"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47"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52039324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Tree>
    <p:extLst>
      <p:ext uri="{BB962C8B-B14F-4D97-AF65-F5344CB8AC3E}">
        <p14:creationId xmlns:p14="http://schemas.microsoft.com/office/powerpoint/2010/main" val="274121513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22" name="Oval 2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noChangeAspect="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noChangeAspect="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noChangeAspect="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noChangeAspect="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344901110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2"/>
          <p:cNvSpPr>
            <a:spLocks noGrp="1" noChangeAspect="1"/>
          </p:cNvSpPr>
          <p:nvPr>
            <p:ph type="pic" sz="quarter" idx="11"/>
          </p:nvPr>
        </p:nvSpPr>
        <p:spPr>
          <a:xfrm>
            <a:off x="6826316" y="1893450"/>
            <a:ext cx="2147420" cy="3579115"/>
          </a:xfrm>
        </p:spPr>
        <p:txBody>
          <a:bodyPr>
            <a:normAutofit/>
          </a:bodyPr>
          <a:lstStyle>
            <a:lvl1pPr>
              <a:defRPr sz="1400"/>
            </a:lvl1pPr>
          </a:lstStyle>
          <a:p>
            <a:endParaRPr lang="en-US" dirty="0"/>
          </a:p>
        </p:txBody>
      </p:sp>
      <p:sp>
        <p:nvSpPr>
          <p:cNvPr id="17" name="Picture Placeholder 12"/>
          <p:cNvSpPr>
            <a:spLocks noGrp="1" noChangeAspect="1"/>
          </p:cNvSpPr>
          <p:nvPr>
            <p:ph type="pic" sz="quarter" idx="14"/>
          </p:nvPr>
        </p:nvSpPr>
        <p:spPr>
          <a:xfrm>
            <a:off x="4586536" y="1893450"/>
            <a:ext cx="2147420" cy="3579115"/>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9066096" y="1893450"/>
            <a:ext cx="2147420" cy="3579115"/>
          </a:xfrm>
        </p:spPr>
        <p:txBody>
          <a:bodyPr>
            <a:normAutofit/>
          </a:bodyPr>
          <a:lstStyle>
            <a:lvl1pPr>
              <a:defRPr sz="1400"/>
            </a:lvl1pPr>
          </a:lstStyle>
          <a:p>
            <a:endParaRPr lang="en-US" dirty="0"/>
          </a:p>
        </p:txBody>
      </p:sp>
    </p:spTree>
    <p:extLst>
      <p:ext uri="{BB962C8B-B14F-4D97-AF65-F5344CB8AC3E}">
        <p14:creationId xmlns:p14="http://schemas.microsoft.com/office/powerpoint/2010/main" val="27818959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DF4F490-9374-924C-AB42-0481DAFD1653}" type="datetimeFigureOut">
              <a:rPr kumimoji="1" lang="zh-CN" altLang="en-US" smtClean="0"/>
              <a:t>2017/11/9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2092749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1" name="TextBox 2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7" name="Picture Placeholder 12"/>
          <p:cNvSpPr>
            <a:spLocks noGrp="1" noChangeAspect="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noChangeAspect="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noChangeAspect="1"/>
          </p:cNvSpPr>
          <p:nvPr>
            <p:ph type="pic" sz="quarter" idx="17"/>
          </p:nvPr>
        </p:nvSpPr>
        <p:spPr>
          <a:xfrm>
            <a:off x="9161771" y="4353014"/>
            <a:ext cx="2144481" cy="1912319"/>
          </a:xfrm>
        </p:spPr>
        <p:txBody>
          <a:bodyPr>
            <a:normAutofit/>
          </a:bodyPr>
          <a:lstStyle>
            <a:lvl1pPr>
              <a:defRPr sz="1400"/>
            </a:lvl1pPr>
          </a:lstStyle>
          <a:p>
            <a:endParaRPr lang="en-US" dirty="0"/>
          </a:p>
        </p:txBody>
      </p:sp>
    </p:spTree>
    <p:extLst>
      <p:ext uri="{BB962C8B-B14F-4D97-AF65-F5344CB8AC3E}">
        <p14:creationId xmlns:p14="http://schemas.microsoft.com/office/powerpoint/2010/main" val="49271626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0" y="0"/>
            <a:ext cx="5954186" cy="6858000"/>
          </a:xfrm>
        </p:spPr>
        <p:txBody>
          <a:bodyPr>
            <a:normAutofit/>
          </a:bodyPr>
          <a:lstStyle>
            <a:lvl1pPr marL="0" indent="0">
              <a:buNone/>
              <a:defRPr sz="1600">
                <a:latin typeface="Raleway Light"/>
                <a:cs typeface="Raleway Light"/>
              </a:defRPr>
            </a:lvl1pPr>
          </a:lstStyle>
          <a:p>
            <a:endParaRPr lang="id-ID"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104043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3" y="-1"/>
            <a:ext cx="12192003" cy="49530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601642000"/>
      </p:ext>
    </p:extLst>
  </p:cSld>
  <p:clrMapOvr>
    <a:masterClrMapping/>
  </p:clrMapOvr>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
        <p:nvSpPr>
          <p:cNvPr id="31" name="Picture Placeholder 2"/>
          <p:cNvSpPr>
            <a:spLocks noGrp="1"/>
          </p:cNvSpPr>
          <p:nvPr>
            <p:ph type="pic" sz="quarter" idx="23"/>
          </p:nvPr>
        </p:nvSpPr>
        <p:spPr>
          <a:xfrm>
            <a:off x="1595339" y="4035041"/>
            <a:ext cx="2986294" cy="2065369"/>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4604299" y="1405566"/>
            <a:ext cx="2984501" cy="2065369"/>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7601740" y="4035041"/>
            <a:ext cx="2986294" cy="2065369"/>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353178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585559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29987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28366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1588" y="1704406"/>
            <a:ext cx="12192001" cy="402150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43819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9373827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7284558" y="2501224"/>
            <a:ext cx="3349748" cy="2085152"/>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69037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slideLayout" Target="../slideLayouts/slideLayout35.xml"/><Relationship Id="rId25" Type="http://schemas.openxmlformats.org/officeDocument/2006/relationships/slideLayout" Target="../slideLayouts/slideLayout36.xml"/><Relationship Id="rId26" Type="http://schemas.openxmlformats.org/officeDocument/2006/relationships/slideLayout" Target="../slideLayouts/slideLayout37.xml"/><Relationship Id="rId27" Type="http://schemas.openxmlformats.org/officeDocument/2006/relationships/slideLayout" Target="../slideLayouts/slideLayout38.xml"/><Relationship Id="rId28" Type="http://schemas.openxmlformats.org/officeDocument/2006/relationships/slideLayout" Target="../slideLayouts/slideLayout39.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30" Type="http://schemas.openxmlformats.org/officeDocument/2006/relationships/slideLayout" Target="../slideLayouts/slideLayout41.xml"/><Relationship Id="rId31" Type="http://schemas.openxmlformats.org/officeDocument/2006/relationships/slideLayout" Target="../slideLayouts/slideLayout42.xml"/><Relationship Id="rId32" Type="http://schemas.openxmlformats.org/officeDocument/2006/relationships/slideLayout" Target="../slideLayouts/slideLayout43.xml"/><Relationship Id="rId9" Type="http://schemas.openxmlformats.org/officeDocument/2006/relationships/slideLayout" Target="../slideLayouts/slideLayout20.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3" Type="http://schemas.openxmlformats.org/officeDocument/2006/relationships/slideLayout" Target="../slideLayouts/slideLayout44.xml"/><Relationship Id="rId34" Type="http://schemas.openxmlformats.org/officeDocument/2006/relationships/slideLayout" Target="../slideLayouts/slideLayout45.xml"/><Relationship Id="rId35" Type="http://schemas.openxmlformats.org/officeDocument/2006/relationships/slideLayout" Target="../slideLayouts/slideLayout46.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37" Type="http://schemas.openxmlformats.org/officeDocument/2006/relationships/slideLayout" Target="../slideLayouts/slideLayout48.xml"/><Relationship Id="rId38" Type="http://schemas.openxmlformats.org/officeDocument/2006/relationships/slideLayout" Target="../slideLayouts/slideLayout49.xml"/><Relationship Id="rId39" Type="http://schemas.openxmlformats.org/officeDocument/2006/relationships/slideLayout" Target="../slideLayouts/slideLayout50.xml"/><Relationship Id="rId40" Type="http://schemas.openxmlformats.org/officeDocument/2006/relationships/slideLayout" Target="../slideLayouts/slideLayout51.xml"/><Relationship Id="rId4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1.xml"/><Relationship Id="rId21" Type="http://schemas.openxmlformats.org/officeDocument/2006/relationships/slideLayout" Target="../slideLayouts/slideLayout72.xml"/><Relationship Id="rId22" Type="http://schemas.openxmlformats.org/officeDocument/2006/relationships/slideLayout" Target="../slideLayouts/slideLayout73.xml"/><Relationship Id="rId23" Type="http://schemas.openxmlformats.org/officeDocument/2006/relationships/slideLayout" Target="../slideLayouts/slideLayout74.xml"/><Relationship Id="rId24" Type="http://schemas.openxmlformats.org/officeDocument/2006/relationships/slideLayout" Target="../slideLayouts/slideLayout75.xml"/><Relationship Id="rId25" Type="http://schemas.openxmlformats.org/officeDocument/2006/relationships/slideLayout" Target="../slideLayouts/slideLayout76.xml"/><Relationship Id="rId26" Type="http://schemas.openxmlformats.org/officeDocument/2006/relationships/slideLayout" Target="../slideLayouts/slideLayout77.xml"/><Relationship Id="rId27" Type="http://schemas.openxmlformats.org/officeDocument/2006/relationships/slideLayout" Target="../slideLayouts/slideLayout78.xml"/><Relationship Id="rId28" Type="http://schemas.openxmlformats.org/officeDocument/2006/relationships/slideLayout" Target="../slideLayouts/slideLayout79.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30" Type="http://schemas.openxmlformats.org/officeDocument/2006/relationships/slideLayout" Target="../slideLayouts/slideLayout81.xml"/><Relationship Id="rId31" Type="http://schemas.openxmlformats.org/officeDocument/2006/relationships/slideLayout" Target="../slideLayouts/slideLayout82.xml"/><Relationship Id="rId32" Type="http://schemas.openxmlformats.org/officeDocument/2006/relationships/slideLayout" Target="../slideLayouts/slideLayout83.xml"/><Relationship Id="rId9" Type="http://schemas.openxmlformats.org/officeDocument/2006/relationships/slideLayout" Target="../slideLayouts/slideLayout60.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33" Type="http://schemas.openxmlformats.org/officeDocument/2006/relationships/slideLayout" Target="../slideLayouts/slideLayout84.xml"/><Relationship Id="rId34" Type="http://schemas.openxmlformats.org/officeDocument/2006/relationships/slideLayout" Target="../slideLayouts/slideLayout85.xml"/><Relationship Id="rId35" Type="http://schemas.openxmlformats.org/officeDocument/2006/relationships/slideLayout" Target="../slideLayouts/slideLayout86.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1" Type="http://schemas.openxmlformats.org/officeDocument/2006/relationships/slideLayout" Target="../slideLayouts/slideLayout62.xml"/><Relationship Id="rId12" Type="http://schemas.openxmlformats.org/officeDocument/2006/relationships/slideLayout" Target="../slideLayouts/slideLayout63.xml"/><Relationship Id="rId13" Type="http://schemas.openxmlformats.org/officeDocument/2006/relationships/slideLayout" Target="../slideLayouts/slideLayout64.xml"/><Relationship Id="rId14" Type="http://schemas.openxmlformats.org/officeDocument/2006/relationships/slideLayout" Target="../slideLayouts/slideLayout65.xml"/><Relationship Id="rId15" Type="http://schemas.openxmlformats.org/officeDocument/2006/relationships/slideLayout" Target="../slideLayouts/slideLayout66.xml"/><Relationship Id="rId16" Type="http://schemas.openxmlformats.org/officeDocument/2006/relationships/slideLayout" Target="../slideLayouts/slideLayout67.xml"/><Relationship Id="rId17" Type="http://schemas.openxmlformats.org/officeDocument/2006/relationships/slideLayout" Target="../slideLayouts/slideLayout68.xml"/><Relationship Id="rId18" Type="http://schemas.openxmlformats.org/officeDocument/2006/relationships/slideLayout" Target="../slideLayouts/slideLayout69.xml"/><Relationship Id="rId19" Type="http://schemas.openxmlformats.org/officeDocument/2006/relationships/slideLayout" Target="../slideLayouts/slideLayout70.xml"/><Relationship Id="rId37" Type="http://schemas.openxmlformats.org/officeDocument/2006/relationships/slideLayout" Target="../slideLayouts/slideLayout88.xml"/><Relationship Id="rId38" Type="http://schemas.openxmlformats.org/officeDocument/2006/relationships/slideLayout" Target="../slideLayouts/slideLayout89.xml"/><Relationship Id="rId39" Type="http://schemas.openxmlformats.org/officeDocument/2006/relationships/slideLayout" Target="../slideLayouts/slideLayout90.xml"/><Relationship Id="rId40" Type="http://schemas.openxmlformats.org/officeDocument/2006/relationships/slideLayout" Target="../slideLayouts/slideLayout91.xml"/><Relationship Id="rId4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11.xml"/><Relationship Id="rId21" Type="http://schemas.openxmlformats.org/officeDocument/2006/relationships/slideLayout" Target="../slideLayouts/slideLayout112.xml"/><Relationship Id="rId22" Type="http://schemas.openxmlformats.org/officeDocument/2006/relationships/slideLayout" Target="../slideLayouts/slideLayout113.xml"/><Relationship Id="rId23" Type="http://schemas.openxmlformats.org/officeDocument/2006/relationships/slideLayout" Target="../slideLayouts/slideLayout114.xml"/><Relationship Id="rId24" Type="http://schemas.openxmlformats.org/officeDocument/2006/relationships/slideLayout" Target="../slideLayouts/slideLayout115.xml"/><Relationship Id="rId25" Type="http://schemas.openxmlformats.org/officeDocument/2006/relationships/slideLayout" Target="../slideLayouts/slideLayout116.xml"/><Relationship Id="rId26" Type="http://schemas.openxmlformats.org/officeDocument/2006/relationships/slideLayout" Target="../slideLayouts/slideLayout117.xml"/><Relationship Id="rId27" Type="http://schemas.openxmlformats.org/officeDocument/2006/relationships/slideLayout" Target="../slideLayouts/slideLayout118.xml"/><Relationship Id="rId28" Type="http://schemas.openxmlformats.org/officeDocument/2006/relationships/slideLayout" Target="../slideLayouts/slideLayout119.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2" Type="http://schemas.openxmlformats.org/officeDocument/2006/relationships/slideLayout" Target="../slideLayouts/slideLayout93.xml"/><Relationship Id="rId3" Type="http://schemas.openxmlformats.org/officeDocument/2006/relationships/slideLayout" Target="../slideLayouts/slideLayout94.xml"/><Relationship Id="rId4" Type="http://schemas.openxmlformats.org/officeDocument/2006/relationships/slideLayout" Target="../slideLayouts/slideLayout95.xml"/><Relationship Id="rId5" Type="http://schemas.openxmlformats.org/officeDocument/2006/relationships/slideLayout" Target="../slideLayouts/slideLayout96.xml"/><Relationship Id="rId30" Type="http://schemas.openxmlformats.org/officeDocument/2006/relationships/slideLayout" Target="../slideLayouts/slideLayout121.xml"/><Relationship Id="rId31" Type="http://schemas.openxmlformats.org/officeDocument/2006/relationships/slideLayout" Target="../slideLayouts/slideLayout122.xml"/><Relationship Id="rId32" Type="http://schemas.openxmlformats.org/officeDocument/2006/relationships/slideLayout" Target="../slideLayouts/slideLayout123.xml"/><Relationship Id="rId9" Type="http://schemas.openxmlformats.org/officeDocument/2006/relationships/slideLayout" Target="../slideLayouts/slideLayout100.xml"/><Relationship Id="rId6" Type="http://schemas.openxmlformats.org/officeDocument/2006/relationships/slideLayout" Target="../slideLayouts/slideLayout97.xml"/><Relationship Id="rId7" Type="http://schemas.openxmlformats.org/officeDocument/2006/relationships/slideLayout" Target="../slideLayouts/slideLayout98.xml"/><Relationship Id="rId8" Type="http://schemas.openxmlformats.org/officeDocument/2006/relationships/slideLayout" Target="../slideLayouts/slideLayout99.xml"/><Relationship Id="rId33" Type="http://schemas.openxmlformats.org/officeDocument/2006/relationships/slideLayout" Target="../slideLayouts/slideLayout124.xml"/><Relationship Id="rId34" Type="http://schemas.openxmlformats.org/officeDocument/2006/relationships/slideLayout" Target="../slideLayouts/slideLayout125.xml"/><Relationship Id="rId35" Type="http://schemas.openxmlformats.org/officeDocument/2006/relationships/slideLayout" Target="../slideLayouts/slideLayout126.xml"/><Relationship Id="rId36" Type="http://schemas.openxmlformats.org/officeDocument/2006/relationships/slideLayout" Target="../slideLayouts/slideLayout127.xml"/><Relationship Id="rId10" Type="http://schemas.openxmlformats.org/officeDocument/2006/relationships/slideLayout" Target="../slideLayouts/slideLayout101.xml"/><Relationship Id="rId11" Type="http://schemas.openxmlformats.org/officeDocument/2006/relationships/slideLayout" Target="../slideLayouts/slideLayout102.xml"/><Relationship Id="rId12" Type="http://schemas.openxmlformats.org/officeDocument/2006/relationships/slideLayout" Target="../slideLayouts/slideLayout103.xml"/><Relationship Id="rId13" Type="http://schemas.openxmlformats.org/officeDocument/2006/relationships/slideLayout" Target="../slideLayouts/slideLayout104.xml"/><Relationship Id="rId14" Type="http://schemas.openxmlformats.org/officeDocument/2006/relationships/slideLayout" Target="../slideLayouts/slideLayout105.xml"/><Relationship Id="rId15" Type="http://schemas.openxmlformats.org/officeDocument/2006/relationships/slideLayout" Target="../slideLayouts/slideLayout106.xml"/><Relationship Id="rId16" Type="http://schemas.openxmlformats.org/officeDocument/2006/relationships/slideLayout" Target="../slideLayouts/slideLayout107.xml"/><Relationship Id="rId17" Type="http://schemas.openxmlformats.org/officeDocument/2006/relationships/slideLayout" Target="../slideLayouts/slideLayout108.xml"/><Relationship Id="rId18" Type="http://schemas.openxmlformats.org/officeDocument/2006/relationships/slideLayout" Target="../slideLayouts/slideLayout109.xml"/><Relationship Id="rId19" Type="http://schemas.openxmlformats.org/officeDocument/2006/relationships/slideLayout" Target="../slideLayouts/slideLayout110.xml"/><Relationship Id="rId37" Type="http://schemas.openxmlformats.org/officeDocument/2006/relationships/slideLayout" Target="../slideLayouts/slideLayout128.xml"/><Relationship Id="rId38" Type="http://schemas.openxmlformats.org/officeDocument/2006/relationships/slideLayout" Target="../slideLayouts/slideLayout129.xml"/><Relationship Id="rId39" Type="http://schemas.openxmlformats.org/officeDocument/2006/relationships/slideLayout" Target="../slideLayouts/slideLayout130.xml"/><Relationship Id="rId40" Type="http://schemas.openxmlformats.org/officeDocument/2006/relationships/slideLayout" Target="../slideLayouts/slideLayout131.xml"/><Relationship Id="rId4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51.xml"/><Relationship Id="rId21" Type="http://schemas.openxmlformats.org/officeDocument/2006/relationships/slideLayout" Target="../slideLayouts/slideLayout152.xml"/><Relationship Id="rId22" Type="http://schemas.openxmlformats.org/officeDocument/2006/relationships/slideLayout" Target="../slideLayouts/slideLayout153.xml"/><Relationship Id="rId23" Type="http://schemas.openxmlformats.org/officeDocument/2006/relationships/slideLayout" Target="../slideLayouts/slideLayout154.xml"/><Relationship Id="rId24" Type="http://schemas.openxmlformats.org/officeDocument/2006/relationships/slideLayout" Target="../slideLayouts/slideLayout155.xml"/><Relationship Id="rId25" Type="http://schemas.openxmlformats.org/officeDocument/2006/relationships/slideLayout" Target="../slideLayouts/slideLayout156.xml"/><Relationship Id="rId26" Type="http://schemas.openxmlformats.org/officeDocument/2006/relationships/slideLayout" Target="../slideLayouts/slideLayout157.xml"/><Relationship Id="rId27" Type="http://schemas.openxmlformats.org/officeDocument/2006/relationships/slideLayout" Target="../slideLayouts/slideLayout158.xml"/><Relationship Id="rId28" Type="http://schemas.openxmlformats.org/officeDocument/2006/relationships/slideLayout" Target="../slideLayouts/slideLayout159.xml"/><Relationship Id="rId29" Type="http://schemas.openxmlformats.org/officeDocument/2006/relationships/slideLayout" Target="../slideLayouts/slideLayout160.xml"/><Relationship Id="rId1" Type="http://schemas.openxmlformats.org/officeDocument/2006/relationships/slideLayout" Target="../slideLayouts/slideLayout13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30" Type="http://schemas.openxmlformats.org/officeDocument/2006/relationships/slideLayout" Target="../slideLayouts/slideLayout161.xml"/><Relationship Id="rId31" Type="http://schemas.openxmlformats.org/officeDocument/2006/relationships/slideLayout" Target="../slideLayouts/slideLayout162.xml"/><Relationship Id="rId32" Type="http://schemas.openxmlformats.org/officeDocument/2006/relationships/slideLayout" Target="../slideLayouts/slideLayout163.xml"/><Relationship Id="rId9" Type="http://schemas.openxmlformats.org/officeDocument/2006/relationships/slideLayout" Target="../slideLayouts/slideLayout140.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33" Type="http://schemas.openxmlformats.org/officeDocument/2006/relationships/slideLayout" Target="../slideLayouts/slideLayout164.xml"/><Relationship Id="rId34" Type="http://schemas.openxmlformats.org/officeDocument/2006/relationships/slideLayout" Target="../slideLayouts/slideLayout165.xml"/><Relationship Id="rId35" Type="http://schemas.openxmlformats.org/officeDocument/2006/relationships/slideLayout" Target="../slideLayouts/slideLayout166.xml"/><Relationship Id="rId36" Type="http://schemas.openxmlformats.org/officeDocument/2006/relationships/slideLayout" Target="../slideLayouts/slideLayout167.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Relationship Id="rId14" Type="http://schemas.openxmlformats.org/officeDocument/2006/relationships/slideLayout" Target="../slideLayouts/slideLayout145.xml"/><Relationship Id="rId15" Type="http://schemas.openxmlformats.org/officeDocument/2006/relationships/slideLayout" Target="../slideLayouts/slideLayout146.xml"/><Relationship Id="rId16" Type="http://schemas.openxmlformats.org/officeDocument/2006/relationships/slideLayout" Target="../slideLayouts/slideLayout147.xml"/><Relationship Id="rId17" Type="http://schemas.openxmlformats.org/officeDocument/2006/relationships/slideLayout" Target="../slideLayouts/slideLayout148.xml"/><Relationship Id="rId18" Type="http://schemas.openxmlformats.org/officeDocument/2006/relationships/slideLayout" Target="../slideLayouts/slideLayout149.xml"/><Relationship Id="rId19" Type="http://schemas.openxmlformats.org/officeDocument/2006/relationships/slideLayout" Target="../slideLayouts/slideLayout150.xml"/><Relationship Id="rId37" Type="http://schemas.openxmlformats.org/officeDocument/2006/relationships/slideLayout" Target="../slideLayouts/slideLayout168.xml"/><Relationship Id="rId38" Type="http://schemas.openxmlformats.org/officeDocument/2006/relationships/slideLayout" Target="../slideLayouts/slideLayout169.xml"/><Relationship Id="rId39" Type="http://schemas.openxmlformats.org/officeDocument/2006/relationships/slideLayout" Target="../slideLayouts/slideLayout170.xml"/><Relationship Id="rId40" Type="http://schemas.openxmlformats.org/officeDocument/2006/relationships/slideLayout" Target="../slideLayouts/slideLayout171.xml"/><Relationship Id="rId4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182.xml"/><Relationship Id="rId12" Type="http://schemas.openxmlformats.org/officeDocument/2006/relationships/slideLayout" Target="../slideLayouts/slideLayout183.xml"/><Relationship Id="rId13" Type="http://schemas.openxmlformats.org/officeDocument/2006/relationships/slideLayout" Target="../slideLayouts/slideLayout184.xml"/><Relationship Id="rId14" Type="http://schemas.openxmlformats.org/officeDocument/2006/relationships/slideLayout" Target="../slideLayouts/slideLayout185.xml"/><Relationship Id="rId15" Type="http://schemas.openxmlformats.org/officeDocument/2006/relationships/slideLayout" Target="../slideLayouts/slideLayout186.xml"/><Relationship Id="rId16" Type="http://schemas.openxmlformats.org/officeDocument/2006/relationships/slideLayout" Target="../slideLayouts/slideLayout187.xml"/><Relationship Id="rId17" Type="http://schemas.openxmlformats.org/officeDocument/2006/relationships/slideLayout" Target="../slideLayouts/slideLayout188.xml"/><Relationship Id="rId18" Type="http://schemas.openxmlformats.org/officeDocument/2006/relationships/theme" Target="../theme/theme6.xml"/><Relationship Id="rId1" Type="http://schemas.openxmlformats.org/officeDocument/2006/relationships/slideLayout" Target="../slideLayouts/slideLayout172.xml"/><Relationship Id="rId2" Type="http://schemas.openxmlformats.org/officeDocument/2006/relationships/slideLayout" Target="../slideLayouts/slideLayout173.xml"/><Relationship Id="rId3" Type="http://schemas.openxmlformats.org/officeDocument/2006/relationships/slideLayout" Target="../slideLayouts/slideLayout174.xml"/><Relationship Id="rId4" Type="http://schemas.openxmlformats.org/officeDocument/2006/relationships/slideLayout" Target="../slideLayouts/slideLayout175.xml"/><Relationship Id="rId5" Type="http://schemas.openxmlformats.org/officeDocument/2006/relationships/slideLayout" Target="../slideLayouts/slideLayout176.xml"/><Relationship Id="rId6" Type="http://schemas.openxmlformats.org/officeDocument/2006/relationships/slideLayout" Target="../slideLayouts/slideLayout177.xml"/><Relationship Id="rId7" Type="http://schemas.openxmlformats.org/officeDocument/2006/relationships/slideLayout" Target="../slideLayouts/slideLayout178.xml"/><Relationship Id="rId8" Type="http://schemas.openxmlformats.org/officeDocument/2006/relationships/slideLayout" Target="../slideLayouts/slideLayout179.xml"/><Relationship Id="rId9" Type="http://schemas.openxmlformats.org/officeDocument/2006/relationships/slideLayout" Target="../slideLayouts/slideLayout180.xml"/><Relationship Id="rId10" Type="http://schemas.openxmlformats.org/officeDocument/2006/relationships/slideLayout" Target="../slideLayouts/slideLayout181.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208.xml"/><Relationship Id="rId21" Type="http://schemas.openxmlformats.org/officeDocument/2006/relationships/slideLayout" Target="../slideLayouts/slideLayout209.xml"/><Relationship Id="rId22" Type="http://schemas.openxmlformats.org/officeDocument/2006/relationships/slideLayout" Target="../slideLayouts/slideLayout210.xml"/><Relationship Id="rId23" Type="http://schemas.openxmlformats.org/officeDocument/2006/relationships/slideLayout" Target="../slideLayouts/slideLayout211.xml"/><Relationship Id="rId24" Type="http://schemas.openxmlformats.org/officeDocument/2006/relationships/slideLayout" Target="../slideLayouts/slideLayout212.xml"/><Relationship Id="rId25" Type="http://schemas.openxmlformats.org/officeDocument/2006/relationships/slideLayout" Target="../slideLayouts/slideLayout213.xml"/><Relationship Id="rId26" Type="http://schemas.openxmlformats.org/officeDocument/2006/relationships/slideLayout" Target="../slideLayouts/slideLayout214.xml"/><Relationship Id="rId27" Type="http://schemas.openxmlformats.org/officeDocument/2006/relationships/slideLayout" Target="../slideLayouts/slideLayout215.xml"/><Relationship Id="rId28" Type="http://schemas.openxmlformats.org/officeDocument/2006/relationships/slideLayout" Target="../slideLayouts/slideLayout216.xml"/><Relationship Id="rId29" Type="http://schemas.openxmlformats.org/officeDocument/2006/relationships/slideLayout" Target="../slideLayouts/slideLayout217.xml"/><Relationship Id="rId1" Type="http://schemas.openxmlformats.org/officeDocument/2006/relationships/slideLayout" Target="../slideLayouts/slideLayout189.xml"/><Relationship Id="rId2" Type="http://schemas.openxmlformats.org/officeDocument/2006/relationships/slideLayout" Target="../slideLayouts/slideLayout190.xml"/><Relationship Id="rId3" Type="http://schemas.openxmlformats.org/officeDocument/2006/relationships/slideLayout" Target="../slideLayouts/slideLayout191.xml"/><Relationship Id="rId4" Type="http://schemas.openxmlformats.org/officeDocument/2006/relationships/slideLayout" Target="../slideLayouts/slideLayout192.xml"/><Relationship Id="rId5" Type="http://schemas.openxmlformats.org/officeDocument/2006/relationships/slideLayout" Target="../slideLayouts/slideLayout193.xml"/><Relationship Id="rId30" Type="http://schemas.openxmlformats.org/officeDocument/2006/relationships/slideLayout" Target="../slideLayouts/slideLayout218.xml"/><Relationship Id="rId31" Type="http://schemas.openxmlformats.org/officeDocument/2006/relationships/slideLayout" Target="../slideLayouts/slideLayout219.xml"/><Relationship Id="rId32" Type="http://schemas.openxmlformats.org/officeDocument/2006/relationships/slideLayout" Target="../slideLayouts/slideLayout220.xml"/><Relationship Id="rId9" Type="http://schemas.openxmlformats.org/officeDocument/2006/relationships/slideLayout" Target="../slideLayouts/slideLayout197.xml"/><Relationship Id="rId6" Type="http://schemas.openxmlformats.org/officeDocument/2006/relationships/slideLayout" Target="../slideLayouts/slideLayout194.xml"/><Relationship Id="rId7" Type="http://schemas.openxmlformats.org/officeDocument/2006/relationships/slideLayout" Target="../slideLayouts/slideLayout195.xml"/><Relationship Id="rId8" Type="http://schemas.openxmlformats.org/officeDocument/2006/relationships/slideLayout" Target="../slideLayouts/slideLayout196.xml"/><Relationship Id="rId33" Type="http://schemas.openxmlformats.org/officeDocument/2006/relationships/slideLayout" Target="../slideLayouts/slideLayout221.xml"/><Relationship Id="rId34" Type="http://schemas.openxmlformats.org/officeDocument/2006/relationships/slideLayout" Target="../slideLayouts/slideLayout222.xml"/><Relationship Id="rId35" Type="http://schemas.openxmlformats.org/officeDocument/2006/relationships/slideLayout" Target="../slideLayouts/slideLayout223.xml"/><Relationship Id="rId36" Type="http://schemas.openxmlformats.org/officeDocument/2006/relationships/slideLayout" Target="../slideLayouts/slideLayout224.xml"/><Relationship Id="rId10" Type="http://schemas.openxmlformats.org/officeDocument/2006/relationships/slideLayout" Target="../slideLayouts/slideLayout198.xml"/><Relationship Id="rId11" Type="http://schemas.openxmlformats.org/officeDocument/2006/relationships/slideLayout" Target="../slideLayouts/slideLayout199.xml"/><Relationship Id="rId12" Type="http://schemas.openxmlformats.org/officeDocument/2006/relationships/slideLayout" Target="../slideLayouts/slideLayout200.xml"/><Relationship Id="rId13" Type="http://schemas.openxmlformats.org/officeDocument/2006/relationships/slideLayout" Target="../slideLayouts/slideLayout201.xml"/><Relationship Id="rId14" Type="http://schemas.openxmlformats.org/officeDocument/2006/relationships/slideLayout" Target="../slideLayouts/slideLayout202.xml"/><Relationship Id="rId15" Type="http://schemas.openxmlformats.org/officeDocument/2006/relationships/slideLayout" Target="../slideLayouts/slideLayout203.xml"/><Relationship Id="rId16" Type="http://schemas.openxmlformats.org/officeDocument/2006/relationships/slideLayout" Target="../slideLayouts/slideLayout204.xml"/><Relationship Id="rId17" Type="http://schemas.openxmlformats.org/officeDocument/2006/relationships/slideLayout" Target="../slideLayouts/slideLayout205.xml"/><Relationship Id="rId18" Type="http://schemas.openxmlformats.org/officeDocument/2006/relationships/slideLayout" Target="../slideLayouts/slideLayout206.xml"/><Relationship Id="rId19" Type="http://schemas.openxmlformats.org/officeDocument/2006/relationships/slideLayout" Target="../slideLayouts/slideLayout207.xml"/><Relationship Id="rId37" Type="http://schemas.openxmlformats.org/officeDocument/2006/relationships/slideLayout" Target="../slideLayouts/slideLayout225.xml"/><Relationship Id="rId38" Type="http://schemas.openxmlformats.org/officeDocument/2006/relationships/slideLayout" Target="../slideLayouts/slideLayout226.xml"/><Relationship Id="rId39" Type="http://schemas.openxmlformats.org/officeDocument/2006/relationships/slideLayout" Target="../slideLayouts/slideLayout227.xml"/><Relationship Id="rId40" Type="http://schemas.openxmlformats.org/officeDocument/2006/relationships/slideLayout" Target="../slideLayouts/slideLayout228.xml"/><Relationship Id="rId41" Type="http://schemas.openxmlformats.org/officeDocument/2006/relationships/slideLayout" Target="../slideLayouts/slideLayout229.xml"/><Relationship Id="rId4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4F490-9374-924C-AB42-0481DAFD1653}" type="datetimeFigureOut">
              <a:rPr kumimoji="1" lang="zh-CN" altLang="en-US" smtClean="0"/>
              <a:t>2017/11/9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81990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427364654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77" r:id="rId35"/>
    <p:sldLayoutId id="2147483778" r:id="rId36"/>
    <p:sldLayoutId id="2147483779" r:id="rId37"/>
    <p:sldLayoutId id="2147483780" r:id="rId38"/>
    <p:sldLayoutId id="2147483781" r:id="rId39"/>
    <p:sldLayoutId id="2147483782" r:id="rId40"/>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微软雅黑" panose="020B0503020204020204" pitchFamily="34" charset="-122"/>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微软雅黑" panose="020B0503020204020204" pitchFamily="34" charset="-122"/>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微软雅黑" panose="020B0503020204020204" pitchFamily="34" charset="-122"/>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微软雅黑" panose="020B0503020204020204" pitchFamily="34" charset="-122"/>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微软雅黑" panose="020B0503020204020204" pitchFamily="34" charset="-122"/>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微软雅黑" panose="020B0503020204020204" pitchFamily="34" charset="-122"/>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53683746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 id="2147483809" r:id="rId26"/>
    <p:sldLayoutId id="2147483810" r:id="rId27"/>
    <p:sldLayoutId id="2147483811" r:id="rId28"/>
    <p:sldLayoutId id="2147483812" r:id="rId29"/>
    <p:sldLayoutId id="2147483813" r:id="rId30"/>
    <p:sldLayoutId id="2147483814" r:id="rId31"/>
    <p:sldLayoutId id="2147483815" r:id="rId32"/>
    <p:sldLayoutId id="2147483816" r:id="rId33"/>
    <p:sldLayoutId id="2147483817" r:id="rId34"/>
    <p:sldLayoutId id="2147483818" r:id="rId35"/>
    <p:sldLayoutId id="2147483819" r:id="rId36"/>
    <p:sldLayoutId id="2147483820" r:id="rId37"/>
    <p:sldLayoutId id="2147483821" r:id="rId38"/>
    <p:sldLayoutId id="2147483822" r:id="rId39"/>
    <p:sldLayoutId id="2147483823" r:id="rId40"/>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微软雅黑" panose="020B0503020204020204" pitchFamily="34" charset="-122"/>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微软雅黑" panose="020B0503020204020204" pitchFamily="34" charset="-122"/>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微软雅黑" panose="020B0503020204020204" pitchFamily="34" charset="-122"/>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微软雅黑" panose="020B0503020204020204" pitchFamily="34" charset="-122"/>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微软雅黑" panose="020B0503020204020204" pitchFamily="34" charset="-122"/>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微软雅黑" panose="020B0503020204020204" pitchFamily="34" charset="-122"/>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340637797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 id="2147483862" r:id="rId38"/>
    <p:sldLayoutId id="2147483863" r:id="rId39"/>
    <p:sldLayoutId id="2147483864" r:id="rId4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37048611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1" r:id="rId36"/>
    <p:sldLayoutId id="2147483902" r:id="rId37"/>
    <p:sldLayoutId id="2147483903" r:id="rId38"/>
    <p:sldLayoutId id="2147483904" r:id="rId39"/>
    <p:sldLayoutId id="2147483905" r:id="rId4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8396828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350187113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 id="2147484026" r:id="rId20"/>
    <p:sldLayoutId id="2147484027" r:id="rId21"/>
    <p:sldLayoutId id="2147484028" r:id="rId22"/>
    <p:sldLayoutId id="2147484029" r:id="rId23"/>
    <p:sldLayoutId id="2147484030" r:id="rId24"/>
    <p:sldLayoutId id="2147484031" r:id="rId25"/>
    <p:sldLayoutId id="2147484032" r:id="rId26"/>
    <p:sldLayoutId id="2147484033" r:id="rId27"/>
    <p:sldLayoutId id="2147484034" r:id="rId28"/>
    <p:sldLayoutId id="2147484035" r:id="rId29"/>
    <p:sldLayoutId id="2147484036" r:id="rId30"/>
    <p:sldLayoutId id="2147484037" r:id="rId31"/>
    <p:sldLayoutId id="2147484038" r:id="rId32"/>
    <p:sldLayoutId id="2147484039" r:id="rId33"/>
    <p:sldLayoutId id="2147484040" r:id="rId34"/>
    <p:sldLayoutId id="2147484041" r:id="rId35"/>
    <p:sldLayoutId id="2147484042" r:id="rId36"/>
    <p:sldLayoutId id="2147484043" r:id="rId37"/>
    <p:sldLayoutId id="2147484044" r:id="rId38"/>
    <p:sldLayoutId id="2147484045" r:id="rId39"/>
    <p:sldLayoutId id="2147484046" r:id="rId40"/>
    <p:sldLayoutId id="2147484047" r:id="rId41"/>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微软雅黑" panose="020B0503020204020204" pitchFamily="34" charset="-122"/>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微软雅黑" panose="020B0503020204020204" pitchFamily="34" charset="-122"/>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微软雅黑" panose="020B0503020204020204" pitchFamily="34" charset="-122"/>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微软雅黑" panose="020B0503020204020204" pitchFamily="34" charset="-122"/>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微软雅黑" panose="020B0503020204020204" pitchFamily="34" charset="-122"/>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微软雅黑" panose="020B0503020204020204" pitchFamily="34" charset="-122"/>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5.xml"/><Relationship Id="rId2" Type="http://schemas.openxmlformats.org/officeDocument/2006/relationships/image" Target="../media/image20.png"/><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9.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5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75.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e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jpeg"/><Relationship Id="rId1" Type="http://schemas.openxmlformats.org/officeDocument/2006/relationships/slideLayout" Target="../slideLayouts/slideLayout1.xml"/><Relationship Id="rId2"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175302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 y="3675958"/>
            <a:ext cx="12188825" cy="58220"/>
          </a:xfrm>
          <a:prstGeom prst="rect">
            <a:avLst/>
          </a:pr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6" name="Oval 5"/>
          <p:cNvSpPr>
            <a:spLocks noChangeAspect="1"/>
          </p:cNvSpPr>
          <p:nvPr/>
        </p:nvSpPr>
        <p:spPr>
          <a:xfrm>
            <a:off x="1537830" y="3616426"/>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7" name="Subtitle 2"/>
          <p:cNvSpPr txBox="1">
            <a:spLocks/>
          </p:cNvSpPr>
          <p:nvPr/>
        </p:nvSpPr>
        <p:spPr>
          <a:xfrm>
            <a:off x="1976666" y="1877876"/>
            <a:ext cx="3567486"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2017.11.10-2017.11.20:</a:t>
            </a:r>
            <a:endParaRPr lang="en-US" sz="1600" b="1" dirty="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a:solidFill>
                  <a:srgbClr val="445469"/>
                </a:solidFill>
                <a:latin typeface="微软雅黑" panose="020B0503020204020204" pitchFamily="34" charset="-122"/>
                <a:cs typeface="Aparajita" panose="020B0604020202020204" pitchFamily="34" charset="0"/>
              </a:rPr>
              <a:t>小组确定产品开发周期、测试周期</a:t>
            </a:r>
            <a:r>
              <a:rPr lang="zh-CN" altLang="en-US" sz="1600" dirty="0" smtClean="0">
                <a:solidFill>
                  <a:srgbClr val="445469"/>
                </a:solidFill>
                <a:latin typeface="微软雅黑" panose="020B0503020204020204" pitchFamily="34" charset="-122"/>
                <a:cs typeface="Aparajita" panose="020B0604020202020204" pitchFamily="34" charset="0"/>
              </a:rPr>
              <a:t>等</a:t>
            </a:r>
          </a:p>
          <a:p>
            <a:pPr marL="0" indent="0">
              <a:lnSpc>
                <a:spcPct val="120000"/>
              </a:lnSpc>
              <a:buNone/>
            </a:pPr>
            <a:r>
              <a:rPr lang="zh-CN" altLang="en-US" sz="1600" dirty="0" smtClean="0">
                <a:solidFill>
                  <a:srgbClr val="445469"/>
                </a:solidFill>
                <a:latin typeface="微软雅黑" panose="020B0503020204020204" pitchFamily="34" charset="-122"/>
                <a:cs typeface="Aparajita" panose="020B0604020202020204" pitchFamily="34" charset="0"/>
              </a:rPr>
              <a:t>着手准备程序开发</a:t>
            </a:r>
            <a:endParaRPr lang="zh-CN" altLang="en-US" sz="1600" dirty="0">
              <a:solidFill>
                <a:srgbClr val="445469"/>
              </a:solidFill>
              <a:latin typeface="微软雅黑" panose="020B0503020204020204" pitchFamily="34" charset="-122"/>
              <a:cs typeface="Aparajita" panose="020B0604020202020204" pitchFamily="34" charset="0"/>
            </a:endParaRPr>
          </a:p>
          <a:p>
            <a:pPr marL="0" indent="0">
              <a:lnSpc>
                <a:spcPct val="120000"/>
              </a:lnSpc>
              <a:buNone/>
            </a:pPr>
            <a:endParaRPr lang="en-US" sz="1050" dirty="0">
              <a:solidFill>
                <a:srgbClr val="445469"/>
              </a:solidFill>
              <a:latin typeface="微软雅黑" panose="020B0503020204020204" pitchFamily="34" charset="-122"/>
              <a:cs typeface="Aparajita" panose="020B0604020202020204" pitchFamily="34" charset="0"/>
            </a:endParaRPr>
          </a:p>
        </p:txBody>
      </p:sp>
      <p:sp>
        <p:nvSpPr>
          <p:cNvPr id="9" name="Oval 8"/>
          <p:cNvSpPr>
            <a:spLocks noChangeAspect="1"/>
          </p:cNvSpPr>
          <p:nvPr/>
        </p:nvSpPr>
        <p:spPr>
          <a:xfrm>
            <a:off x="3713274" y="3600298"/>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10" name="Subtitle 2"/>
          <p:cNvSpPr txBox="1">
            <a:spLocks/>
          </p:cNvSpPr>
          <p:nvPr/>
        </p:nvSpPr>
        <p:spPr>
          <a:xfrm>
            <a:off x="4169278" y="4807720"/>
            <a:ext cx="2859051"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2017.11.20-2017.1</a:t>
            </a:r>
            <a:r>
              <a:rPr lang="en-US" altLang="zh-CN" sz="1600" b="1" dirty="0" smtClean="0">
                <a:solidFill>
                  <a:srgbClr val="445469"/>
                </a:solidFill>
                <a:latin typeface="微软雅黑" panose="020B0503020204020204" pitchFamily="34" charset="-122"/>
                <a:cs typeface="Aparajita" panose="020B0604020202020204" pitchFamily="34" charset="0"/>
              </a:rPr>
              <a:t>2.25</a:t>
            </a:r>
            <a:r>
              <a:rPr lang="zh-CN" altLang="en-US" sz="1600" b="1" dirty="0" smtClean="0">
                <a:solidFill>
                  <a:srgbClr val="445469"/>
                </a:solidFill>
                <a:latin typeface="微软雅黑" panose="020B0503020204020204" pitchFamily="34" charset="-122"/>
                <a:cs typeface="Aparajita" panose="020B0604020202020204" pitchFamily="34" charset="0"/>
              </a:rPr>
              <a:t>：</a:t>
            </a:r>
            <a:endParaRPr lang="en-US" sz="1600" b="1" dirty="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a:solidFill>
                  <a:srgbClr val="445469"/>
                </a:solidFill>
                <a:latin typeface="微软雅黑" panose="020B0503020204020204" pitchFamily="34" charset="-122"/>
                <a:cs typeface="Aparajita" panose="020B0604020202020204" pitchFamily="34" charset="0"/>
              </a:rPr>
              <a:t>前端、后端代码编写完成，初步实现产品功能</a:t>
            </a:r>
            <a:endParaRPr lang="en-US" altLang="zh-CN" sz="1600" dirty="0">
              <a:solidFill>
                <a:srgbClr val="445469"/>
              </a:solidFill>
              <a:latin typeface="微软雅黑" panose="020B0503020204020204" pitchFamily="34" charset="-122"/>
              <a:cs typeface="Aparajita" panose="020B0604020202020204" pitchFamily="34" charset="0"/>
            </a:endParaRPr>
          </a:p>
        </p:txBody>
      </p:sp>
      <p:grpSp>
        <p:nvGrpSpPr>
          <p:cNvPr id="30" name="Group 29"/>
          <p:cNvGrpSpPr/>
          <p:nvPr/>
        </p:nvGrpSpPr>
        <p:grpSpPr>
          <a:xfrm>
            <a:off x="3551334" y="3918815"/>
            <a:ext cx="521322"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grpSp>
        <p:nvGrpSpPr>
          <p:cNvPr id="31" name="Group 30"/>
          <p:cNvGrpSpPr/>
          <p:nvPr/>
        </p:nvGrpSpPr>
        <p:grpSpPr>
          <a:xfrm>
            <a:off x="1367829" y="2677038"/>
            <a:ext cx="521322"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sp>
        <p:nvSpPr>
          <p:cNvPr id="23" name="Oval 22"/>
          <p:cNvSpPr>
            <a:spLocks noChangeAspect="1"/>
          </p:cNvSpPr>
          <p:nvPr/>
        </p:nvSpPr>
        <p:spPr>
          <a:xfrm>
            <a:off x="6314211" y="3591919"/>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24" name="Subtitle 2"/>
          <p:cNvSpPr txBox="1">
            <a:spLocks/>
          </p:cNvSpPr>
          <p:nvPr/>
        </p:nvSpPr>
        <p:spPr>
          <a:xfrm>
            <a:off x="6744983" y="1885292"/>
            <a:ext cx="3941214"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2017.1</a:t>
            </a:r>
            <a:r>
              <a:rPr lang="en-US" altLang="zh-CN" sz="1600" b="1" dirty="0" smtClean="0">
                <a:solidFill>
                  <a:srgbClr val="445469"/>
                </a:solidFill>
                <a:latin typeface="微软雅黑" panose="020B0503020204020204" pitchFamily="34" charset="-122"/>
                <a:cs typeface="Aparajita" panose="020B0604020202020204" pitchFamily="34" charset="0"/>
              </a:rPr>
              <a:t>2.25</a:t>
            </a:r>
            <a:r>
              <a:rPr lang="en-US" sz="1600" b="1" dirty="0" smtClean="0">
                <a:solidFill>
                  <a:srgbClr val="445469"/>
                </a:solidFill>
                <a:latin typeface="微软雅黑" panose="020B0503020204020204" pitchFamily="34" charset="-122"/>
                <a:cs typeface="Aparajita" panose="020B0604020202020204" pitchFamily="34" charset="0"/>
              </a:rPr>
              <a:t>-2017.</a:t>
            </a:r>
            <a:r>
              <a:rPr lang="en-US" altLang="zh-CN" sz="1600" b="1" dirty="0" smtClean="0">
                <a:solidFill>
                  <a:srgbClr val="445469"/>
                </a:solidFill>
                <a:latin typeface="微软雅黑" panose="020B0503020204020204" pitchFamily="34" charset="-122"/>
                <a:cs typeface="Aparajita" panose="020B0604020202020204" pitchFamily="34" charset="0"/>
              </a:rPr>
              <a:t>0</a:t>
            </a:r>
            <a:r>
              <a:rPr lang="en-US" sz="1600" b="1" dirty="0" smtClean="0">
                <a:solidFill>
                  <a:srgbClr val="445469"/>
                </a:solidFill>
                <a:latin typeface="微软雅黑" panose="020B0503020204020204" pitchFamily="34" charset="-122"/>
                <a:cs typeface="Aparajita" panose="020B0604020202020204" pitchFamily="34" charset="0"/>
              </a:rPr>
              <a:t>1.</a:t>
            </a:r>
            <a:r>
              <a:rPr lang="en-US" altLang="zh-CN" sz="1600" b="1" dirty="0" smtClean="0">
                <a:solidFill>
                  <a:srgbClr val="445469"/>
                </a:solidFill>
                <a:latin typeface="微软雅黑" panose="020B0503020204020204" pitchFamily="34" charset="-122"/>
                <a:cs typeface="Aparajita" panose="020B0604020202020204" pitchFamily="34" charset="0"/>
              </a:rPr>
              <a:t>05</a:t>
            </a:r>
            <a:r>
              <a:rPr lang="zh-CN" altLang="en-US" sz="1600" b="1" dirty="0" smtClean="0">
                <a:solidFill>
                  <a:srgbClr val="445469"/>
                </a:solidFill>
                <a:latin typeface="微软雅黑" panose="020B0503020204020204" pitchFamily="34" charset="-122"/>
                <a:cs typeface="Aparajita" panose="020B0604020202020204" pitchFamily="34" charset="0"/>
              </a:rPr>
              <a:t>：</a:t>
            </a:r>
            <a:endParaRPr lang="en-US" sz="1600" b="1" dirty="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smtClean="0">
                <a:solidFill>
                  <a:srgbClr val="445469"/>
                </a:solidFill>
                <a:latin typeface="微软雅黑" panose="020B0503020204020204" pitchFamily="34" charset="-122"/>
                <a:cs typeface="Aparajita" panose="020B0604020202020204" pitchFamily="34" charset="0"/>
              </a:rPr>
              <a:t>产品结构优化，完善更多功能</a:t>
            </a:r>
            <a:endParaRPr lang="en-US" sz="1050" dirty="0">
              <a:solidFill>
                <a:srgbClr val="445469"/>
              </a:solidFill>
              <a:latin typeface="微软雅黑" panose="020B0503020204020204" pitchFamily="34" charset="-122"/>
              <a:cs typeface="Aparajita" panose="020B0604020202020204" pitchFamily="34" charset="0"/>
            </a:endParaRPr>
          </a:p>
        </p:txBody>
      </p:sp>
      <p:sp>
        <p:nvSpPr>
          <p:cNvPr id="26" name="Oval 25"/>
          <p:cNvSpPr>
            <a:spLocks noChangeAspect="1"/>
          </p:cNvSpPr>
          <p:nvPr/>
        </p:nvSpPr>
        <p:spPr>
          <a:xfrm>
            <a:off x="8631719" y="3591919"/>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27" name="Subtitle 2"/>
          <p:cNvSpPr txBox="1">
            <a:spLocks/>
          </p:cNvSpPr>
          <p:nvPr/>
        </p:nvSpPr>
        <p:spPr>
          <a:xfrm>
            <a:off x="9067369" y="4810218"/>
            <a:ext cx="2855690"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a:t>
            </a:r>
            <a:r>
              <a:rPr lang="en-US" altLang="zh-CN" sz="1600" b="1" dirty="0" smtClean="0">
                <a:solidFill>
                  <a:srgbClr val="445469"/>
                </a:solidFill>
                <a:latin typeface="微软雅黑" panose="020B0503020204020204" pitchFamily="34" charset="-122"/>
                <a:cs typeface="Aparajita" panose="020B0604020202020204" pitchFamily="34" charset="0"/>
              </a:rPr>
              <a:t>01.05</a:t>
            </a:r>
            <a:r>
              <a:rPr lang="en-US" sz="1600" b="1" dirty="0" smtClean="0">
                <a:solidFill>
                  <a:srgbClr val="445469"/>
                </a:solidFill>
                <a:latin typeface="微软雅黑" panose="020B0503020204020204" pitchFamily="34" charset="-122"/>
                <a:cs typeface="Aparajita" panose="020B0604020202020204" pitchFamily="34" charset="0"/>
              </a:rPr>
              <a:t>-2017.</a:t>
            </a:r>
            <a:r>
              <a:rPr lang="en-US" altLang="zh-CN" sz="1600" b="1" dirty="0" smtClean="0">
                <a:solidFill>
                  <a:srgbClr val="445469"/>
                </a:solidFill>
                <a:latin typeface="微软雅黑" panose="020B0503020204020204" pitchFamily="34" charset="-122"/>
                <a:cs typeface="Aparajita" panose="020B0604020202020204" pitchFamily="34" charset="0"/>
              </a:rPr>
              <a:t>01</a:t>
            </a:r>
            <a:r>
              <a:rPr lang="en-US" sz="1600" b="1" dirty="0" smtClean="0">
                <a:solidFill>
                  <a:srgbClr val="445469"/>
                </a:solidFill>
                <a:latin typeface="微软雅黑" panose="020B0503020204020204" pitchFamily="34" charset="-122"/>
                <a:cs typeface="Aparajita" panose="020B0604020202020204" pitchFamily="34" charset="0"/>
              </a:rPr>
              <a:t>.</a:t>
            </a:r>
            <a:r>
              <a:rPr lang="en-US" altLang="zh-CN" sz="1600" b="1" dirty="0" smtClean="0">
                <a:solidFill>
                  <a:srgbClr val="445469"/>
                </a:solidFill>
                <a:latin typeface="微软雅黑" panose="020B0503020204020204" pitchFamily="34" charset="-122"/>
                <a:cs typeface="Aparajita" panose="020B0604020202020204" pitchFamily="34" charset="0"/>
              </a:rPr>
              <a:t>10</a:t>
            </a:r>
            <a:r>
              <a:rPr lang="zh-CN" altLang="en-US" sz="1600" b="1" dirty="0" smtClean="0">
                <a:solidFill>
                  <a:srgbClr val="445469"/>
                </a:solidFill>
                <a:latin typeface="微软雅黑" panose="020B0503020204020204" pitchFamily="34" charset="-122"/>
                <a:cs typeface="Aparajita" panose="020B0604020202020204" pitchFamily="34" charset="0"/>
              </a:rPr>
              <a:t>：</a:t>
            </a:r>
            <a:endParaRPr lang="en-US" altLang="zh-CN" sz="1600" b="1" dirty="0" smtClean="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smtClean="0">
                <a:solidFill>
                  <a:srgbClr val="445469"/>
                </a:solidFill>
                <a:latin typeface="微软雅黑" panose="020B0503020204020204" pitchFamily="34" charset="-122"/>
                <a:cs typeface="Aparajita" panose="020B0604020202020204" pitchFamily="34" charset="0"/>
              </a:rPr>
              <a:t>产品测试通过，上线运营</a:t>
            </a:r>
            <a:endParaRPr lang="en-US" sz="1600" dirty="0">
              <a:solidFill>
                <a:srgbClr val="445469"/>
              </a:solidFill>
              <a:latin typeface="微软雅黑" panose="020B0503020204020204" pitchFamily="34" charset="-122"/>
              <a:cs typeface="Aparajita" panose="020B0604020202020204" pitchFamily="34" charset="0"/>
            </a:endParaRPr>
          </a:p>
        </p:txBody>
      </p:sp>
      <p:grpSp>
        <p:nvGrpSpPr>
          <p:cNvPr id="33" name="Group 32"/>
          <p:cNvGrpSpPr/>
          <p:nvPr/>
        </p:nvGrpSpPr>
        <p:grpSpPr>
          <a:xfrm>
            <a:off x="8469776" y="3886244"/>
            <a:ext cx="521322" cy="771976"/>
            <a:chOff x="6906543" y="2914683"/>
            <a:chExt cx="391093" cy="578982"/>
          </a:xfrm>
        </p:grpSpPr>
        <p:sp>
          <p:nvSpPr>
            <p:cNvPr id="25" name="Freeform 14"/>
            <p:cNvSpPr>
              <a:spLocks noChangeArrowheads="1"/>
            </p:cNvSpPr>
            <p:nvPr/>
          </p:nvSpPr>
          <p:spPr bwMode="auto">
            <a:xfrm rot="10800000">
              <a:off x="6906543" y="2914683"/>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5"/>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28" name="Oval 27"/>
            <p:cNvSpPr>
              <a:spLocks noChangeAspect="1"/>
            </p:cNvSpPr>
            <p:nvPr/>
          </p:nvSpPr>
          <p:spPr>
            <a:xfrm>
              <a:off x="6982438" y="3170550"/>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grpSp>
        <p:nvGrpSpPr>
          <p:cNvPr id="32" name="Group 31"/>
          <p:cNvGrpSpPr/>
          <p:nvPr/>
        </p:nvGrpSpPr>
        <p:grpSpPr>
          <a:xfrm>
            <a:off x="6136148" y="2644467"/>
            <a:ext cx="521322"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grpSp>
        <p:nvGrpSpPr>
          <p:cNvPr id="48" name="Group 47"/>
          <p:cNvGrpSpPr/>
          <p:nvPr/>
        </p:nvGrpSpPr>
        <p:grpSpPr>
          <a:xfrm>
            <a:off x="1320369" y="1892831"/>
            <a:ext cx="654186" cy="608552"/>
            <a:chOff x="1005727" y="5592572"/>
            <a:chExt cx="571038" cy="531204"/>
          </a:xfrm>
          <a:solidFill>
            <a:schemeClr val="accent1"/>
          </a:solidFill>
        </p:grpSpPr>
        <p:sp>
          <p:nvSpPr>
            <p:cNvPr id="49" name="Freeform 143"/>
            <p:cNvSpPr>
              <a:spLocks noChangeArrowheads="1"/>
            </p:cNvSpPr>
            <p:nvPr/>
          </p:nvSpPr>
          <p:spPr bwMode="auto">
            <a:xfrm>
              <a:off x="1368337" y="5801054"/>
              <a:ext cx="208428" cy="322722"/>
            </a:xfrm>
            <a:custGeom>
              <a:avLst/>
              <a:gdLst>
                <a:gd name="T0" fmla="*/ 294 w 320"/>
                <a:gd name="T1" fmla="*/ 0 h 498"/>
                <a:gd name="T2" fmla="*/ 294 w 320"/>
                <a:gd name="T3" fmla="*/ 0 h 498"/>
                <a:gd name="T4" fmla="*/ 13 w 320"/>
                <a:gd name="T5" fmla="*/ 0 h 498"/>
                <a:gd name="T6" fmla="*/ 0 w 320"/>
                <a:gd name="T7" fmla="*/ 25 h 498"/>
                <a:gd name="T8" fmla="*/ 0 w 320"/>
                <a:gd name="T9" fmla="*/ 484 h 498"/>
                <a:gd name="T10" fmla="*/ 13 w 320"/>
                <a:gd name="T11" fmla="*/ 497 h 498"/>
                <a:gd name="T12" fmla="*/ 294 w 320"/>
                <a:gd name="T13" fmla="*/ 497 h 498"/>
                <a:gd name="T14" fmla="*/ 319 w 320"/>
                <a:gd name="T15" fmla="*/ 484 h 498"/>
                <a:gd name="T16" fmla="*/ 319 w 320"/>
                <a:gd name="T17" fmla="*/ 25 h 498"/>
                <a:gd name="T18" fmla="*/ 294 w 320"/>
                <a:gd name="T19" fmla="*/ 0 h 498"/>
                <a:gd name="T20" fmla="*/ 179 w 320"/>
                <a:gd name="T21" fmla="*/ 408 h 498"/>
                <a:gd name="T22" fmla="*/ 179 w 320"/>
                <a:gd name="T23" fmla="*/ 408 h 498"/>
                <a:gd name="T24" fmla="*/ 153 w 320"/>
                <a:gd name="T25" fmla="*/ 433 h 498"/>
                <a:gd name="T26" fmla="*/ 128 w 320"/>
                <a:gd name="T27" fmla="*/ 408 h 498"/>
                <a:gd name="T28" fmla="*/ 128 w 320"/>
                <a:gd name="T29" fmla="*/ 318 h 498"/>
                <a:gd name="T30" fmla="*/ 153 w 320"/>
                <a:gd name="T31" fmla="*/ 293 h 498"/>
                <a:gd name="T32" fmla="*/ 179 w 320"/>
                <a:gd name="T33" fmla="*/ 318 h 498"/>
                <a:gd name="T34" fmla="*/ 179 w 320"/>
                <a:gd name="T35" fmla="*/ 408 h 498"/>
                <a:gd name="T36" fmla="*/ 179 w 320"/>
                <a:gd name="T37" fmla="*/ 204 h 498"/>
                <a:gd name="T38" fmla="*/ 179 w 320"/>
                <a:gd name="T39" fmla="*/ 204 h 498"/>
                <a:gd name="T40" fmla="*/ 153 w 320"/>
                <a:gd name="T41" fmla="*/ 229 h 498"/>
                <a:gd name="T42" fmla="*/ 128 w 320"/>
                <a:gd name="T43" fmla="*/ 204 h 498"/>
                <a:gd name="T44" fmla="*/ 128 w 320"/>
                <a:gd name="T45" fmla="*/ 127 h 498"/>
                <a:gd name="T46" fmla="*/ 153 w 320"/>
                <a:gd name="T47" fmla="*/ 102 h 498"/>
                <a:gd name="T48" fmla="*/ 179 w 320"/>
                <a:gd name="T49" fmla="*/ 127 h 498"/>
                <a:gd name="T50" fmla="*/ 179 w 320"/>
                <a:gd name="T51" fmla="*/ 20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0" h="498">
                  <a:moveTo>
                    <a:pt x="294" y="0"/>
                  </a:moveTo>
                  <a:lnTo>
                    <a:pt x="294" y="0"/>
                  </a:lnTo>
                  <a:cubicBezTo>
                    <a:pt x="13" y="0"/>
                    <a:pt x="13" y="0"/>
                    <a:pt x="13" y="0"/>
                  </a:cubicBezTo>
                  <a:cubicBezTo>
                    <a:pt x="0" y="0"/>
                    <a:pt x="0" y="12"/>
                    <a:pt x="0" y="25"/>
                  </a:cubicBezTo>
                  <a:cubicBezTo>
                    <a:pt x="0" y="484"/>
                    <a:pt x="0" y="484"/>
                    <a:pt x="0" y="484"/>
                  </a:cubicBezTo>
                  <a:cubicBezTo>
                    <a:pt x="0" y="497"/>
                    <a:pt x="0" y="497"/>
                    <a:pt x="13" y="497"/>
                  </a:cubicBezTo>
                  <a:cubicBezTo>
                    <a:pt x="294" y="497"/>
                    <a:pt x="294" y="497"/>
                    <a:pt x="294" y="497"/>
                  </a:cubicBezTo>
                  <a:cubicBezTo>
                    <a:pt x="306" y="497"/>
                    <a:pt x="319" y="497"/>
                    <a:pt x="319" y="484"/>
                  </a:cubicBezTo>
                  <a:cubicBezTo>
                    <a:pt x="319" y="25"/>
                    <a:pt x="319" y="25"/>
                    <a:pt x="319" y="25"/>
                  </a:cubicBezTo>
                  <a:cubicBezTo>
                    <a:pt x="319" y="12"/>
                    <a:pt x="306" y="0"/>
                    <a:pt x="294" y="0"/>
                  </a:cubicBezTo>
                  <a:close/>
                  <a:moveTo>
                    <a:pt x="179" y="408"/>
                  </a:moveTo>
                  <a:lnTo>
                    <a:pt x="179" y="408"/>
                  </a:lnTo>
                  <a:cubicBezTo>
                    <a:pt x="179" y="420"/>
                    <a:pt x="166" y="433"/>
                    <a:pt x="153" y="433"/>
                  </a:cubicBezTo>
                  <a:cubicBezTo>
                    <a:pt x="141" y="433"/>
                    <a:pt x="128" y="420"/>
                    <a:pt x="128" y="408"/>
                  </a:cubicBezTo>
                  <a:cubicBezTo>
                    <a:pt x="128" y="318"/>
                    <a:pt x="128" y="318"/>
                    <a:pt x="128" y="318"/>
                  </a:cubicBezTo>
                  <a:cubicBezTo>
                    <a:pt x="128" y="306"/>
                    <a:pt x="141" y="293"/>
                    <a:pt x="153" y="293"/>
                  </a:cubicBezTo>
                  <a:cubicBezTo>
                    <a:pt x="166" y="293"/>
                    <a:pt x="179" y="306"/>
                    <a:pt x="179" y="318"/>
                  </a:cubicBezTo>
                  <a:lnTo>
                    <a:pt x="179" y="408"/>
                  </a:lnTo>
                  <a:close/>
                  <a:moveTo>
                    <a:pt x="179" y="204"/>
                  </a:moveTo>
                  <a:lnTo>
                    <a:pt x="179" y="204"/>
                  </a:lnTo>
                  <a:cubicBezTo>
                    <a:pt x="179" y="216"/>
                    <a:pt x="166" y="229"/>
                    <a:pt x="153" y="229"/>
                  </a:cubicBezTo>
                  <a:cubicBezTo>
                    <a:pt x="141" y="229"/>
                    <a:pt x="128" y="216"/>
                    <a:pt x="128" y="204"/>
                  </a:cubicBezTo>
                  <a:cubicBezTo>
                    <a:pt x="128" y="127"/>
                    <a:pt x="128" y="127"/>
                    <a:pt x="128" y="127"/>
                  </a:cubicBezTo>
                  <a:cubicBezTo>
                    <a:pt x="128" y="114"/>
                    <a:pt x="141" y="102"/>
                    <a:pt x="153" y="102"/>
                  </a:cubicBezTo>
                  <a:cubicBezTo>
                    <a:pt x="166" y="102"/>
                    <a:pt x="179" y="114"/>
                    <a:pt x="179" y="127"/>
                  </a:cubicBezTo>
                  <a:lnTo>
                    <a:pt x="179" y="204"/>
                  </a:lnTo>
                  <a:close/>
                </a:path>
              </a:pathLst>
            </a:custGeom>
            <a:grpFill/>
            <a:ln>
              <a:noFill/>
            </a:ln>
            <a:effectLst/>
          </p:spPr>
          <p:txBody>
            <a:bodyPr wrap="none" lIns="76183" tIns="38092" rIns="76183" bIns="38092" anchor="ctr"/>
            <a:lstStyle/>
            <a:p>
              <a:pPr defTabSz="914217"/>
              <a:endParaRPr lang="en-US" dirty="0">
                <a:solidFill>
                  <a:srgbClr val="445469"/>
                </a:solidFill>
                <a:latin typeface="微软雅黑" panose="020B0503020204020204" pitchFamily="34" charset="-122"/>
              </a:endParaRPr>
            </a:p>
          </p:txBody>
        </p:sp>
        <p:sp>
          <p:nvSpPr>
            <p:cNvPr id="50" name="Freeform 359"/>
            <p:cNvSpPr>
              <a:spLocks noChangeArrowheads="1"/>
            </p:cNvSpPr>
            <p:nvPr/>
          </p:nvSpPr>
          <p:spPr bwMode="auto">
            <a:xfrm>
              <a:off x="1005727" y="5592572"/>
              <a:ext cx="348334" cy="528347"/>
            </a:xfrm>
            <a:custGeom>
              <a:avLst/>
              <a:gdLst>
                <a:gd name="T0" fmla="*/ 510 w 536"/>
                <a:gd name="T1" fmla="*/ 0 h 817"/>
                <a:gd name="T2" fmla="*/ 0 w 536"/>
                <a:gd name="T3" fmla="*/ 25 h 817"/>
                <a:gd name="T4" fmla="*/ 12 w 536"/>
                <a:gd name="T5" fmla="*/ 816 h 817"/>
                <a:gd name="T6" fmla="*/ 191 w 536"/>
                <a:gd name="T7" fmla="*/ 484 h 817"/>
                <a:gd name="T8" fmla="*/ 318 w 536"/>
                <a:gd name="T9" fmla="*/ 816 h 817"/>
                <a:gd name="T10" fmla="*/ 535 w 536"/>
                <a:gd name="T11" fmla="*/ 803 h 817"/>
                <a:gd name="T12" fmla="*/ 510 w 536"/>
                <a:gd name="T13" fmla="*/ 0 h 817"/>
                <a:gd name="T14" fmla="*/ 140 w 536"/>
                <a:gd name="T15" fmla="*/ 676 h 817"/>
                <a:gd name="T16" fmla="*/ 89 w 536"/>
                <a:gd name="T17" fmla="*/ 676 h 817"/>
                <a:gd name="T18" fmla="*/ 114 w 536"/>
                <a:gd name="T19" fmla="*/ 472 h 817"/>
                <a:gd name="T20" fmla="*/ 140 w 536"/>
                <a:gd name="T21" fmla="*/ 676 h 817"/>
                <a:gd name="T22" fmla="*/ 140 w 536"/>
                <a:gd name="T23" fmla="*/ 382 h 817"/>
                <a:gd name="T24" fmla="*/ 89 w 536"/>
                <a:gd name="T25" fmla="*/ 382 h 817"/>
                <a:gd name="T26" fmla="*/ 114 w 536"/>
                <a:gd name="T27" fmla="*/ 268 h 817"/>
                <a:gd name="T28" fmla="*/ 140 w 536"/>
                <a:gd name="T29" fmla="*/ 382 h 817"/>
                <a:gd name="T30" fmla="*/ 140 w 536"/>
                <a:gd name="T31" fmla="*/ 191 h 817"/>
                <a:gd name="T32" fmla="*/ 89 w 536"/>
                <a:gd name="T33" fmla="*/ 191 h 817"/>
                <a:gd name="T34" fmla="*/ 114 w 536"/>
                <a:gd name="T35" fmla="*/ 76 h 817"/>
                <a:gd name="T36" fmla="*/ 140 w 536"/>
                <a:gd name="T37" fmla="*/ 191 h 817"/>
                <a:gd name="T38" fmla="*/ 280 w 536"/>
                <a:gd name="T39" fmla="*/ 382 h 817"/>
                <a:gd name="T40" fmla="*/ 229 w 536"/>
                <a:gd name="T41" fmla="*/ 382 h 817"/>
                <a:gd name="T42" fmla="*/ 255 w 536"/>
                <a:gd name="T43" fmla="*/ 268 h 817"/>
                <a:gd name="T44" fmla="*/ 280 w 536"/>
                <a:gd name="T45" fmla="*/ 382 h 817"/>
                <a:gd name="T46" fmla="*/ 280 w 536"/>
                <a:gd name="T47" fmla="*/ 191 h 817"/>
                <a:gd name="T48" fmla="*/ 229 w 536"/>
                <a:gd name="T49" fmla="*/ 191 h 817"/>
                <a:gd name="T50" fmla="*/ 255 w 536"/>
                <a:gd name="T51" fmla="*/ 76 h 817"/>
                <a:gd name="T52" fmla="*/ 280 w 536"/>
                <a:gd name="T53" fmla="*/ 191 h 817"/>
                <a:gd name="T54" fmla="*/ 420 w 536"/>
                <a:gd name="T55" fmla="*/ 676 h 817"/>
                <a:gd name="T56" fmla="*/ 369 w 536"/>
                <a:gd name="T57" fmla="*/ 676 h 817"/>
                <a:gd name="T58" fmla="*/ 395 w 536"/>
                <a:gd name="T59" fmla="*/ 472 h 817"/>
                <a:gd name="T60" fmla="*/ 420 w 536"/>
                <a:gd name="T61" fmla="*/ 676 h 817"/>
                <a:gd name="T62" fmla="*/ 420 w 536"/>
                <a:gd name="T63" fmla="*/ 382 h 817"/>
                <a:gd name="T64" fmla="*/ 369 w 536"/>
                <a:gd name="T65" fmla="*/ 382 h 817"/>
                <a:gd name="T66" fmla="*/ 395 w 536"/>
                <a:gd name="T67" fmla="*/ 268 h 817"/>
                <a:gd name="T68" fmla="*/ 420 w 536"/>
                <a:gd name="T69" fmla="*/ 382 h 817"/>
                <a:gd name="T70" fmla="*/ 420 w 536"/>
                <a:gd name="T71" fmla="*/ 191 h 817"/>
                <a:gd name="T72" fmla="*/ 369 w 536"/>
                <a:gd name="T73" fmla="*/ 191 h 817"/>
                <a:gd name="T74" fmla="*/ 395 w 536"/>
                <a:gd name="T75" fmla="*/ 76 h 817"/>
                <a:gd name="T76" fmla="*/ 420 w 536"/>
                <a:gd name="T77" fmla="*/ 19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6" h="817">
                  <a:moveTo>
                    <a:pt x="510" y="0"/>
                  </a:moveTo>
                  <a:lnTo>
                    <a:pt x="510" y="0"/>
                  </a:lnTo>
                  <a:cubicBezTo>
                    <a:pt x="12" y="0"/>
                    <a:pt x="12" y="0"/>
                    <a:pt x="12" y="0"/>
                  </a:cubicBezTo>
                  <a:cubicBezTo>
                    <a:pt x="12" y="0"/>
                    <a:pt x="0" y="13"/>
                    <a:pt x="0" y="25"/>
                  </a:cubicBezTo>
                  <a:cubicBezTo>
                    <a:pt x="0" y="803"/>
                    <a:pt x="0" y="803"/>
                    <a:pt x="0" y="803"/>
                  </a:cubicBezTo>
                  <a:cubicBezTo>
                    <a:pt x="0" y="816"/>
                    <a:pt x="12" y="816"/>
                    <a:pt x="12" y="816"/>
                  </a:cubicBezTo>
                  <a:cubicBezTo>
                    <a:pt x="191" y="816"/>
                    <a:pt x="191" y="816"/>
                    <a:pt x="191" y="816"/>
                  </a:cubicBezTo>
                  <a:cubicBezTo>
                    <a:pt x="191" y="484"/>
                    <a:pt x="191" y="484"/>
                    <a:pt x="191" y="484"/>
                  </a:cubicBezTo>
                  <a:cubicBezTo>
                    <a:pt x="318" y="484"/>
                    <a:pt x="318" y="484"/>
                    <a:pt x="318" y="484"/>
                  </a:cubicBezTo>
                  <a:cubicBezTo>
                    <a:pt x="318" y="816"/>
                    <a:pt x="318" y="816"/>
                    <a:pt x="318" y="816"/>
                  </a:cubicBezTo>
                  <a:cubicBezTo>
                    <a:pt x="510" y="816"/>
                    <a:pt x="510" y="816"/>
                    <a:pt x="510" y="816"/>
                  </a:cubicBezTo>
                  <a:cubicBezTo>
                    <a:pt x="522" y="816"/>
                    <a:pt x="535" y="816"/>
                    <a:pt x="535" y="803"/>
                  </a:cubicBezTo>
                  <a:cubicBezTo>
                    <a:pt x="535" y="25"/>
                    <a:pt x="535" y="25"/>
                    <a:pt x="535" y="25"/>
                  </a:cubicBezTo>
                  <a:cubicBezTo>
                    <a:pt x="535" y="13"/>
                    <a:pt x="522" y="0"/>
                    <a:pt x="510" y="0"/>
                  </a:cubicBezTo>
                  <a:close/>
                  <a:moveTo>
                    <a:pt x="140" y="676"/>
                  </a:moveTo>
                  <a:lnTo>
                    <a:pt x="140" y="676"/>
                  </a:lnTo>
                  <a:cubicBezTo>
                    <a:pt x="140" y="688"/>
                    <a:pt x="127" y="701"/>
                    <a:pt x="114" y="701"/>
                  </a:cubicBezTo>
                  <a:cubicBezTo>
                    <a:pt x="102" y="701"/>
                    <a:pt x="89" y="688"/>
                    <a:pt x="89" y="676"/>
                  </a:cubicBezTo>
                  <a:cubicBezTo>
                    <a:pt x="89" y="497"/>
                    <a:pt x="89" y="497"/>
                    <a:pt x="89" y="497"/>
                  </a:cubicBezTo>
                  <a:cubicBezTo>
                    <a:pt x="89" y="472"/>
                    <a:pt x="102" y="472"/>
                    <a:pt x="114" y="472"/>
                  </a:cubicBezTo>
                  <a:cubicBezTo>
                    <a:pt x="127" y="472"/>
                    <a:pt x="140" y="472"/>
                    <a:pt x="140" y="497"/>
                  </a:cubicBezTo>
                  <a:lnTo>
                    <a:pt x="140" y="676"/>
                  </a:lnTo>
                  <a:close/>
                  <a:moveTo>
                    <a:pt x="140" y="382"/>
                  </a:moveTo>
                  <a:lnTo>
                    <a:pt x="140" y="382"/>
                  </a:lnTo>
                  <a:cubicBezTo>
                    <a:pt x="140" y="395"/>
                    <a:pt x="127" y="408"/>
                    <a:pt x="114" y="408"/>
                  </a:cubicBezTo>
                  <a:cubicBezTo>
                    <a:pt x="102" y="408"/>
                    <a:pt x="89" y="395"/>
                    <a:pt x="89" y="382"/>
                  </a:cubicBezTo>
                  <a:cubicBezTo>
                    <a:pt x="89" y="293"/>
                    <a:pt x="89" y="293"/>
                    <a:pt x="89" y="293"/>
                  </a:cubicBezTo>
                  <a:cubicBezTo>
                    <a:pt x="89" y="280"/>
                    <a:pt x="102" y="268"/>
                    <a:pt x="114" y="268"/>
                  </a:cubicBezTo>
                  <a:cubicBezTo>
                    <a:pt x="127" y="268"/>
                    <a:pt x="140" y="280"/>
                    <a:pt x="140" y="293"/>
                  </a:cubicBezTo>
                  <a:lnTo>
                    <a:pt x="140" y="382"/>
                  </a:lnTo>
                  <a:close/>
                  <a:moveTo>
                    <a:pt x="140" y="191"/>
                  </a:moveTo>
                  <a:lnTo>
                    <a:pt x="140" y="191"/>
                  </a:lnTo>
                  <a:cubicBezTo>
                    <a:pt x="140" y="204"/>
                    <a:pt x="127" y="217"/>
                    <a:pt x="114" y="217"/>
                  </a:cubicBezTo>
                  <a:cubicBezTo>
                    <a:pt x="102" y="217"/>
                    <a:pt x="89" y="204"/>
                    <a:pt x="89" y="191"/>
                  </a:cubicBezTo>
                  <a:cubicBezTo>
                    <a:pt x="89" y="102"/>
                    <a:pt x="89" y="102"/>
                    <a:pt x="89" y="102"/>
                  </a:cubicBezTo>
                  <a:cubicBezTo>
                    <a:pt x="89" y="89"/>
                    <a:pt x="102" y="76"/>
                    <a:pt x="114" y="76"/>
                  </a:cubicBezTo>
                  <a:cubicBezTo>
                    <a:pt x="127" y="76"/>
                    <a:pt x="140" y="89"/>
                    <a:pt x="140" y="102"/>
                  </a:cubicBezTo>
                  <a:lnTo>
                    <a:pt x="140" y="191"/>
                  </a:lnTo>
                  <a:close/>
                  <a:moveTo>
                    <a:pt x="280" y="382"/>
                  </a:moveTo>
                  <a:lnTo>
                    <a:pt x="280" y="382"/>
                  </a:lnTo>
                  <a:cubicBezTo>
                    <a:pt x="280" y="395"/>
                    <a:pt x="267" y="408"/>
                    <a:pt x="255" y="408"/>
                  </a:cubicBezTo>
                  <a:cubicBezTo>
                    <a:pt x="242" y="408"/>
                    <a:pt x="229" y="395"/>
                    <a:pt x="229" y="382"/>
                  </a:cubicBezTo>
                  <a:cubicBezTo>
                    <a:pt x="229" y="293"/>
                    <a:pt x="229" y="293"/>
                    <a:pt x="229" y="293"/>
                  </a:cubicBezTo>
                  <a:cubicBezTo>
                    <a:pt x="229" y="280"/>
                    <a:pt x="242" y="268"/>
                    <a:pt x="255" y="268"/>
                  </a:cubicBezTo>
                  <a:cubicBezTo>
                    <a:pt x="267" y="268"/>
                    <a:pt x="280" y="280"/>
                    <a:pt x="280" y="293"/>
                  </a:cubicBezTo>
                  <a:lnTo>
                    <a:pt x="280" y="382"/>
                  </a:lnTo>
                  <a:close/>
                  <a:moveTo>
                    <a:pt x="280" y="191"/>
                  </a:moveTo>
                  <a:lnTo>
                    <a:pt x="280" y="191"/>
                  </a:lnTo>
                  <a:cubicBezTo>
                    <a:pt x="280" y="204"/>
                    <a:pt x="267" y="217"/>
                    <a:pt x="255" y="217"/>
                  </a:cubicBezTo>
                  <a:cubicBezTo>
                    <a:pt x="242" y="217"/>
                    <a:pt x="229" y="204"/>
                    <a:pt x="229" y="191"/>
                  </a:cubicBezTo>
                  <a:cubicBezTo>
                    <a:pt x="229" y="102"/>
                    <a:pt x="229" y="102"/>
                    <a:pt x="229" y="102"/>
                  </a:cubicBezTo>
                  <a:cubicBezTo>
                    <a:pt x="229" y="89"/>
                    <a:pt x="242" y="76"/>
                    <a:pt x="255" y="76"/>
                  </a:cubicBezTo>
                  <a:cubicBezTo>
                    <a:pt x="267" y="76"/>
                    <a:pt x="280" y="89"/>
                    <a:pt x="280" y="102"/>
                  </a:cubicBezTo>
                  <a:lnTo>
                    <a:pt x="280" y="191"/>
                  </a:lnTo>
                  <a:close/>
                  <a:moveTo>
                    <a:pt x="420" y="676"/>
                  </a:moveTo>
                  <a:lnTo>
                    <a:pt x="420" y="676"/>
                  </a:lnTo>
                  <a:cubicBezTo>
                    <a:pt x="420" y="688"/>
                    <a:pt x="408" y="701"/>
                    <a:pt x="395" y="701"/>
                  </a:cubicBezTo>
                  <a:cubicBezTo>
                    <a:pt x="382" y="701"/>
                    <a:pt x="369" y="688"/>
                    <a:pt x="369" y="676"/>
                  </a:cubicBezTo>
                  <a:cubicBezTo>
                    <a:pt x="369" y="497"/>
                    <a:pt x="369" y="497"/>
                    <a:pt x="369" y="497"/>
                  </a:cubicBezTo>
                  <a:cubicBezTo>
                    <a:pt x="369" y="472"/>
                    <a:pt x="382" y="472"/>
                    <a:pt x="395" y="472"/>
                  </a:cubicBezTo>
                  <a:cubicBezTo>
                    <a:pt x="408" y="472"/>
                    <a:pt x="420" y="472"/>
                    <a:pt x="420" y="497"/>
                  </a:cubicBezTo>
                  <a:lnTo>
                    <a:pt x="420" y="676"/>
                  </a:lnTo>
                  <a:close/>
                  <a:moveTo>
                    <a:pt x="420" y="382"/>
                  </a:moveTo>
                  <a:lnTo>
                    <a:pt x="420" y="382"/>
                  </a:lnTo>
                  <a:cubicBezTo>
                    <a:pt x="420" y="395"/>
                    <a:pt x="408" y="408"/>
                    <a:pt x="395" y="408"/>
                  </a:cubicBezTo>
                  <a:cubicBezTo>
                    <a:pt x="382" y="408"/>
                    <a:pt x="369" y="395"/>
                    <a:pt x="369" y="382"/>
                  </a:cubicBezTo>
                  <a:cubicBezTo>
                    <a:pt x="369" y="293"/>
                    <a:pt x="369" y="293"/>
                    <a:pt x="369" y="293"/>
                  </a:cubicBezTo>
                  <a:cubicBezTo>
                    <a:pt x="369" y="280"/>
                    <a:pt x="382" y="268"/>
                    <a:pt x="395" y="268"/>
                  </a:cubicBezTo>
                  <a:cubicBezTo>
                    <a:pt x="408" y="268"/>
                    <a:pt x="420" y="280"/>
                    <a:pt x="420" y="293"/>
                  </a:cubicBezTo>
                  <a:lnTo>
                    <a:pt x="420" y="382"/>
                  </a:lnTo>
                  <a:close/>
                  <a:moveTo>
                    <a:pt x="420" y="191"/>
                  </a:moveTo>
                  <a:lnTo>
                    <a:pt x="420" y="191"/>
                  </a:lnTo>
                  <a:cubicBezTo>
                    <a:pt x="420" y="204"/>
                    <a:pt x="408" y="217"/>
                    <a:pt x="395" y="217"/>
                  </a:cubicBezTo>
                  <a:cubicBezTo>
                    <a:pt x="382" y="217"/>
                    <a:pt x="369" y="204"/>
                    <a:pt x="369" y="191"/>
                  </a:cubicBezTo>
                  <a:cubicBezTo>
                    <a:pt x="369" y="102"/>
                    <a:pt x="369" y="102"/>
                    <a:pt x="369" y="102"/>
                  </a:cubicBezTo>
                  <a:cubicBezTo>
                    <a:pt x="369" y="89"/>
                    <a:pt x="382" y="76"/>
                    <a:pt x="395" y="76"/>
                  </a:cubicBezTo>
                  <a:cubicBezTo>
                    <a:pt x="408" y="76"/>
                    <a:pt x="420" y="89"/>
                    <a:pt x="420" y="102"/>
                  </a:cubicBezTo>
                  <a:lnTo>
                    <a:pt x="420" y="191"/>
                  </a:lnTo>
                  <a:close/>
                </a:path>
              </a:pathLst>
            </a:custGeom>
            <a:grpFill/>
            <a:ln>
              <a:noFill/>
            </a:ln>
            <a:effectLst/>
          </p:spPr>
          <p:txBody>
            <a:bodyPr wrap="none" lIns="76183" tIns="38092" rIns="76183" bIns="38092" anchor="ctr"/>
            <a:lstStyle/>
            <a:p>
              <a:pPr defTabSz="914217"/>
              <a:endParaRPr lang="en-US" dirty="0">
                <a:solidFill>
                  <a:srgbClr val="445469"/>
                </a:solidFill>
                <a:latin typeface="微软雅黑" panose="020B0503020204020204" pitchFamily="34" charset="-122"/>
              </a:endParaRPr>
            </a:p>
          </p:txBody>
        </p:sp>
      </p:grpSp>
      <p:sp>
        <p:nvSpPr>
          <p:cNvPr id="52" name="Freeform 256"/>
          <p:cNvSpPr>
            <a:spLocks noChangeArrowheads="1"/>
          </p:cNvSpPr>
          <p:nvPr/>
        </p:nvSpPr>
        <p:spPr bwMode="auto">
          <a:xfrm>
            <a:off x="3566287" y="4896292"/>
            <a:ext cx="470341" cy="411192"/>
          </a:xfrm>
          <a:custGeom>
            <a:avLst/>
            <a:gdLst>
              <a:gd name="T0" fmla="*/ 554 w 561"/>
              <a:gd name="T1" fmla="*/ 0 h 490"/>
              <a:gd name="T2" fmla="*/ 554 w 561"/>
              <a:gd name="T3" fmla="*/ 0 h 490"/>
              <a:gd name="T4" fmla="*/ 12 w 561"/>
              <a:gd name="T5" fmla="*/ 0 h 490"/>
              <a:gd name="T6" fmla="*/ 0 w 561"/>
              <a:gd name="T7" fmla="*/ 11 h 490"/>
              <a:gd name="T8" fmla="*/ 0 w 561"/>
              <a:gd name="T9" fmla="*/ 408 h 490"/>
              <a:gd name="T10" fmla="*/ 12 w 561"/>
              <a:gd name="T11" fmla="*/ 419 h 490"/>
              <a:gd name="T12" fmla="*/ 233 w 561"/>
              <a:gd name="T13" fmla="*/ 419 h 490"/>
              <a:gd name="T14" fmla="*/ 233 w 561"/>
              <a:gd name="T15" fmla="*/ 454 h 490"/>
              <a:gd name="T16" fmla="*/ 187 w 561"/>
              <a:gd name="T17" fmla="*/ 483 h 490"/>
              <a:gd name="T18" fmla="*/ 187 w 561"/>
              <a:gd name="T19" fmla="*/ 489 h 490"/>
              <a:gd name="T20" fmla="*/ 379 w 561"/>
              <a:gd name="T21" fmla="*/ 489 h 490"/>
              <a:gd name="T22" fmla="*/ 385 w 561"/>
              <a:gd name="T23" fmla="*/ 483 h 490"/>
              <a:gd name="T24" fmla="*/ 332 w 561"/>
              <a:gd name="T25" fmla="*/ 454 h 490"/>
              <a:gd name="T26" fmla="*/ 332 w 561"/>
              <a:gd name="T27" fmla="*/ 419 h 490"/>
              <a:gd name="T28" fmla="*/ 554 w 561"/>
              <a:gd name="T29" fmla="*/ 419 h 490"/>
              <a:gd name="T30" fmla="*/ 560 w 561"/>
              <a:gd name="T31" fmla="*/ 408 h 490"/>
              <a:gd name="T32" fmla="*/ 560 w 561"/>
              <a:gd name="T33" fmla="*/ 11 h 490"/>
              <a:gd name="T34" fmla="*/ 554 w 561"/>
              <a:gd name="T35" fmla="*/ 0 h 490"/>
              <a:gd name="T36" fmla="*/ 513 w 561"/>
              <a:gd name="T37" fmla="*/ 309 h 490"/>
              <a:gd name="T38" fmla="*/ 513 w 561"/>
              <a:gd name="T39" fmla="*/ 309 h 490"/>
              <a:gd name="T40" fmla="*/ 507 w 561"/>
              <a:gd name="T41" fmla="*/ 320 h 490"/>
              <a:gd name="T42" fmla="*/ 58 w 561"/>
              <a:gd name="T43" fmla="*/ 320 h 490"/>
              <a:gd name="T44" fmla="*/ 47 w 561"/>
              <a:gd name="T45" fmla="*/ 309 h 490"/>
              <a:gd name="T46" fmla="*/ 47 w 561"/>
              <a:gd name="T47" fmla="*/ 58 h 490"/>
              <a:gd name="T48" fmla="*/ 58 w 561"/>
              <a:gd name="T49" fmla="*/ 46 h 490"/>
              <a:gd name="T50" fmla="*/ 507 w 561"/>
              <a:gd name="T51" fmla="*/ 46 h 490"/>
              <a:gd name="T52" fmla="*/ 513 w 561"/>
              <a:gd name="T53" fmla="*/ 58 h 490"/>
              <a:gd name="T54" fmla="*/ 513 w 561"/>
              <a:gd name="T55" fmla="*/ 309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1" h="490">
                <a:moveTo>
                  <a:pt x="554" y="0"/>
                </a:moveTo>
                <a:lnTo>
                  <a:pt x="554" y="0"/>
                </a:lnTo>
                <a:cubicBezTo>
                  <a:pt x="12" y="0"/>
                  <a:pt x="12" y="0"/>
                  <a:pt x="12" y="0"/>
                </a:cubicBezTo>
                <a:cubicBezTo>
                  <a:pt x="6" y="0"/>
                  <a:pt x="0" y="5"/>
                  <a:pt x="0" y="11"/>
                </a:cubicBezTo>
                <a:cubicBezTo>
                  <a:pt x="0" y="408"/>
                  <a:pt x="0" y="408"/>
                  <a:pt x="0" y="408"/>
                </a:cubicBezTo>
                <a:cubicBezTo>
                  <a:pt x="0" y="419"/>
                  <a:pt x="6" y="419"/>
                  <a:pt x="12" y="419"/>
                </a:cubicBezTo>
                <a:cubicBezTo>
                  <a:pt x="233" y="419"/>
                  <a:pt x="233" y="419"/>
                  <a:pt x="233" y="419"/>
                </a:cubicBezTo>
                <a:cubicBezTo>
                  <a:pt x="233" y="454"/>
                  <a:pt x="233" y="454"/>
                  <a:pt x="233" y="454"/>
                </a:cubicBezTo>
                <a:cubicBezTo>
                  <a:pt x="187" y="483"/>
                  <a:pt x="187" y="483"/>
                  <a:pt x="187" y="483"/>
                </a:cubicBezTo>
                <a:cubicBezTo>
                  <a:pt x="181" y="489"/>
                  <a:pt x="181" y="489"/>
                  <a:pt x="187" y="489"/>
                </a:cubicBezTo>
                <a:cubicBezTo>
                  <a:pt x="379" y="489"/>
                  <a:pt x="379" y="489"/>
                  <a:pt x="379" y="489"/>
                </a:cubicBezTo>
                <a:cubicBezTo>
                  <a:pt x="385" y="489"/>
                  <a:pt x="391" y="489"/>
                  <a:pt x="385" y="483"/>
                </a:cubicBezTo>
                <a:cubicBezTo>
                  <a:pt x="332" y="454"/>
                  <a:pt x="332" y="454"/>
                  <a:pt x="332" y="454"/>
                </a:cubicBezTo>
                <a:cubicBezTo>
                  <a:pt x="332" y="419"/>
                  <a:pt x="332" y="419"/>
                  <a:pt x="332" y="419"/>
                </a:cubicBezTo>
                <a:cubicBezTo>
                  <a:pt x="554" y="419"/>
                  <a:pt x="554" y="419"/>
                  <a:pt x="554" y="419"/>
                </a:cubicBezTo>
                <a:cubicBezTo>
                  <a:pt x="560" y="419"/>
                  <a:pt x="560" y="419"/>
                  <a:pt x="560" y="408"/>
                </a:cubicBezTo>
                <a:cubicBezTo>
                  <a:pt x="560" y="11"/>
                  <a:pt x="560" y="11"/>
                  <a:pt x="560" y="11"/>
                </a:cubicBezTo>
                <a:cubicBezTo>
                  <a:pt x="560" y="5"/>
                  <a:pt x="560" y="0"/>
                  <a:pt x="554" y="0"/>
                </a:cubicBezTo>
                <a:close/>
                <a:moveTo>
                  <a:pt x="513" y="309"/>
                </a:moveTo>
                <a:lnTo>
                  <a:pt x="513" y="309"/>
                </a:lnTo>
                <a:cubicBezTo>
                  <a:pt x="513" y="314"/>
                  <a:pt x="513" y="320"/>
                  <a:pt x="507" y="320"/>
                </a:cubicBezTo>
                <a:cubicBezTo>
                  <a:pt x="58" y="320"/>
                  <a:pt x="58" y="320"/>
                  <a:pt x="58" y="320"/>
                </a:cubicBezTo>
                <a:cubicBezTo>
                  <a:pt x="53" y="320"/>
                  <a:pt x="47" y="314"/>
                  <a:pt x="47" y="309"/>
                </a:cubicBezTo>
                <a:cubicBezTo>
                  <a:pt x="47" y="58"/>
                  <a:pt x="47" y="58"/>
                  <a:pt x="47" y="58"/>
                </a:cubicBezTo>
                <a:cubicBezTo>
                  <a:pt x="47" y="52"/>
                  <a:pt x="53" y="46"/>
                  <a:pt x="58" y="46"/>
                </a:cubicBezTo>
                <a:cubicBezTo>
                  <a:pt x="507" y="46"/>
                  <a:pt x="507" y="46"/>
                  <a:pt x="507" y="46"/>
                </a:cubicBezTo>
                <a:cubicBezTo>
                  <a:pt x="513" y="46"/>
                  <a:pt x="513" y="52"/>
                  <a:pt x="513" y="58"/>
                </a:cubicBezTo>
                <a:lnTo>
                  <a:pt x="513" y="309"/>
                </a:lnTo>
                <a:close/>
              </a:path>
            </a:pathLst>
          </a:custGeom>
          <a:solidFill>
            <a:schemeClr val="accent3"/>
          </a:solidFill>
          <a:ln>
            <a:noFill/>
          </a:ln>
          <a:effectLst/>
        </p:spPr>
        <p:txBody>
          <a:bodyPr wrap="none" lIns="76183" tIns="38092" rIns="76183" bIns="38092" anchor="ctr"/>
          <a:lstStyle/>
          <a:p>
            <a:pPr defTabSz="914217"/>
            <a:endParaRPr lang="en-US" dirty="0">
              <a:solidFill>
                <a:srgbClr val="445469"/>
              </a:solidFill>
              <a:latin typeface="微软雅黑" panose="020B0503020204020204" pitchFamily="34" charset="-122"/>
            </a:endParaRPr>
          </a:p>
        </p:txBody>
      </p:sp>
      <p:sp>
        <p:nvSpPr>
          <p:cNvPr id="54" name="Freeform 116"/>
          <p:cNvSpPr>
            <a:spLocks noChangeArrowheads="1"/>
          </p:cNvSpPr>
          <p:nvPr/>
        </p:nvSpPr>
        <p:spPr bwMode="auto">
          <a:xfrm rot="1614111">
            <a:off x="6261615" y="2080231"/>
            <a:ext cx="438142" cy="455491"/>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accent4"/>
          </a:solidFill>
          <a:ln>
            <a:noFill/>
          </a:ln>
          <a:effectLs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56" name="AutoShape 82"/>
          <p:cNvSpPr>
            <a:spLocks/>
          </p:cNvSpPr>
          <p:nvPr/>
        </p:nvSpPr>
        <p:spPr bwMode="auto">
          <a:xfrm>
            <a:off x="8570943" y="4904191"/>
            <a:ext cx="388071" cy="38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accent5"/>
          </a:solidFill>
          <a:ln>
            <a:noFill/>
          </a:ln>
          <a:effectLst/>
          <a:extLst/>
        </p:spPr>
        <p:txBody>
          <a:bodyPr lIns="50789" tIns="50789" rIns="50789" bIns="50789" anchor="ctr"/>
          <a:lstStyle/>
          <a:p>
            <a:pPr defTabSz="457098">
              <a:defRPr/>
            </a:pPr>
            <a:endParaRPr lang="es-ES" sz="2900" dirty="0">
              <a:solidFill>
                <a:prstClr val="white"/>
              </a:solidFill>
              <a:effectLst>
                <a:outerShdw blurRad="38100" dist="38100" dir="2700000" algn="tl">
                  <a:srgbClr val="000000"/>
                </a:outerShdw>
              </a:effectLst>
              <a:latin typeface="Gill Sans" charset="0"/>
              <a:cs typeface="Gill Sans" charset="0"/>
              <a:sym typeface="Gill Sans" charset="0"/>
            </a:endParaRPr>
          </a:p>
        </p:txBody>
      </p:sp>
      <p:grpSp>
        <p:nvGrpSpPr>
          <p:cNvPr id="34" name="Group 31"/>
          <p:cNvGrpSpPr/>
          <p:nvPr/>
        </p:nvGrpSpPr>
        <p:grpSpPr>
          <a:xfrm>
            <a:off x="860425" y="241509"/>
            <a:ext cx="10467182" cy="1039544"/>
            <a:chOff x="5988388" y="483017"/>
            <a:chExt cx="12359700" cy="2079087"/>
          </a:xfrm>
        </p:grpSpPr>
        <p:sp>
          <p:nvSpPr>
            <p:cNvPr id="35"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3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37"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24677974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900" decel="100000" fill="hold"/>
                                        <p:tgtEl>
                                          <p:spTgt spid="3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transition="in" filter="fade">
                                      <p:cBhvr>
                                        <p:cTn id="54" dur="500"/>
                                        <p:tgtEl>
                                          <p:spTgt spid="52"/>
                                        </p:tgtEl>
                                      </p:cBhvr>
                                    </p:animEffect>
                                  </p:childTnLst>
                                </p:cTn>
                              </p:par>
                            </p:childTnLst>
                          </p:cTn>
                        </p:par>
                        <p:par>
                          <p:cTn id="55" fill="hold">
                            <p:stCondLst>
                              <p:cond delay="5000"/>
                            </p:stCondLst>
                            <p:childTnLst>
                              <p:par>
                                <p:cTn id="56" presetID="9"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childTnLst>
                          </p:cTn>
                        </p:par>
                        <p:par>
                          <p:cTn id="65" fill="hold">
                            <p:stCondLst>
                              <p:cond delay="6000"/>
                            </p:stCondLst>
                            <p:childTnLst>
                              <p:par>
                                <p:cTn id="66" presetID="53" presetClass="entr" presetSubtype="16"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6500"/>
                            </p:stCondLst>
                            <p:childTnLst>
                              <p:par>
                                <p:cTn id="72" presetID="53" presetClass="entr" presetSubtype="16" fill="hold" grpId="0" nodeType="after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ppt_w</p:attrName>
                                        </p:attrNameLst>
                                      </p:cBhvr>
                                      <p:tavLst>
                                        <p:tav tm="0">
                                          <p:val>
                                            <p:fltVal val="0"/>
                                          </p:val>
                                        </p:tav>
                                        <p:tav tm="100000">
                                          <p:val>
                                            <p:strVal val="#ppt_w"/>
                                          </p:val>
                                        </p:tav>
                                      </p:tavLst>
                                    </p:anim>
                                    <p:anim calcmode="lin" valueType="num">
                                      <p:cBhvr>
                                        <p:cTn id="75" dur="500" fill="hold"/>
                                        <p:tgtEl>
                                          <p:spTgt spid="54"/>
                                        </p:tgtEl>
                                        <p:attrNameLst>
                                          <p:attrName>ppt_h</p:attrName>
                                        </p:attrNameLst>
                                      </p:cBhvr>
                                      <p:tavLst>
                                        <p:tav tm="0">
                                          <p:val>
                                            <p:fltVal val="0"/>
                                          </p:val>
                                        </p:tav>
                                        <p:tav tm="100000">
                                          <p:val>
                                            <p:strVal val="#ppt_h"/>
                                          </p:val>
                                        </p:tav>
                                      </p:tavLst>
                                    </p:anim>
                                    <p:animEffect transition="in" filter="fade">
                                      <p:cBhvr>
                                        <p:cTn id="76" dur="500"/>
                                        <p:tgtEl>
                                          <p:spTgt spid="54"/>
                                        </p:tgtEl>
                                      </p:cBhvr>
                                    </p:animEffect>
                                  </p:childTnLst>
                                </p:cTn>
                              </p:par>
                            </p:childTnLst>
                          </p:cTn>
                        </p:par>
                        <p:par>
                          <p:cTn id="77" fill="hold">
                            <p:stCondLst>
                              <p:cond delay="7000"/>
                            </p:stCondLst>
                            <p:childTnLst>
                              <p:par>
                                <p:cTn id="78" presetID="9"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dissolve">
                                      <p:cBhvr>
                                        <p:cTn id="80" dur="500"/>
                                        <p:tgtEl>
                                          <p:spTgt spid="24"/>
                                        </p:tgtEl>
                                      </p:cBhvr>
                                    </p:animEffect>
                                  </p:childTnLst>
                                </p:cTn>
                              </p:par>
                            </p:childTnLst>
                          </p:cTn>
                        </p:par>
                        <p:par>
                          <p:cTn id="81" fill="hold">
                            <p:stCondLst>
                              <p:cond delay="7500"/>
                            </p:stCondLst>
                            <p:childTnLst>
                              <p:par>
                                <p:cTn id="82" presetID="53" presetClass="entr" presetSubtype="16"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8000"/>
                            </p:stCondLst>
                            <p:childTnLst>
                              <p:par>
                                <p:cTn id="88" presetID="53" presetClass="entr" presetSubtype="16" fill="hold" nodeType="after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p:cTn id="90" dur="500" fill="hold"/>
                                        <p:tgtEl>
                                          <p:spTgt spid="33"/>
                                        </p:tgtEl>
                                        <p:attrNameLst>
                                          <p:attrName>ppt_w</p:attrName>
                                        </p:attrNameLst>
                                      </p:cBhvr>
                                      <p:tavLst>
                                        <p:tav tm="0">
                                          <p:val>
                                            <p:fltVal val="0"/>
                                          </p:val>
                                        </p:tav>
                                        <p:tav tm="100000">
                                          <p:val>
                                            <p:strVal val="#ppt_w"/>
                                          </p:val>
                                        </p:tav>
                                      </p:tavLst>
                                    </p:anim>
                                    <p:anim calcmode="lin" valueType="num">
                                      <p:cBhvr>
                                        <p:cTn id="91" dur="500" fill="hold"/>
                                        <p:tgtEl>
                                          <p:spTgt spid="33"/>
                                        </p:tgtEl>
                                        <p:attrNameLst>
                                          <p:attrName>ppt_h</p:attrName>
                                        </p:attrNameLst>
                                      </p:cBhvr>
                                      <p:tavLst>
                                        <p:tav tm="0">
                                          <p:val>
                                            <p:fltVal val="0"/>
                                          </p:val>
                                        </p:tav>
                                        <p:tav tm="100000">
                                          <p:val>
                                            <p:strVal val="#ppt_h"/>
                                          </p:val>
                                        </p:tav>
                                      </p:tavLst>
                                    </p:anim>
                                    <p:animEffect transition="in" filter="fade">
                                      <p:cBhvr>
                                        <p:cTn id="92" dur="500"/>
                                        <p:tgtEl>
                                          <p:spTgt spid="33"/>
                                        </p:tgtEl>
                                      </p:cBhvr>
                                    </p:animEffect>
                                  </p:childTnLst>
                                </p:cTn>
                              </p:par>
                            </p:childTnLst>
                          </p:cTn>
                        </p:par>
                        <p:par>
                          <p:cTn id="93" fill="hold">
                            <p:stCondLst>
                              <p:cond delay="8500"/>
                            </p:stCondLst>
                            <p:childTnLst>
                              <p:par>
                                <p:cTn id="94" presetID="53" presetClass="entr" presetSubtype="16" fill="hold" grpId="0" nodeType="afterEffect">
                                  <p:stCondLst>
                                    <p:cond delay="0"/>
                                  </p:stCondLst>
                                  <p:childTnLst>
                                    <p:set>
                                      <p:cBhvr>
                                        <p:cTn id="95" dur="1" fill="hold">
                                          <p:stCondLst>
                                            <p:cond delay="0"/>
                                          </p:stCondLst>
                                        </p:cTn>
                                        <p:tgtEl>
                                          <p:spTgt spid="56"/>
                                        </p:tgtEl>
                                        <p:attrNameLst>
                                          <p:attrName>style.visibility</p:attrName>
                                        </p:attrNameLst>
                                      </p:cBhvr>
                                      <p:to>
                                        <p:strVal val="visible"/>
                                      </p:to>
                                    </p:set>
                                    <p:anim calcmode="lin" valueType="num">
                                      <p:cBhvr>
                                        <p:cTn id="96" dur="500" fill="hold"/>
                                        <p:tgtEl>
                                          <p:spTgt spid="56"/>
                                        </p:tgtEl>
                                        <p:attrNameLst>
                                          <p:attrName>ppt_w</p:attrName>
                                        </p:attrNameLst>
                                      </p:cBhvr>
                                      <p:tavLst>
                                        <p:tav tm="0">
                                          <p:val>
                                            <p:fltVal val="0"/>
                                          </p:val>
                                        </p:tav>
                                        <p:tav tm="100000">
                                          <p:val>
                                            <p:strVal val="#ppt_w"/>
                                          </p:val>
                                        </p:tav>
                                      </p:tavLst>
                                    </p:anim>
                                    <p:anim calcmode="lin" valueType="num">
                                      <p:cBhvr>
                                        <p:cTn id="97" dur="500" fill="hold"/>
                                        <p:tgtEl>
                                          <p:spTgt spid="56"/>
                                        </p:tgtEl>
                                        <p:attrNameLst>
                                          <p:attrName>ppt_h</p:attrName>
                                        </p:attrNameLst>
                                      </p:cBhvr>
                                      <p:tavLst>
                                        <p:tav tm="0">
                                          <p:val>
                                            <p:fltVal val="0"/>
                                          </p:val>
                                        </p:tav>
                                        <p:tav tm="100000">
                                          <p:val>
                                            <p:strVal val="#ppt_h"/>
                                          </p:val>
                                        </p:tav>
                                      </p:tavLst>
                                    </p:anim>
                                    <p:animEffect transition="in" filter="fade">
                                      <p:cBhvr>
                                        <p:cTn id="98" dur="500"/>
                                        <p:tgtEl>
                                          <p:spTgt spid="56"/>
                                        </p:tgtEl>
                                      </p:cBhvr>
                                    </p:animEffect>
                                  </p:childTnLst>
                                </p:cTn>
                              </p:par>
                            </p:childTnLst>
                          </p:cTn>
                        </p:par>
                        <p:par>
                          <p:cTn id="99" fill="hold">
                            <p:stCondLst>
                              <p:cond delay="9000"/>
                            </p:stCondLst>
                            <p:childTnLst>
                              <p:par>
                                <p:cTn id="100" presetID="9" presetClass="entr" presetSubtype="0"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dissolve">
                                      <p:cBhvr>
                                        <p:cTn id="10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9" grpId="0" animBg="1"/>
      <p:bldP spid="10" grpId="0"/>
      <p:bldP spid="23" grpId="0" animBg="1"/>
      <p:bldP spid="24" grpId="0"/>
      <p:bldP spid="26" grpId="0" animBg="1"/>
      <p:bldP spid="27" grpId="0"/>
      <p:bldP spid="52" grpId="0" animBg="1"/>
      <p:bldP spid="54"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057384" y="3693496"/>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微软雅黑" panose="020B0503020204020204" pitchFamily="34" charset="-122"/>
            </a:endParaRPr>
          </a:p>
        </p:txBody>
      </p:sp>
      <p:sp>
        <p:nvSpPr>
          <p:cNvPr id="7" name="Freeform 6"/>
          <p:cNvSpPr/>
          <p:nvPr/>
        </p:nvSpPr>
        <p:spPr>
          <a:xfrm flipV="1">
            <a:off x="1118253" y="2586150"/>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微软雅黑" panose="020B0503020204020204" pitchFamily="34" charset="-122"/>
            </a:endParaRPr>
          </a:p>
        </p:txBody>
      </p:sp>
      <p:sp>
        <p:nvSpPr>
          <p:cNvPr id="8" name="Freeform 7"/>
          <p:cNvSpPr/>
          <p:nvPr/>
        </p:nvSpPr>
        <p:spPr>
          <a:xfrm>
            <a:off x="6935646" y="3693496"/>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微软雅黑" panose="020B0503020204020204" pitchFamily="34" charset="-122"/>
            </a:endParaRPr>
          </a:p>
        </p:txBody>
      </p:sp>
      <p:sp>
        <p:nvSpPr>
          <p:cNvPr id="9" name="Freeform 8"/>
          <p:cNvSpPr/>
          <p:nvPr/>
        </p:nvSpPr>
        <p:spPr>
          <a:xfrm flipV="1">
            <a:off x="4996515" y="2586150"/>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微软雅黑" panose="020B0503020204020204" pitchFamily="34" charset="-122"/>
            </a:endParaRPr>
          </a:p>
        </p:txBody>
      </p:sp>
      <p:sp>
        <p:nvSpPr>
          <p:cNvPr id="10" name="Freeform 9"/>
          <p:cNvSpPr/>
          <p:nvPr/>
        </p:nvSpPr>
        <p:spPr>
          <a:xfrm flipV="1">
            <a:off x="8874777" y="2586150"/>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微软雅黑" panose="020B0503020204020204" pitchFamily="34" charset="-122"/>
            </a:endParaRPr>
          </a:p>
        </p:txBody>
      </p:sp>
      <p:grpSp>
        <p:nvGrpSpPr>
          <p:cNvPr id="2" name="Group 1"/>
          <p:cNvGrpSpPr/>
          <p:nvPr/>
        </p:nvGrpSpPr>
        <p:grpSpPr>
          <a:xfrm>
            <a:off x="1187537" y="4469777"/>
            <a:ext cx="2191855" cy="1282850"/>
            <a:chOff x="1198353" y="4179496"/>
            <a:chExt cx="2192426" cy="1282850"/>
          </a:xfrm>
        </p:grpSpPr>
        <p:sp>
          <p:nvSpPr>
            <p:cNvPr id="11" name="Text Placeholder 32"/>
            <p:cNvSpPr txBox="1">
              <a:spLocks/>
            </p:cNvSpPr>
            <p:nvPr/>
          </p:nvSpPr>
          <p:spPr>
            <a:xfrm>
              <a:off x="1198353" y="4656586"/>
              <a:ext cx="2192426"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zh-CN" altLang="en-US" sz="1400" dirty="0">
                  <a:solidFill>
                    <a:srgbClr val="445469"/>
                  </a:solidFill>
                  <a:latin typeface="微软雅黑" panose="020B0503020204020204" pitchFamily="34" charset="-122"/>
                  <a:cs typeface="Aparajita" panose="020B0604020202020204" pitchFamily="34" charset="0"/>
                </a:rPr>
                <a:t>项目前端代码编写与</a:t>
              </a:r>
              <a:r>
                <a:rPr lang="zh-CN" altLang="en-US" sz="1400" dirty="0" smtClean="0">
                  <a:solidFill>
                    <a:srgbClr val="445469"/>
                  </a:solidFill>
                  <a:latin typeface="微软雅黑" panose="020B0503020204020204" pitchFamily="34" charset="-122"/>
                  <a:cs typeface="Aparajita" panose="020B0604020202020204" pitchFamily="34" charset="0"/>
                </a:rPr>
                <a:t>设计</a:t>
              </a:r>
              <a:endParaRPr lang="en-US" altLang="zh-CN" sz="1400" dirty="0" smtClean="0">
                <a:solidFill>
                  <a:srgbClr val="445469"/>
                </a:solidFill>
                <a:latin typeface="微软雅黑" panose="020B0503020204020204" pitchFamily="34" charset="-122"/>
                <a:cs typeface="Aparajita" panose="020B0604020202020204" pitchFamily="34" charset="0"/>
              </a:endParaRPr>
            </a:p>
            <a:p>
              <a:pPr marL="0" indent="0" algn="ctr">
                <a:lnSpc>
                  <a:spcPct val="100000"/>
                </a:lnSpc>
                <a:spcBef>
                  <a:spcPts val="0"/>
                </a:spcBef>
                <a:buNone/>
              </a:pPr>
              <a:r>
                <a:rPr lang="zh-CN" altLang="en-US" sz="1400" dirty="0" smtClean="0">
                  <a:solidFill>
                    <a:srgbClr val="445469"/>
                  </a:solidFill>
                  <a:latin typeface="微软雅黑" panose="020B0503020204020204" pitchFamily="34" charset="-122"/>
                  <a:cs typeface="Aparajita" panose="020B0604020202020204" pitchFamily="34" charset="0"/>
                </a:rPr>
                <a:t>产品</a:t>
              </a:r>
              <a:r>
                <a:rPr lang="zh-CN" altLang="en-US" sz="1400" dirty="0">
                  <a:solidFill>
                    <a:srgbClr val="445469"/>
                  </a:solidFill>
                  <a:latin typeface="微软雅黑" panose="020B0503020204020204" pitchFamily="34" charset="-122"/>
                  <a:cs typeface="Aparajita" panose="020B0604020202020204" pitchFamily="34" charset="0"/>
                </a:rPr>
                <a:t>功能分析与设计</a:t>
              </a:r>
              <a:endParaRPr lang="en-US" sz="1400" dirty="0">
                <a:solidFill>
                  <a:srgbClr val="445469"/>
                </a:solidFill>
                <a:latin typeface="微软雅黑" panose="020B0503020204020204" pitchFamily="34" charset="-122"/>
                <a:cs typeface="Aparajita" panose="020B0604020202020204" pitchFamily="34" charset="0"/>
              </a:endParaRPr>
            </a:p>
          </p:txBody>
        </p:sp>
        <p:sp>
          <p:nvSpPr>
            <p:cNvPr id="12" name="Text Placeholder 33"/>
            <p:cNvSpPr txBox="1">
              <a:spLocks/>
            </p:cNvSpPr>
            <p:nvPr/>
          </p:nvSpPr>
          <p:spPr>
            <a:xfrm>
              <a:off x="1300863" y="4179496"/>
              <a:ext cx="1903915"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2400" b="1" dirty="0" smtClean="0">
                  <a:solidFill>
                    <a:srgbClr val="445469"/>
                  </a:solidFill>
                  <a:latin typeface="微软雅黑" panose="020B0503020204020204" pitchFamily="34" charset="-122"/>
                  <a:cs typeface="Aparajita" panose="020B0604020202020204" pitchFamily="34" charset="0"/>
                </a:rPr>
                <a:t>侯雪亮</a:t>
              </a:r>
              <a:endParaRPr lang="en-AU" sz="2400" dirty="0">
                <a:solidFill>
                  <a:srgbClr val="445469"/>
                </a:solidFill>
                <a:latin typeface="微软雅黑" panose="020B0503020204020204" pitchFamily="34" charset="-122"/>
                <a:cs typeface="Aparajita" panose="020B0604020202020204" pitchFamily="34" charset="0"/>
              </a:endParaRPr>
            </a:p>
          </p:txBody>
        </p:sp>
      </p:grpSp>
      <p:sp>
        <p:nvSpPr>
          <p:cNvPr id="13" name="Oval 12"/>
          <p:cNvSpPr>
            <a:spLocks noChangeAspect="1"/>
          </p:cNvSpPr>
          <p:nvPr/>
        </p:nvSpPr>
        <p:spPr>
          <a:xfrm>
            <a:off x="1679844" y="3112595"/>
            <a:ext cx="1148873" cy="11491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defTabSz="914217"/>
            <a:endParaRPr lang="en-US" sz="3200" dirty="0">
              <a:solidFill>
                <a:prstClr val="white"/>
              </a:solidFill>
              <a:latin typeface="微软雅黑" panose="020B0503020204020204" pitchFamily="34" charset="-122"/>
              <a:cs typeface="Aparajita" panose="020B0604020202020204" pitchFamily="34" charset="0"/>
            </a:endParaRPr>
          </a:p>
        </p:txBody>
      </p:sp>
      <p:sp>
        <p:nvSpPr>
          <p:cNvPr id="14" name="Oval 13"/>
          <p:cNvSpPr>
            <a:spLocks noChangeAspect="1"/>
          </p:cNvSpPr>
          <p:nvPr/>
        </p:nvSpPr>
        <p:spPr>
          <a:xfrm>
            <a:off x="3594133" y="3112595"/>
            <a:ext cx="1148873" cy="1149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defTabSz="914217"/>
            <a:endParaRPr lang="en-US" sz="3200" dirty="0">
              <a:solidFill>
                <a:prstClr val="white"/>
              </a:solidFill>
              <a:latin typeface="微软雅黑" panose="020B0503020204020204" pitchFamily="34" charset="-122"/>
              <a:cs typeface="Aparajita" panose="020B0604020202020204" pitchFamily="34" charset="0"/>
            </a:endParaRPr>
          </a:p>
        </p:txBody>
      </p:sp>
      <p:sp>
        <p:nvSpPr>
          <p:cNvPr id="15" name="Oval 14"/>
          <p:cNvSpPr>
            <a:spLocks noChangeAspect="1"/>
          </p:cNvSpPr>
          <p:nvPr/>
        </p:nvSpPr>
        <p:spPr>
          <a:xfrm>
            <a:off x="5533264" y="3112595"/>
            <a:ext cx="1148873" cy="1149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defTabSz="914217"/>
            <a:endParaRPr lang="en-US" sz="3200" dirty="0">
              <a:solidFill>
                <a:prstClr val="white"/>
              </a:solidFill>
              <a:latin typeface="微软雅黑" panose="020B0503020204020204" pitchFamily="34" charset="-122"/>
              <a:cs typeface="Aparajita" panose="020B0604020202020204" pitchFamily="34" charset="0"/>
            </a:endParaRPr>
          </a:p>
        </p:txBody>
      </p:sp>
      <p:sp>
        <p:nvSpPr>
          <p:cNvPr id="16" name="Oval 15"/>
          <p:cNvSpPr>
            <a:spLocks noChangeAspect="1"/>
          </p:cNvSpPr>
          <p:nvPr/>
        </p:nvSpPr>
        <p:spPr>
          <a:xfrm>
            <a:off x="7472395" y="3112595"/>
            <a:ext cx="1148873" cy="1149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defTabSz="914217"/>
            <a:endParaRPr lang="en-US" sz="3200" dirty="0">
              <a:solidFill>
                <a:prstClr val="white"/>
              </a:solidFill>
              <a:latin typeface="微软雅黑" panose="020B0503020204020204" pitchFamily="34" charset="-122"/>
              <a:cs typeface="Aparajita" panose="020B0604020202020204" pitchFamily="34" charset="0"/>
            </a:endParaRPr>
          </a:p>
        </p:txBody>
      </p:sp>
      <p:sp>
        <p:nvSpPr>
          <p:cNvPr id="17" name="Oval 16"/>
          <p:cNvSpPr>
            <a:spLocks noChangeAspect="1"/>
          </p:cNvSpPr>
          <p:nvPr/>
        </p:nvSpPr>
        <p:spPr>
          <a:xfrm>
            <a:off x="9411526" y="3112595"/>
            <a:ext cx="1148873" cy="11491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defTabSz="914217"/>
            <a:r>
              <a:rPr lang="en-AU" sz="3200" dirty="0">
                <a:solidFill>
                  <a:prstClr val="white"/>
                </a:solidFill>
                <a:latin typeface="微软雅黑" panose="020B0503020204020204" pitchFamily="34" charset="-122"/>
                <a:cs typeface="Aparajita" panose="020B0604020202020204" pitchFamily="34" charset="0"/>
              </a:rPr>
              <a:t></a:t>
            </a:r>
            <a:endParaRPr lang="en-US" sz="3200" dirty="0">
              <a:solidFill>
                <a:prstClr val="white"/>
              </a:solidFill>
              <a:latin typeface="微软雅黑" panose="020B0503020204020204" pitchFamily="34" charset="-122"/>
              <a:cs typeface="Aparajita" panose="020B0604020202020204" pitchFamily="34" charset="0"/>
            </a:endParaRPr>
          </a:p>
        </p:txBody>
      </p:sp>
      <p:grpSp>
        <p:nvGrpSpPr>
          <p:cNvPr id="26" name="Group 25"/>
          <p:cNvGrpSpPr/>
          <p:nvPr/>
        </p:nvGrpSpPr>
        <p:grpSpPr>
          <a:xfrm>
            <a:off x="3241400" y="2014438"/>
            <a:ext cx="2153873" cy="1263148"/>
            <a:chOff x="1307917" y="4179496"/>
            <a:chExt cx="2154434" cy="1263148"/>
          </a:xfrm>
        </p:grpSpPr>
        <p:sp>
          <p:nvSpPr>
            <p:cNvPr id="27" name="Text Placeholder 32"/>
            <p:cNvSpPr txBox="1">
              <a:spLocks/>
            </p:cNvSpPr>
            <p:nvPr/>
          </p:nvSpPr>
          <p:spPr>
            <a:xfrm>
              <a:off x="1307917" y="4636884"/>
              <a:ext cx="2154434"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zh-CN" altLang="en-US" sz="1400" dirty="0">
                  <a:solidFill>
                    <a:srgbClr val="445469"/>
                  </a:solidFill>
                  <a:latin typeface="微软雅黑" panose="020B0503020204020204" pitchFamily="34" charset="-122"/>
                  <a:cs typeface="Aparajita" panose="020B0604020202020204" pitchFamily="34" charset="0"/>
                </a:rPr>
                <a:t>项目前端代码编写与</a:t>
              </a:r>
              <a:r>
                <a:rPr lang="zh-CN" altLang="en-US" sz="1400" dirty="0" smtClean="0">
                  <a:solidFill>
                    <a:srgbClr val="445469"/>
                  </a:solidFill>
                  <a:latin typeface="微软雅黑" panose="020B0503020204020204" pitchFamily="34" charset="-122"/>
                  <a:cs typeface="Aparajita" panose="020B0604020202020204" pitchFamily="34" charset="0"/>
                </a:rPr>
                <a:t>设计</a:t>
              </a:r>
              <a:endParaRPr lang="en-US" altLang="zh-CN" sz="1400" dirty="0" smtClean="0">
                <a:solidFill>
                  <a:srgbClr val="445469"/>
                </a:solidFill>
                <a:latin typeface="微软雅黑" panose="020B0503020204020204" pitchFamily="34" charset="-122"/>
                <a:cs typeface="Aparajita" panose="020B0604020202020204" pitchFamily="34" charset="0"/>
              </a:endParaRPr>
            </a:p>
            <a:p>
              <a:pPr marL="0" indent="0" algn="ctr">
                <a:lnSpc>
                  <a:spcPct val="100000"/>
                </a:lnSpc>
                <a:spcBef>
                  <a:spcPts val="0"/>
                </a:spcBef>
                <a:buNone/>
              </a:pPr>
              <a:r>
                <a:rPr lang="zh-CN" altLang="en-US" sz="1400" dirty="0">
                  <a:solidFill>
                    <a:srgbClr val="445469"/>
                  </a:solidFill>
                  <a:latin typeface="微软雅黑" panose="020B0503020204020204" pitchFamily="34" charset="-122"/>
                  <a:cs typeface="Aparajita" panose="020B0604020202020204" pitchFamily="34" charset="0"/>
                </a:rPr>
                <a:t>代码框架搭建</a:t>
              </a:r>
              <a:endParaRPr lang="en-US" sz="1400" dirty="0">
                <a:solidFill>
                  <a:srgbClr val="445469"/>
                </a:solidFill>
                <a:latin typeface="微软雅黑" panose="020B0503020204020204" pitchFamily="34" charset="-122"/>
                <a:cs typeface="Aparajita" panose="020B0604020202020204" pitchFamily="34" charset="0"/>
              </a:endParaRPr>
            </a:p>
          </p:txBody>
        </p:sp>
        <p:sp>
          <p:nvSpPr>
            <p:cNvPr id="28" name="Text Placeholder 33"/>
            <p:cNvSpPr txBox="1">
              <a:spLocks/>
            </p:cNvSpPr>
            <p:nvPr/>
          </p:nvSpPr>
          <p:spPr>
            <a:xfrm>
              <a:off x="1413151" y="4179496"/>
              <a:ext cx="1819738"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2400" b="1" dirty="0" smtClean="0">
                  <a:solidFill>
                    <a:srgbClr val="445469"/>
                  </a:solidFill>
                  <a:latin typeface="微软雅黑" panose="020B0503020204020204" pitchFamily="34" charset="-122"/>
                  <a:cs typeface="Aparajita" panose="020B0604020202020204" pitchFamily="34" charset="0"/>
                </a:rPr>
                <a:t>李润东</a:t>
              </a:r>
              <a:endParaRPr lang="en-AU" sz="2400" dirty="0">
                <a:solidFill>
                  <a:srgbClr val="445469"/>
                </a:solidFill>
                <a:latin typeface="微软雅黑" panose="020B0503020204020204" pitchFamily="34" charset="-122"/>
                <a:cs typeface="Aparajita" panose="020B0604020202020204" pitchFamily="34" charset="0"/>
              </a:endParaRPr>
            </a:p>
          </p:txBody>
        </p:sp>
      </p:grpSp>
      <p:grpSp>
        <p:nvGrpSpPr>
          <p:cNvPr id="29" name="Group 28"/>
          <p:cNvGrpSpPr/>
          <p:nvPr/>
        </p:nvGrpSpPr>
        <p:grpSpPr>
          <a:xfrm>
            <a:off x="7007210" y="2010596"/>
            <a:ext cx="2186661" cy="1287643"/>
            <a:chOff x="1195437" y="4179496"/>
            <a:chExt cx="2187231" cy="1287643"/>
          </a:xfrm>
        </p:grpSpPr>
        <p:sp>
          <p:nvSpPr>
            <p:cNvPr id="30" name="Text Placeholder 32"/>
            <p:cNvSpPr txBox="1">
              <a:spLocks/>
            </p:cNvSpPr>
            <p:nvPr/>
          </p:nvSpPr>
          <p:spPr>
            <a:xfrm>
              <a:off x="1195437" y="4661379"/>
              <a:ext cx="2187231"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zh-CN" altLang="en-US" sz="1400" dirty="0">
                  <a:solidFill>
                    <a:srgbClr val="445469"/>
                  </a:solidFill>
                  <a:latin typeface="微软雅黑" panose="020B0503020204020204" pitchFamily="34" charset="-122"/>
                  <a:cs typeface="Aparajita" panose="020B0604020202020204" pitchFamily="34" charset="0"/>
                </a:rPr>
                <a:t>项目后端代码编写与</a:t>
              </a:r>
              <a:r>
                <a:rPr lang="zh-CN" altLang="en-US" sz="1400" dirty="0" smtClean="0">
                  <a:solidFill>
                    <a:srgbClr val="445469"/>
                  </a:solidFill>
                  <a:latin typeface="微软雅黑" panose="020B0503020204020204" pitchFamily="34" charset="-122"/>
                  <a:cs typeface="Aparajita" panose="020B0604020202020204" pitchFamily="34" charset="0"/>
                </a:rPr>
                <a:t>设计</a:t>
              </a:r>
              <a:endParaRPr lang="en-US" altLang="zh-CN" sz="1400" dirty="0" smtClean="0">
                <a:solidFill>
                  <a:srgbClr val="445469"/>
                </a:solidFill>
                <a:latin typeface="微软雅黑" panose="020B0503020204020204" pitchFamily="34" charset="-122"/>
                <a:cs typeface="Aparajita" panose="020B0604020202020204" pitchFamily="34" charset="0"/>
              </a:endParaRPr>
            </a:p>
            <a:p>
              <a:pPr marL="0" indent="0" algn="ctr">
                <a:lnSpc>
                  <a:spcPct val="100000"/>
                </a:lnSpc>
                <a:spcBef>
                  <a:spcPts val="0"/>
                </a:spcBef>
                <a:buNone/>
              </a:pPr>
              <a:r>
                <a:rPr lang="zh-CN" altLang="en-US" sz="1400" dirty="0">
                  <a:solidFill>
                    <a:srgbClr val="445469"/>
                  </a:solidFill>
                  <a:latin typeface="微软雅黑" panose="020B0503020204020204" pitchFamily="34" charset="-122"/>
                  <a:cs typeface="Aparajita" panose="020B0604020202020204" pitchFamily="34" charset="0"/>
                </a:rPr>
                <a:t>产品说明文档编写</a:t>
              </a:r>
              <a:endParaRPr lang="en-US" sz="1400" dirty="0">
                <a:solidFill>
                  <a:srgbClr val="445469"/>
                </a:solidFill>
                <a:latin typeface="微软雅黑" panose="020B0503020204020204" pitchFamily="34" charset="-122"/>
                <a:cs typeface="Aparajita" panose="020B0604020202020204" pitchFamily="34" charset="0"/>
              </a:endParaRPr>
            </a:p>
          </p:txBody>
        </p:sp>
        <p:sp>
          <p:nvSpPr>
            <p:cNvPr id="31" name="Text Placeholder 33"/>
            <p:cNvSpPr txBox="1">
              <a:spLocks/>
            </p:cNvSpPr>
            <p:nvPr/>
          </p:nvSpPr>
          <p:spPr>
            <a:xfrm>
              <a:off x="1344947" y="4179496"/>
              <a:ext cx="1934439"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2400" b="1" dirty="0" smtClean="0">
                  <a:solidFill>
                    <a:srgbClr val="445469"/>
                  </a:solidFill>
                  <a:latin typeface="微软雅黑" panose="020B0503020204020204" pitchFamily="34" charset="-122"/>
                  <a:cs typeface="Aparajita" panose="020B0604020202020204" pitchFamily="34" charset="0"/>
                </a:rPr>
                <a:t>吴炳潮</a:t>
              </a:r>
              <a:endParaRPr lang="en-AU" sz="2400" dirty="0">
                <a:solidFill>
                  <a:srgbClr val="445469"/>
                </a:solidFill>
                <a:latin typeface="微软雅黑" panose="020B0503020204020204" pitchFamily="34" charset="-122"/>
                <a:cs typeface="Aparajita" panose="020B0604020202020204" pitchFamily="34" charset="0"/>
              </a:endParaRPr>
            </a:p>
          </p:txBody>
        </p:sp>
      </p:grpSp>
      <p:grpSp>
        <p:nvGrpSpPr>
          <p:cNvPr id="32" name="Group 31"/>
          <p:cNvGrpSpPr/>
          <p:nvPr/>
        </p:nvGrpSpPr>
        <p:grpSpPr>
          <a:xfrm>
            <a:off x="4956264" y="4469777"/>
            <a:ext cx="2459499" cy="1279379"/>
            <a:chOff x="1085489" y="4179496"/>
            <a:chExt cx="2460140" cy="1279379"/>
          </a:xfrm>
        </p:grpSpPr>
        <p:sp>
          <p:nvSpPr>
            <p:cNvPr id="33" name="Text Placeholder 32"/>
            <p:cNvSpPr txBox="1">
              <a:spLocks/>
            </p:cNvSpPr>
            <p:nvPr/>
          </p:nvSpPr>
          <p:spPr>
            <a:xfrm>
              <a:off x="1085489" y="4653115"/>
              <a:ext cx="2460140"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zh-CN" altLang="en-US" sz="1400" dirty="0">
                  <a:solidFill>
                    <a:srgbClr val="445469"/>
                  </a:solidFill>
                  <a:latin typeface="微软雅黑" panose="020B0503020204020204" pitchFamily="34" charset="-122"/>
                  <a:cs typeface="Aparajita" panose="020B0604020202020204" pitchFamily="34" charset="0"/>
                </a:rPr>
                <a:t>项目后端代码编写与</a:t>
              </a:r>
              <a:r>
                <a:rPr lang="zh-CN" altLang="en-US" sz="1400" dirty="0" smtClean="0">
                  <a:solidFill>
                    <a:srgbClr val="445469"/>
                  </a:solidFill>
                  <a:latin typeface="微软雅黑" panose="020B0503020204020204" pitchFamily="34" charset="-122"/>
                  <a:cs typeface="Aparajita" panose="020B0604020202020204" pitchFamily="34" charset="0"/>
                </a:rPr>
                <a:t>设计</a:t>
              </a:r>
              <a:endParaRPr lang="en-US" altLang="zh-CN" sz="1400" dirty="0" smtClean="0">
                <a:solidFill>
                  <a:srgbClr val="445469"/>
                </a:solidFill>
                <a:latin typeface="微软雅黑" panose="020B0503020204020204" pitchFamily="34" charset="-122"/>
                <a:cs typeface="Aparajita" panose="020B0604020202020204" pitchFamily="34" charset="0"/>
              </a:endParaRPr>
            </a:p>
            <a:p>
              <a:pPr marL="0" indent="0" algn="ctr">
                <a:lnSpc>
                  <a:spcPct val="100000"/>
                </a:lnSpc>
                <a:spcBef>
                  <a:spcPts val="0"/>
                </a:spcBef>
                <a:buNone/>
              </a:pPr>
              <a:r>
                <a:rPr lang="en-US" sz="1400" dirty="0">
                  <a:solidFill>
                    <a:srgbClr val="445469"/>
                  </a:solidFill>
                  <a:latin typeface="微软雅黑" panose="020B0503020204020204" pitchFamily="34" charset="-122"/>
                  <a:cs typeface="Aparajita" panose="020B0604020202020204" pitchFamily="34" charset="0"/>
                </a:rPr>
                <a:t>UI</a:t>
              </a:r>
              <a:r>
                <a:rPr lang="zh-CN" altLang="en-US" sz="1400" dirty="0">
                  <a:solidFill>
                    <a:srgbClr val="445469"/>
                  </a:solidFill>
                  <a:latin typeface="微软雅黑" panose="020B0503020204020204" pitchFamily="34" charset="-122"/>
                  <a:cs typeface="Aparajita" panose="020B0604020202020204" pitchFamily="34" charset="0"/>
                </a:rPr>
                <a:t>设计师</a:t>
              </a:r>
              <a:endParaRPr lang="en-US" sz="1400" dirty="0">
                <a:solidFill>
                  <a:srgbClr val="445469"/>
                </a:solidFill>
                <a:latin typeface="微软雅黑" panose="020B0503020204020204" pitchFamily="34" charset="-122"/>
                <a:cs typeface="Aparajita" panose="020B0604020202020204" pitchFamily="34" charset="0"/>
              </a:endParaRPr>
            </a:p>
          </p:txBody>
        </p:sp>
        <p:sp>
          <p:nvSpPr>
            <p:cNvPr id="34" name="Text Placeholder 33"/>
            <p:cNvSpPr txBox="1">
              <a:spLocks/>
            </p:cNvSpPr>
            <p:nvPr/>
          </p:nvSpPr>
          <p:spPr>
            <a:xfrm>
              <a:off x="1413151" y="4179496"/>
              <a:ext cx="1804816"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2400" b="1" dirty="0" smtClean="0">
                  <a:solidFill>
                    <a:srgbClr val="445469"/>
                  </a:solidFill>
                  <a:latin typeface="微软雅黑" panose="020B0503020204020204" pitchFamily="34" charset="-122"/>
                  <a:cs typeface="Aparajita" panose="020B0604020202020204" pitchFamily="34" charset="0"/>
                </a:rPr>
                <a:t>董   晨</a:t>
              </a:r>
              <a:endParaRPr lang="en-AU" sz="2400" dirty="0">
                <a:solidFill>
                  <a:srgbClr val="445469"/>
                </a:solidFill>
                <a:latin typeface="微软雅黑" panose="020B0503020204020204" pitchFamily="34" charset="-122"/>
                <a:cs typeface="Aparajita" panose="020B0604020202020204" pitchFamily="34" charset="0"/>
              </a:endParaRPr>
            </a:p>
          </p:txBody>
        </p:sp>
      </p:grpSp>
      <p:grpSp>
        <p:nvGrpSpPr>
          <p:cNvPr id="35" name="Group 34"/>
          <p:cNvGrpSpPr/>
          <p:nvPr/>
        </p:nvGrpSpPr>
        <p:grpSpPr>
          <a:xfrm>
            <a:off x="9082653" y="4457682"/>
            <a:ext cx="2133734" cy="1291474"/>
            <a:chOff x="1301902" y="4179496"/>
            <a:chExt cx="2134290" cy="1291474"/>
          </a:xfrm>
        </p:grpSpPr>
        <p:sp>
          <p:nvSpPr>
            <p:cNvPr id="36" name="Text Placeholder 32"/>
            <p:cNvSpPr txBox="1">
              <a:spLocks/>
            </p:cNvSpPr>
            <p:nvPr/>
          </p:nvSpPr>
          <p:spPr>
            <a:xfrm>
              <a:off x="1301902" y="4665210"/>
              <a:ext cx="2134290"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zh-CN" altLang="en-US" sz="1400" dirty="0">
                  <a:solidFill>
                    <a:srgbClr val="445469"/>
                  </a:solidFill>
                  <a:latin typeface="微软雅黑" panose="020B0503020204020204" pitchFamily="34" charset="-122"/>
                  <a:cs typeface="Aparajita" panose="020B0604020202020204" pitchFamily="34" charset="0"/>
                </a:rPr>
                <a:t>项目后端代码编写与</a:t>
              </a:r>
              <a:r>
                <a:rPr lang="zh-CN" altLang="en-US" sz="1400" dirty="0" smtClean="0">
                  <a:solidFill>
                    <a:srgbClr val="445469"/>
                  </a:solidFill>
                  <a:latin typeface="微软雅黑" panose="020B0503020204020204" pitchFamily="34" charset="-122"/>
                  <a:cs typeface="Aparajita" panose="020B0604020202020204" pitchFamily="34" charset="0"/>
                </a:rPr>
                <a:t>设计</a:t>
              </a:r>
              <a:endParaRPr lang="en-US" altLang="zh-CN" sz="1400" dirty="0" smtClean="0">
                <a:solidFill>
                  <a:srgbClr val="445469"/>
                </a:solidFill>
                <a:latin typeface="微软雅黑" panose="020B0503020204020204" pitchFamily="34" charset="-122"/>
                <a:cs typeface="Aparajita" panose="020B0604020202020204" pitchFamily="34" charset="0"/>
              </a:endParaRPr>
            </a:p>
            <a:p>
              <a:pPr marL="0" indent="0" algn="ctr">
                <a:lnSpc>
                  <a:spcPct val="100000"/>
                </a:lnSpc>
                <a:spcBef>
                  <a:spcPts val="0"/>
                </a:spcBef>
                <a:buNone/>
              </a:pPr>
              <a:r>
                <a:rPr lang="zh-CN" altLang="en-US" sz="1400" dirty="0" smtClean="0">
                  <a:solidFill>
                    <a:srgbClr val="445469"/>
                  </a:solidFill>
                  <a:latin typeface="微软雅黑" panose="020B0503020204020204" pitchFamily="34" charset="-122"/>
                  <a:cs typeface="Aparajita" panose="020B0604020202020204" pitchFamily="34" charset="0"/>
                </a:rPr>
                <a:t>产品测试</a:t>
              </a:r>
              <a:endParaRPr lang="en-US" sz="1400" dirty="0">
                <a:solidFill>
                  <a:srgbClr val="445469"/>
                </a:solidFill>
                <a:latin typeface="微软雅黑" panose="020B0503020204020204" pitchFamily="34" charset="-122"/>
                <a:cs typeface="Aparajita" panose="020B0604020202020204" pitchFamily="34" charset="0"/>
              </a:endParaRPr>
            </a:p>
          </p:txBody>
        </p:sp>
        <p:sp>
          <p:nvSpPr>
            <p:cNvPr id="37" name="Text Placeholder 33"/>
            <p:cNvSpPr txBox="1">
              <a:spLocks/>
            </p:cNvSpPr>
            <p:nvPr/>
          </p:nvSpPr>
          <p:spPr>
            <a:xfrm>
              <a:off x="1413151" y="4179496"/>
              <a:ext cx="1812159"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2400" b="1" dirty="0">
                  <a:solidFill>
                    <a:srgbClr val="445469"/>
                  </a:solidFill>
                  <a:latin typeface="微软雅黑" panose="020B0503020204020204" pitchFamily="34" charset="-122"/>
                  <a:cs typeface="Aparajita" panose="020B0604020202020204" pitchFamily="34" charset="0"/>
                </a:rPr>
                <a:t>孙耀祖</a:t>
              </a:r>
              <a:endParaRPr lang="en-AU" sz="2400" dirty="0">
                <a:solidFill>
                  <a:srgbClr val="445469"/>
                </a:solidFill>
                <a:latin typeface="微软雅黑" panose="020B0503020204020204" pitchFamily="34" charset="-122"/>
                <a:cs typeface="Aparajita" panose="020B0604020202020204" pitchFamily="34" charset="0"/>
              </a:endParaRPr>
            </a:p>
          </p:txBody>
        </p:sp>
      </p:grpSp>
      <p:grpSp>
        <p:nvGrpSpPr>
          <p:cNvPr id="63" name="Group 31"/>
          <p:cNvGrpSpPr/>
          <p:nvPr/>
        </p:nvGrpSpPr>
        <p:grpSpPr>
          <a:xfrm>
            <a:off x="860425" y="241509"/>
            <a:ext cx="10467182" cy="1039544"/>
            <a:chOff x="5988388" y="483017"/>
            <a:chExt cx="12359700" cy="2079087"/>
          </a:xfrm>
        </p:grpSpPr>
        <p:sp>
          <p:nvSpPr>
            <p:cNvPr id="64"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65"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66"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787" y="3298239"/>
            <a:ext cx="741886" cy="741886"/>
          </a:xfrm>
          <a:prstGeom prst="rect">
            <a:avLst/>
          </a:prstGeom>
        </p:spPr>
      </p:pic>
      <p:pic>
        <p:nvPicPr>
          <p:cNvPr id="67" name="图片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889" y="3298239"/>
            <a:ext cx="741886" cy="741886"/>
          </a:xfrm>
          <a:prstGeom prst="rect">
            <a:avLst/>
          </a:prstGeom>
        </p:spPr>
      </p:pic>
      <p:pic>
        <p:nvPicPr>
          <p:cNvPr id="68" name="图片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90" y="3315664"/>
            <a:ext cx="741886" cy="741886"/>
          </a:xfrm>
          <a:prstGeom prst="rect">
            <a:avLst/>
          </a:prstGeom>
        </p:spPr>
      </p:pic>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019" y="3298239"/>
            <a:ext cx="741886" cy="741886"/>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913" y="3291434"/>
            <a:ext cx="804123" cy="804123"/>
          </a:xfrm>
          <a:prstGeom prst="rect">
            <a:avLst/>
          </a:prstGeom>
        </p:spPr>
      </p:pic>
    </p:spTree>
    <p:extLst>
      <p:ext uri="{BB962C8B-B14F-4D97-AF65-F5344CB8AC3E}">
        <p14:creationId xmlns:p14="http://schemas.microsoft.com/office/powerpoint/2010/main" val="2607419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repeatCount="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900" decel="100000" fill="hold"/>
                                        <p:tgtEl>
                                          <p:spTgt spid="6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ppt_y</p:attrName>
                                        </p:attrNameLst>
                                      </p:cBhvr>
                                      <p:tavLst>
                                        <p:tav tm="0">
                                          <p:val>
                                            <p:strVal val="#ppt_y-#ppt_h*1.125000"/>
                                          </p:val>
                                        </p:tav>
                                        <p:tav tm="100000">
                                          <p:val>
                                            <p:strVal val="#ppt_y"/>
                                          </p:val>
                                        </p:tav>
                                      </p:tavLst>
                                    </p:anim>
                                    <p:animEffect transition="in" filter="wipe(down)">
                                      <p:cBhvr>
                                        <p:cTn id="15" dur="500"/>
                                        <p:tgtEl>
                                          <p:spTgt spid="7"/>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p:tgtEl>
                                          <p:spTgt spid="6"/>
                                        </p:tgtEl>
                                        <p:attrNameLst>
                                          <p:attrName>ppt_y</p:attrName>
                                        </p:attrNameLst>
                                      </p:cBhvr>
                                      <p:tavLst>
                                        <p:tav tm="0">
                                          <p:val>
                                            <p:strVal val="#ppt_y+#ppt_h*1.125000"/>
                                          </p:val>
                                        </p:tav>
                                        <p:tav tm="100000">
                                          <p:val>
                                            <p:strVal val="#ppt_y"/>
                                          </p:val>
                                        </p:tav>
                                      </p:tavLst>
                                    </p:anim>
                                    <p:animEffect transition="in" filter="wipe(up)">
                                      <p:cBhvr>
                                        <p:cTn id="32" dur="500"/>
                                        <p:tgtEl>
                                          <p:spTgt spid="6"/>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fltVal val="0"/>
                                          </p:val>
                                        </p:tav>
                                        <p:tav tm="100000">
                                          <p:val>
                                            <p:strVal val="#ppt_w"/>
                                          </p:val>
                                        </p:tav>
                                      </p:tavLst>
                                    </p:anim>
                                    <p:anim calcmode="lin" valueType="num">
                                      <p:cBhvr>
                                        <p:cTn id="37" dur="500" fill="hold"/>
                                        <p:tgtEl>
                                          <p:spTgt spid="26"/>
                                        </p:tgtEl>
                                        <p:attrNameLst>
                                          <p:attrName>ppt_h</p:attrName>
                                        </p:attrNameLst>
                                      </p:cBhvr>
                                      <p:tavLst>
                                        <p:tav tm="0">
                                          <p:val>
                                            <p:fltVal val="0"/>
                                          </p:val>
                                        </p:tav>
                                        <p:tav tm="100000">
                                          <p:val>
                                            <p:strVal val="#ppt_h"/>
                                          </p:val>
                                        </p:tav>
                                      </p:tavLst>
                                    </p:anim>
                                    <p:animEffect transition="in" filter="fade">
                                      <p:cBhvr>
                                        <p:cTn id="38" dur="500"/>
                                        <p:tgtEl>
                                          <p:spTgt spid="26"/>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par>
                          <p:cTn id="45" fill="hold">
                            <p:stCondLst>
                              <p:cond delay="4000"/>
                            </p:stCondLst>
                            <p:childTnLst>
                              <p:par>
                                <p:cTn id="46" presetID="12" presetClass="entr" presetSubtype="1"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ppt_y</p:attrName>
                                        </p:attrNameLst>
                                      </p:cBhvr>
                                      <p:tavLst>
                                        <p:tav tm="0">
                                          <p:val>
                                            <p:strVal val="#ppt_y-#ppt_h*1.125000"/>
                                          </p:val>
                                        </p:tav>
                                        <p:tav tm="100000">
                                          <p:val>
                                            <p:strVal val="#ppt_y"/>
                                          </p:val>
                                        </p:tav>
                                      </p:tavLst>
                                    </p:anim>
                                    <p:animEffect transition="in" filter="wipe(down)">
                                      <p:cBhvr>
                                        <p:cTn id="49" dur="500"/>
                                        <p:tgtEl>
                                          <p:spTgt spid="9"/>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fltVal val="0"/>
                                          </p:val>
                                        </p:tav>
                                        <p:tav tm="100000">
                                          <p:val>
                                            <p:strVal val="#ppt_w"/>
                                          </p:val>
                                        </p:tav>
                                      </p:tavLst>
                                    </p:anim>
                                    <p:anim calcmode="lin" valueType="num">
                                      <p:cBhvr>
                                        <p:cTn id="54" dur="500" fill="hold"/>
                                        <p:tgtEl>
                                          <p:spTgt spid="15"/>
                                        </p:tgtEl>
                                        <p:attrNameLst>
                                          <p:attrName>ppt_h</p:attrName>
                                        </p:attrNameLst>
                                      </p:cBhvr>
                                      <p:tavLst>
                                        <p:tav tm="0">
                                          <p:val>
                                            <p:fltVal val="0"/>
                                          </p:val>
                                        </p:tav>
                                        <p:tav tm="100000">
                                          <p:val>
                                            <p:strVal val="#ppt_h"/>
                                          </p:val>
                                        </p:tav>
                                      </p:tavLst>
                                    </p:anim>
                                    <p:animEffect transition="in" filter="fade">
                                      <p:cBhvr>
                                        <p:cTn id="55" dur="500"/>
                                        <p:tgtEl>
                                          <p:spTgt spid="15"/>
                                        </p:tgtEl>
                                      </p:cBhvr>
                                    </p:animEffect>
                                  </p:childTnLst>
                                </p:cTn>
                              </p:par>
                            </p:childTnLst>
                          </p:cTn>
                        </p:par>
                        <p:par>
                          <p:cTn id="56" fill="hold">
                            <p:stCondLst>
                              <p:cond delay="5000"/>
                            </p:stCondLst>
                            <p:childTnLst>
                              <p:par>
                                <p:cTn id="57" presetID="53" presetClass="entr" presetSubtype="16"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childTnLst>
                          </p:cTn>
                        </p:par>
                        <p:par>
                          <p:cTn id="62" fill="hold">
                            <p:stCondLst>
                              <p:cond delay="5500"/>
                            </p:stCondLst>
                            <p:childTnLst>
                              <p:par>
                                <p:cTn id="63" presetID="12" presetClass="entr" presetSubtype="4"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p:tgtEl>
                                          <p:spTgt spid="8"/>
                                        </p:tgtEl>
                                        <p:attrNameLst>
                                          <p:attrName>ppt_y</p:attrName>
                                        </p:attrNameLst>
                                      </p:cBhvr>
                                      <p:tavLst>
                                        <p:tav tm="0">
                                          <p:val>
                                            <p:strVal val="#ppt_y+#ppt_h*1.125000"/>
                                          </p:val>
                                        </p:tav>
                                        <p:tav tm="100000">
                                          <p:val>
                                            <p:strVal val="#ppt_y"/>
                                          </p:val>
                                        </p:tav>
                                      </p:tavLst>
                                    </p:anim>
                                    <p:animEffect transition="in" filter="wipe(up)">
                                      <p:cBhvr>
                                        <p:cTn id="66" dur="500"/>
                                        <p:tgtEl>
                                          <p:spTgt spid="8"/>
                                        </p:tgtEl>
                                      </p:cBhvr>
                                    </p:animEffect>
                                  </p:childTnLst>
                                </p:cTn>
                              </p:par>
                            </p:childTnLst>
                          </p:cTn>
                        </p:par>
                        <p:par>
                          <p:cTn id="67" fill="hold">
                            <p:stCondLst>
                              <p:cond delay="6000"/>
                            </p:stCondLst>
                            <p:childTnLst>
                              <p:par>
                                <p:cTn id="68" presetID="53" presetClass="entr" presetSubtype="16" fill="hold" nodeType="after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p:cTn id="70" dur="500" fill="hold"/>
                                        <p:tgtEl>
                                          <p:spTgt spid="29"/>
                                        </p:tgtEl>
                                        <p:attrNameLst>
                                          <p:attrName>ppt_w</p:attrName>
                                        </p:attrNameLst>
                                      </p:cBhvr>
                                      <p:tavLst>
                                        <p:tav tm="0">
                                          <p:val>
                                            <p:fltVal val="0"/>
                                          </p:val>
                                        </p:tav>
                                        <p:tav tm="100000">
                                          <p:val>
                                            <p:strVal val="#ppt_w"/>
                                          </p:val>
                                        </p:tav>
                                      </p:tavLst>
                                    </p:anim>
                                    <p:anim calcmode="lin" valueType="num">
                                      <p:cBhvr>
                                        <p:cTn id="71" dur="500" fill="hold"/>
                                        <p:tgtEl>
                                          <p:spTgt spid="29"/>
                                        </p:tgtEl>
                                        <p:attrNameLst>
                                          <p:attrName>ppt_h</p:attrName>
                                        </p:attrNameLst>
                                      </p:cBhvr>
                                      <p:tavLst>
                                        <p:tav tm="0">
                                          <p:val>
                                            <p:fltVal val="0"/>
                                          </p:val>
                                        </p:tav>
                                        <p:tav tm="100000">
                                          <p:val>
                                            <p:strVal val="#ppt_h"/>
                                          </p:val>
                                        </p:tav>
                                      </p:tavLst>
                                    </p:anim>
                                    <p:animEffect transition="in" filter="fade">
                                      <p:cBhvr>
                                        <p:cTn id="72" dur="500"/>
                                        <p:tgtEl>
                                          <p:spTgt spid="29"/>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7000"/>
                            </p:stCondLst>
                            <p:childTnLst>
                              <p:par>
                                <p:cTn id="80" presetID="12" presetClass="entr" presetSubtype="1"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p:tgtEl>
                                          <p:spTgt spid="10"/>
                                        </p:tgtEl>
                                        <p:attrNameLst>
                                          <p:attrName>ppt_y</p:attrName>
                                        </p:attrNameLst>
                                      </p:cBhvr>
                                      <p:tavLst>
                                        <p:tav tm="0">
                                          <p:val>
                                            <p:strVal val="#ppt_y-#ppt_h*1.125000"/>
                                          </p:val>
                                        </p:tav>
                                        <p:tav tm="100000">
                                          <p:val>
                                            <p:strVal val="#ppt_y"/>
                                          </p:val>
                                        </p:tav>
                                      </p:tavLst>
                                    </p:anim>
                                    <p:animEffect transition="in" filter="wipe(down)">
                                      <p:cBhvr>
                                        <p:cTn id="83" dur="500"/>
                                        <p:tgtEl>
                                          <p:spTgt spid="10"/>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ppt_w</p:attrName>
                                        </p:attrNameLst>
                                      </p:cBhvr>
                                      <p:tavLst>
                                        <p:tav tm="0">
                                          <p:val>
                                            <p:fltVal val="0"/>
                                          </p:val>
                                        </p:tav>
                                        <p:tav tm="100000">
                                          <p:val>
                                            <p:strVal val="#ppt_w"/>
                                          </p:val>
                                        </p:tav>
                                      </p:tavLst>
                                    </p:anim>
                                    <p:anim calcmode="lin" valueType="num">
                                      <p:cBhvr>
                                        <p:cTn id="88" dur="500" fill="hold"/>
                                        <p:tgtEl>
                                          <p:spTgt spid="17"/>
                                        </p:tgtEl>
                                        <p:attrNameLst>
                                          <p:attrName>ppt_h</p:attrName>
                                        </p:attrNameLst>
                                      </p:cBhvr>
                                      <p:tavLst>
                                        <p:tav tm="0">
                                          <p:val>
                                            <p:fltVal val="0"/>
                                          </p:val>
                                        </p:tav>
                                        <p:tav tm="100000">
                                          <p:val>
                                            <p:strVal val="#ppt_h"/>
                                          </p:val>
                                        </p:tav>
                                      </p:tavLst>
                                    </p:anim>
                                    <p:animEffect transition="in" filter="fade">
                                      <p:cBhvr>
                                        <p:cTn id="89" dur="500"/>
                                        <p:tgtEl>
                                          <p:spTgt spid="17"/>
                                        </p:tgtEl>
                                      </p:cBhvr>
                                    </p:animEffect>
                                  </p:childTnLst>
                                </p:cTn>
                              </p:par>
                            </p:childTnLst>
                          </p:cTn>
                        </p:par>
                        <p:par>
                          <p:cTn id="90" fill="hold">
                            <p:stCondLst>
                              <p:cond delay="8000"/>
                            </p:stCondLst>
                            <p:childTnLst>
                              <p:par>
                                <p:cTn id="91" presetID="53" presetClass="entr" presetSubtype="16"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p:cTn id="93" dur="500" fill="hold"/>
                                        <p:tgtEl>
                                          <p:spTgt spid="35"/>
                                        </p:tgtEl>
                                        <p:attrNameLst>
                                          <p:attrName>ppt_w</p:attrName>
                                        </p:attrNameLst>
                                      </p:cBhvr>
                                      <p:tavLst>
                                        <p:tav tm="0">
                                          <p:val>
                                            <p:fltVal val="0"/>
                                          </p:val>
                                        </p:tav>
                                        <p:tav tm="100000">
                                          <p:val>
                                            <p:strVal val="#ppt_w"/>
                                          </p:val>
                                        </p:tav>
                                      </p:tavLst>
                                    </p:anim>
                                    <p:anim calcmode="lin" valueType="num">
                                      <p:cBhvr>
                                        <p:cTn id="94" dur="500" fill="hold"/>
                                        <p:tgtEl>
                                          <p:spTgt spid="35"/>
                                        </p:tgtEl>
                                        <p:attrNameLst>
                                          <p:attrName>ppt_h</p:attrName>
                                        </p:attrNameLst>
                                      </p:cBhvr>
                                      <p:tavLst>
                                        <p:tav tm="0">
                                          <p:val>
                                            <p:fltVal val="0"/>
                                          </p:val>
                                        </p:tav>
                                        <p:tav tm="100000">
                                          <p:val>
                                            <p:strVal val="#ppt_h"/>
                                          </p:val>
                                        </p:tav>
                                      </p:tavLst>
                                    </p:anim>
                                    <p:animEffect transition="in" filter="fade">
                                      <p:cBhvr>
                                        <p:cTn id="9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9443695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802" b="7802"/>
          <a:stretch>
            <a:fillRect/>
          </a:stretch>
        </p:blipFill>
        <p:spPr>
          <a:xfrm>
            <a:off x="1588" y="0"/>
            <a:ext cx="12188825" cy="6858000"/>
          </a:xfrm>
        </p:spPr>
      </p:pic>
      <p:sp>
        <p:nvSpPr>
          <p:cNvPr id="128" name="Rectangle 127"/>
          <p:cNvSpPr>
            <a:spLocks noChangeAspect="1"/>
          </p:cNvSpPr>
          <p:nvPr/>
        </p:nvSpPr>
        <p:spPr>
          <a:xfrm>
            <a:off x="1588" y="-1574"/>
            <a:ext cx="12199965" cy="6859574"/>
          </a:xfrm>
          <a:prstGeom prst="rect">
            <a:avLst/>
          </a:prstGeom>
          <a:solidFill>
            <a:schemeClr val="accent6">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dirty="0">
              <a:solidFill>
                <a:prstClr val="white"/>
              </a:solidFill>
              <a:latin typeface="微软雅黑" panose="020B0503020204020204" pitchFamily="34" charset="-122"/>
            </a:endParaRPr>
          </a:p>
        </p:txBody>
      </p:sp>
      <p:grpSp>
        <p:nvGrpSpPr>
          <p:cNvPr id="62" name="Group 61"/>
          <p:cNvGrpSpPr/>
          <p:nvPr/>
        </p:nvGrpSpPr>
        <p:grpSpPr>
          <a:xfrm>
            <a:off x="3006075" y="241509"/>
            <a:ext cx="6179850" cy="1039544"/>
            <a:chOff x="5988388" y="483017"/>
            <a:chExt cx="12359700" cy="2079087"/>
          </a:xfrm>
        </p:grpSpPr>
        <p:sp>
          <p:nvSpPr>
            <p:cNvPr id="64" name="TextBox 63"/>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sz="4000" b="1" dirty="0" smtClean="0">
                  <a:solidFill>
                    <a:prstClr val="white"/>
                  </a:solidFill>
                  <a:latin typeface="微软雅黑" panose="020B0503020204020204" pitchFamily="34" charset="-122"/>
                  <a:cs typeface="Aparajita" panose="020B0604020202020204" pitchFamily="34" charset="0"/>
                </a:rPr>
                <a:t>S</a:t>
              </a:r>
              <a:r>
                <a:rPr lang="en-US" altLang="zh-CN" sz="4000" b="1" dirty="0" smtClean="0">
                  <a:solidFill>
                    <a:prstClr val="white"/>
                  </a:solidFill>
                  <a:latin typeface="微软雅黑" panose="020B0503020204020204" pitchFamily="34" charset="-122"/>
                  <a:cs typeface="Aparajita" panose="020B0604020202020204" pitchFamily="34" charset="0"/>
                </a:rPr>
                <a:t>aaS</a:t>
              </a:r>
              <a:r>
                <a:rPr lang="zh-CN" altLang="en-US" sz="4000" b="1" dirty="0" smtClean="0">
                  <a:solidFill>
                    <a:prstClr val="white"/>
                  </a:solidFill>
                  <a:latin typeface="微软雅黑" panose="020B0503020204020204" pitchFamily="34" charset="-122"/>
                  <a:cs typeface="Aparajita" panose="020B0604020202020204" pitchFamily="34" charset="0"/>
                </a:rPr>
                <a:t>应用分析与实现</a:t>
              </a:r>
              <a:endParaRPr lang="id-ID" sz="4000" b="1" dirty="0">
                <a:solidFill>
                  <a:prstClr val="white"/>
                </a:solidFill>
                <a:latin typeface="微软雅黑" panose="020B0503020204020204" pitchFamily="34" charset="-122"/>
                <a:cs typeface="Aparajita" panose="020B0604020202020204" pitchFamily="34" charset="0"/>
              </a:endParaRPr>
            </a:p>
          </p:txBody>
        </p:sp>
        <p:sp>
          <p:nvSpPr>
            <p:cNvPr id="78" name="Rectangle 77"/>
            <p:cNvSpPr/>
            <p:nvPr/>
          </p:nvSpPr>
          <p:spPr>
            <a:xfrm>
              <a:off x="9598866" y="2470666"/>
              <a:ext cx="5400000" cy="91438"/>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79"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1800" dirty="0" smtClean="0">
                  <a:solidFill>
                    <a:prstClr val="white">
                      <a:lumMod val="95000"/>
                    </a:prstClr>
                  </a:solidFill>
                  <a:latin typeface="微软雅黑" panose="020B0503020204020204" pitchFamily="34" charset="-122"/>
                  <a:cs typeface="Aparajita" panose="020B0604020202020204" pitchFamily="34" charset="0"/>
                </a:rPr>
                <a:t>《</a:t>
              </a:r>
              <a:r>
                <a:rPr lang="zh-CN" altLang="en-US" sz="1800" dirty="0" smtClean="0">
                  <a:solidFill>
                    <a:prstClr val="white">
                      <a:lumMod val="95000"/>
                    </a:prstClr>
                  </a:solidFill>
                  <a:latin typeface="微软雅黑" panose="020B0503020204020204" pitchFamily="34" charset="-122"/>
                  <a:cs typeface="Aparajita" panose="020B0604020202020204" pitchFamily="34" charset="0"/>
                </a:rPr>
                <a:t>高级软件工程</a:t>
              </a:r>
              <a:r>
                <a:rPr lang="en-US" altLang="zh-CN" sz="1800" dirty="0" smtClean="0">
                  <a:solidFill>
                    <a:prstClr val="white">
                      <a:lumMod val="95000"/>
                    </a:prstClr>
                  </a:solidFill>
                  <a:latin typeface="微软雅黑" panose="020B0503020204020204" pitchFamily="34" charset="-122"/>
                  <a:cs typeface="Aparajita" panose="020B0604020202020204" pitchFamily="34" charset="0"/>
                </a:rPr>
                <a:t>》</a:t>
              </a:r>
              <a:r>
                <a:rPr lang="en-US" sz="1800" dirty="0" smtClean="0">
                  <a:solidFill>
                    <a:prstClr val="white">
                      <a:lumMod val="95000"/>
                    </a:prstClr>
                  </a:solidFill>
                  <a:latin typeface="微软雅黑" panose="020B0503020204020204" pitchFamily="34" charset="-122"/>
                  <a:cs typeface="Aparajita" panose="020B0604020202020204" pitchFamily="34" charset="0"/>
                </a:rPr>
                <a:t> </a:t>
              </a:r>
              <a:r>
                <a:rPr lang="zh-CN" altLang="en-US" sz="1800" dirty="0" smtClean="0">
                  <a:solidFill>
                    <a:srgbClr val="1EA185"/>
                  </a:solidFill>
                  <a:latin typeface="微软雅黑" panose="020B0503020204020204" pitchFamily="34" charset="-122"/>
                  <a:cs typeface="Aparajita" panose="020B0604020202020204" pitchFamily="34" charset="0"/>
                </a:rPr>
                <a:t>课程作业</a:t>
              </a:r>
              <a:endParaRPr lang="en-US" sz="1800" dirty="0">
                <a:solidFill>
                  <a:srgbClr val="1EA185"/>
                </a:solidFill>
                <a:latin typeface="微软雅黑" panose="020B0503020204020204" pitchFamily="34" charset="-122"/>
                <a:cs typeface="Aparajita" panose="020B0604020202020204" pitchFamily="34" charset="0"/>
              </a:endParaRPr>
            </a:p>
          </p:txBody>
        </p:sp>
      </p:grpSp>
      <p:sp>
        <p:nvSpPr>
          <p:cNvPr id="101" name="TextBox 100"/>
          <p:cNvSpPr txBox="1"/>
          <p:nvPr/>
        </p:nvSpPr>
        <p:spPr>
          <a:xfrm>
            <a:off x="4025601" y="3664750"/>
            <a:ext cx="4543831" cy="603224"/>
          </a:xfrm>
          <a:prstGeom prst="rect">
            <a:avLst/>
          </a:prstGeom>
          <a:noFill/>
        </p:spPr>
        <p:txBody>
          <a:bodyPr wrap="square" lIns="109710" tIns="54855" rIns="109710" bIns="54855" rtlCol="0">
            <a:spAutoFit/>
          </a:bodyPr>
          <a:lstStyle/>
          <a:p>
            <a:pPr algn="just" defTabSz="914217"/>
            <a:r>
              <a:rPr lang="en-US" altLang="zh-CN" sz="3200"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Easy Exchange</a:t>
            </a:r>
            <a:r>
              <a:rPr lang="zh-CN" altLang="en-US" sz="3200"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小程序</a:t>
            </a:r>
            <a:endParaRPr lang="en-US" sz="3200" dirty="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nvGrpSpPr>
          <p:cNvPr id="3" name="Group 2"/>
          <p:cNvGrpSpPr/>
          <p:nvPr/>
        </p:nvGrpSpPr>
        <p:grpSpPr>
          <a:xfrm>
            <a:off x="4370107" y="4871005"/>
            <a:ext cx="5645067" cy="456796"/>
            <a:chOff x="6746875" y="7055485"/>
            <a:chExt cx="11290133" cy="913591"/>
          </a:xfrm>
        </p:grpSpPr>
        <p:sp>
          <p:nvSpPr>
            <p:cNvPr id="103" name="TextBox 102"/>
            <p:cNvSpPr txBox="1"/>
            <p:nvPr/>
          </p:nvSpPr>
          <p:spPr>
            <a:xfrm>
              <a:off x="7719191" y="7155278"/>
              <a:ext cx="10317817" cy="714006"/>
            </a:xfrm>
            <a:prstGeom prst="rect">
              <a:avLst/>
            </a:prstGeom>
            <a:noFill/>
          </p:spPr>
          <p:txBody>
            <a:bodyPr wrap="square" lIns="109710" tIns="54855" rIns="109710" bIns="54855" rtlCol="0">
              <a:spAutoFit/>
            </a:bodyPr>
            <a:lstStyle/>
            <a:p>
              <a:pPr algn="just" defTabSz="914217"/>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侯雪亮 李润东 吴炳潮 董晨 孙耀祖</a:t>
              </a:r>
              <a:endParaRPr lang="en-US" sz="1600" b="1" dirty="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14"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8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grpSp>
        <p:nvGrpSpPr>
          <p:cNvPr id="4" name="Group 3"/>
          <p:cNvGrpSpPr/>
          <p:nvPr/>
        </p:nvGrpSpPr>
        <p:grpSpPr>
          <a:xfrm>
            <a:off x="4370107" y="5525430"/>
            <a:ext cx="5645673" cy="456796"/>
            <a:chOff x="6763349" y="8557859"/>
            <a:chExt cx="11291345" cy="913591"/>
          </a:xfrm>
        </p:grpSpPr>
        <p:sp>
          <p:nvSpPr>
            <p:cNvPr id="111" name="TextBox 110"/>
            <p:cNvSpPr txBox="1"/>
            <p:nvPr/>
          </p:nvSpPr>
          <p:spPr>
            <a:xfrm>
              <a:off x="7736877" y="8620314"/>
              <a:ext cx="10317817" cy="714006"/>
            </a:xfrm>
            <a:prstGeom prst="rect">
              <a:avLst/>
            </a:prstGeom>
            <a:noFill/>
          </p:spPr>
          <p:txBody>
            <a:bodyPr wrap="square" lIns="109710" tIns="54855" rIns="109710" bIns="54855" rtlCol="0">
              <a:spAutoFit/>
            </a:bodyPr>
            <a:lstStyle/>
            <a:p>
              <a:pPr algn="just" defTabSz="914217"/>
              <a:r>
                <a:rPr 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2017</a:t>
              </a:r>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年</a:t>
              </a:r>
              <a:r>
                <a:rPr lang="en-US" altLang="zh-CN"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11</a:t>
              </a:r>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月</a:t>
              </a:r>
              <a:r>
                <a:rPr lang="en-US" altLang="zh-CN"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09</a:t>
              </a:r>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日</a:t>
              </a:r>
              <a:endParaRPr lang="en-US" sz="1600" b="1" dirty="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15"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90" name="Freeform 222"/>
            <p:cNvSpPr>
              <a:spLocks noEditPoints="1"/>
            </p:cNvSpPr>
            <p:nvPr/>
          </p:nvSpPr>
          <p:spPr bwMode="auto">
            <a:xfrm>
              <a:off x="6763349" y="8718798"/>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grpSp>
        <p:nvGrpSpPr>
          <p:cNvPr id="10" name="组合 9"/>
          <p:cNvGrpSpPr/>
          <p:nvPr/>
        </p:nvGrpSpPr>
        <p:grpSpPr>
          <a:xfrm>
            <a:off x="5506643" y="1925111"/>
            <a:ext cx="1581749" cy="1603365"/>
            <a:chOff x="5506643" y="1458945"/>
            <a:chExt cx="1581749" cy="1603365"/>
          </a:xfrm>
        </p:grpSpPr>
        <p:sp>
          <p:nvSpPr>
            <p:cNvPr id="130" name="Freeform 9"/>
            <p:cNvSpPr>
              <a:spLocks noEditPoints="1"/>
            </p:cNvSpPr>
            <p:nvPr/>
          </p:nvSpPr>
          <p:spPr bwMode="auto">
            <a:xfrm>
              <a:off x="5506643" y="1458945"/>
              <a:ext cx="1581749" cy="1603365"/>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91422" tIns="45711" rIns="91422" bIns="45711"/>
            <a:lstStyle/>
            <a:p>
              <a:pPr defTabSz="914217">
                <a:defRPr/>
              </a:pPr>
              <a:endParaRPr lang="id-ID" dirty="0">
                <a:solidFill>
                  <a:srgbClr val="445469"/>
                </a:solidFill>
                <a:latin typeface="微软雅黑" panose="020B0503020204020204" pitchFamily="34" charset="-122"/>
              </a:endParaRPr>
            </a:p>
          </p:txBody>
        </p:sp>
        <p:grpSp>
          <p:nvGrpSpPr>
            <p:cNvPr id="131" name="Group 130"/>
            <p:cNvGrpSpPr/>
            <p:nvPr/>
          </p:nvGrpSpPr>
          <p:grpSpPr>
            <a:xfrm>
              <a:off x="5831053" y="2098788"/>
              <a:ext cx="372980" cy="373077"/>
              <a:chOff x="6350" y="4763"/>
              <a:chExt cx="2898775" cy="2898776"/>
            </a:xfrm>
            <a:solidFill>
              <a:schemeClr val="bg1"/>
            </a:solidFill>
          </p:grpSpPr>
          <p:sp>
            <p:nvSpPr>
              <p:cNvPr id="132" name="Freeform 131"/>
              <p:cNvSpPr>
                <a:spLocks/>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133" name="Freeform 132"/>
              <p:cNvSpPr>
                <a:spLocks/>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163" name="Freeform 162"/>
              <p:cNvSpPr>
                <a:spLocks/>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164" name="Freeform 8"/>
              <p:cNvSpPr>
                <a:spLocks/>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165" name="Freeform 9"/>
              <p:cNvSpPr>
                <a:spLocks/>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166" name="Freeform 10"/>
              <p:cNvSpPr>
                <a:spLocks/>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grpSp>
        <p:grpSp>
          <p:nvGrpSpPr>
            <p:cNvPr id="65" name="Group 130"/>
            <p:cNvGrpSpPr/>
            <p:nvPr/>
          </p:nvGrpSpPr>
          <p:grpSpPr>
            <a:xfrm>
              <a:off x="6387718" y="2098788"/>
              <a:ext cx="372980" cy="373077"/>
              <a:chOff x="6350" y="4763"/>
              <a:chExt cx="2898775" cy="2898776"/>
            </a:xfrm>
            <a:solidFill>
              <a:schemeClr val="bg1"/>
            </a:solidFill>
          </p:grpSpPr>
          <p:sp>
            <p:nvSpPr>
              <p:cNvPr id="66" name="Freeform 131"/>
              <p:cNvSpPr>
                <a:spLocks/>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67" name="Freeform 132"/>
              <p:cNvSpPr>
                <a:spLocks/>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68" name="Freeform 162"/>
              <p:cNvSpPr>
                <a:spLocks/>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69" name="Freeform 8"/>
              <p:cNvSpPr>
                <a:spLocks/>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70" name="Freeform 9"/>
              <p:cNvSpPr>
                <a:spLocks/>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sp>
            <p:nvSpPr>
              <p:cNvPr id="71" name="Freeform 10"/>
              <p:cNvSpPr>
                <a:spLocks/>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14217">
                  <a:defRPr/>
                </a:pPr>
                <a:endParaRPr lang="id-ID" dirty="0">
                  <a:solidFill>
                    <a:srgbClr val="445469"/>
                  </a:solidFill>
                  <a:latin typeface="微软雅黑" panose="020B0503020204020204" pitchFamily="34" charset="-122"/>
                </a:endParaRPr>
              </a:p>
            </p:txBody>
          </p:sp>
        </p:grpSp>
      </p:grpSp>
    </p:spTree>
    <p:extLst>
      <p:ext uri="{BB962C8B-B14F-4D97-AF65-F5344CB8AC3E}">
        <p14:creationId xmlns:p14="http://schemas.microsoft.com/office/powerpoint/2010/main" val="26113859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6519943" y="2120898"/>
            <a:ext cx="4309422" cy="976086"/>
          </a:xfrm>
          <a:prstGeom prst="rect">
            <a:avLst/>
          </a:prstGeom>
        </p:spPr>
        <p:txBody>
          <a:bodyPr wrap="square" lIns="91422" tIns="45711" rIns="91422" bIns="45711" numCol="1" anchor="t" anchorCtr="0" compatLnSpc="1">
            <a:prstTxWarp prst="textNoShape">
              <a:avLst/>
            </a:prstTxWarp>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zh-CN" altLang="en-US" sz="1600" dirty="0" smtClean="0">
                <a:solidFill>
                  <a:srgbClr val="445469"/>
                </a:solidFill>
                <a:latin typeface="+mn-ea"/>
                <a:cs typeface="Aparajita" panose="020B0604020202020204" pitchFamily="34" charset="0"/>
              </a:rPr>
              <a:t>大学开学时你是如何准备自己的生活用品？</a:t>
            </a:r>
            <a:endParaRPr lang="en-US" altLang="zh-CN" sz="1600" dirty="0" smtClean="0">
              <a:solidFill>
                <a:srgbClr val="445469"/>
              </a:solidFill>
              <a:latin typeface="+mn-ea"/>
              <a:cs typeface="Aparajita" panose="020B0604020202020204" pitchFamily="34" charset="0"/>
            </a:endParaRPr>
          </a:p>
          <a:p>
            <a:pPr>
              <a:lnSpc>
                <a:spcPct val="150000"/>
              </a:lnSpc>
            </a:pPr>
            <a:r>
              <a:rPr lang="zh-CN" altLang="en-US" sz="1600" dirty="0" smtClean="0">
                <a:solidFill>
                  <a:srgbClr val="445469"/>
                </a:solidFill>
                <a:latin typeface="+mn-ea"/>
                <a:cs typeface="Aparajita" panose="020B0604020202020204" pitchFamily="34" charset="0"/>
              </a:rPr>
              <a:t>明年离校时如何完美过渡废弃用品？</a:t>
            </a:r>
            <a:endParaRPr lang="en-US" altLang="zh-CN" sz="1600" dirty="0" smtClean="0">
              <a:solidFill>
                <a:srgbClr val="445469"/>
              </a:solidFill>
              <a:latin typeface="+mn-ea"/>
              <a:cs typeface="Aparajita" panose="020B0604020202020204" pitchFamily="34" charset="0"/>
            </a:endParaRPr>
          </a:p>
          <a:p>
            <a:pPr>
              <a:lnSpc>
                <a:spcPct val="150000"/>
              </a:lnSpc>
            </a:pPr>
            <a:endParaRPr lang="en-US" sz="1600" dirty="0">
              <a:solidFill>
                <a:srgbClr val="445469"/>
              </a:solidFill>
              <a:latin typeface="+mn-ea"/>
              <a:cs typeface="Aparajita" panose="020B0604020202020204" pitchFamily="34" charset="0"/>
            </a:endParaRPr>
          </a:p>
        </p:txBody>
      </p:sp>
      <p:sp>
        <p:nvSpPr>
          <p:cNvPr id="8" name="Title 13"/>
          <p:cNvSpPr txBox="1">
            <a:spLocks/>
          </p:cNvSpPr>
          <p:nvPr/>
        </p:nvSpPr>
        <p:spPr bwMode="auto">
          <a:xfrm>
            <a:off x="6492433" y="1619250"/>
            <a:ext cx="3844983" cy="588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2" tIns="45711" rIns="91422" bIns="45711"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217"/>
            <a:r>
              <a:rPr lang="en-US" altLang="zh-CN" sz="3500" dirty="0" smtClean="0">
                <a:solidFill>
                  <a:srgbClr val="1EA185"/>
                </a:solidFill>
                <a:latin typeface="微软雅黑" panose="020B0503020204020204" pitchFamily="34" charset="-122"/>
                <a:cs typeface="Aparajita" panose="020B0604020202020204" pitchFamily="34" charset="0"/>
              </a:rPr>
              <a:t>Scene 1</a:t>
            </a:r>
            <a:endParaRPr lang="en-US" sz="3500" dirty="0">
              <a:solidFill>
                <a:srgbClr val="1EA185"/>
              </a:solidFill>
              <a:latin typeface="微软雅黑" panose="020B0503020204020204" pitchFamily="34" charset="-122"/>
              <a:cs typeface="Aparajita" panose="020B0604020202020204" pitchFamily="34" charset="0"/>
            </a:endParaRPr>
          </a:p>
        </p:txBody>
      </p:sp>
      <p:sp>
        <p:nvSpPr>
          <p:cNvPr id="11" name="Content Placeholder 2"/>
          <p:cNvSpPr txBox="1">
            <a:spLocks/>
          </p:cNvSpPr>
          <p:nvPr/>
        </p:nvSpPr>
        <p:spPr bwMode="auto">
          <a:xfrm>
            <a:off x="1630133" y="4904188"/>
            <a:ext cx="3844981" cy="1155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2" tIns="45711" rIns="91422" bIns="45711"/>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217">
              <a:lnSpc>
                <a:spcPct val="150000"/>
              </a:lnSpc>
            </a:pPr>
            <a:r>
              <a:rPr lang="zh-CN" altLang="en-US" sz="1600" dirty="0" smtClean="0">
                <a:solidFill>
                  <a:srgbClr val="445469"/>
                </a:solidFill>
                <a:latin typeface="+mn-ea"/>
                <a:ea typeface="+mn-ea"/>
                <a:cs typeface="Aparajita" panose="020B0604020202020204" pitchFamily="34" charset="0"/>
              </a:rPr>
              <a:t>如何</a:t>
            </a:r>
            <a:r>
              <a:rPr lang="zh-CN" altLang="en-US" sz="1600" dirty="0">
                <a:solidFill>
                  <a:srgbClr val="445469"/>
                </a:solidFill>
                <a:latin typeface="+mn-ea"/>
                <a:ea typeface="+mn-ea"/>
                <a:cs typeface="Aparajita" panose="020B0604020202020204" pitchFamily="34" charset="0"/>
              </a:rPr>
              <a:t>在</a:t>
            </a:r>
            <a:r>
              <a:rPr lang="zh-CN" altLang="en-US" sz="1600" dirty="0" smtClean="0">
                <a:solidFill>
                  <a:srgbClr val="445469"/>
                </a:solidFill>
                <a:latin typeface="+mn-ea"/>
                <a:ea typeface="+mn-ea"/>
                <a:cs typeface="Aparajita" panose="020B0604020202020204" pitchFamily="34" charset="0"/>
              </a:rPr>
              <a:t>这个村里处理闲置物品？</a:t>
            </a:r>
            <a:endParaRPr lang="en-US" altLang="zh-CN" sz="1600" dirty="0" smtClean="0">
              <a:solidFill>
                <a:srgbClr val="445469"/>
              </a:solidFill>
              <a:latin typeface="+mn-ea"/>
              <a:ea typeface="+mn-ea"/>
              <a:cs typeface="Aparajita" panose="020B0604020202020204" pitchFamily="34" charset="0"/>
            </a:endParaRPr>
          </a:p>
          <a:p>
            <a:pPr algn="r" defTabSz="914217">
              <a:lnSpc>
                <a:spcPct val="150000"/>
              </a:lnSpc>
            </a:pPr>
            <a:r>
              <a:rPr lang="zh-CN" altLang="en-US" sz="1600" dirty="0" smtClean="0">
                <a:solidFill>
                  <a:srgbClr val="445469"/>
                </a:solidFill>
                <a:latin typeface="+mn-ea"/>
                <a:ea typeface="+mn-ea"/>
                <a:cs typeface="Aparajita" panose="020B0604020202020204" pitchFamily="34" charset="0"/>
              </a:rPr>
              <a:t>如何购买到便宜实惠且可靠的二手物品？</a:t>
            </a:r>
            <a:endParaRPr lang="en-US" sz="1600" dirty="0">
              <a:solidFill>
                <a:srgbClr val="445469"/>
              </a:solidFill>
              <a:latin typeface="+mn-ea"/>
              <a:ea typeface="+mn-ea"/>
              <a:cs typeface="Aparajita" panose="020B0604020202020204" pitchFamily="34" charset="0"/>
            </a:endParaRPr>
          </a:p>
        </p:txBody>
      </p:sp>
      <p:sp>
        <p:nvSpPr>
          <p:cNvPr id="12" name="Title 13"/>
          <p:cNvSpPr txBox="1">
            <a:spLocks/>
          </p:cNvSpPr>
          <p:nvPr/>
        </p:nvSpPr>
        <p:spPr bwMode="auto">
          <a:xfrm>
            <a:off x="1630133" y="4404656"/>
            <a:ext cx="3844982" cy="588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2" tIns="45711" rIns="91422" bIns="45711"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217"/>
            <a:r>
              <a:rPr lang="en-US" altLang="zh-CN" sz="3500" dirty="0" smtClean="0">
                <a:solidFill>
                  <a:srgbClr val="445469"/>
                </a:solidFill>
                <a:latin typeface="微软雅黑" panose="020B0503020204020204" pitchFamily="34" charset="-122"/>
                <a:cs typeface="Aparajita" panose="020B0604020202020204" pitchFamily="34" charset="0"/>
              </a:rPr>
              <a:t>Scene 2</a:t>
            </a:r>
            <a:endParaRPr lang="en-US" sz="3500" dirty="0">
              <a:solidFill>
                <a:srgbClr val="445469"/>
              </a:solidFill>
              <a:latin typeface="微软雅黑" panose="020B0503020204020204" pitchFamily="34" charset="-122"/>
              <a:cs typeface="Aparajita" panose="020B0604020202020204" pitchFamily="34" charset="0"/>
            </a:endParaRPr>
          </a:p>
        </p:txBody>
      </p:sp>
      <p:grpSp>
        <p:nvGrpSpPr>
          <p:cNvPr id="13" name="Group 4700"/>
          <p:cNvGrpSpPr>
            <a:grpSpLocks/>
          </p:cNvGrpSpPr>
          <p:nvPr/>
        </p:nvGrpSpPr>
        <p:grpSpPr bwMode="auto">
          <a:xfrm>
            <a:off x="5797843" y="1640409"/>
            <a:ext cx="670409" cy="670583"/>
            <a:chOff x="3062288" y="3998912"/>
            <a:chExt cx="412750" cy="412750"/>
          </a:xfrm>
          <a:solidFill>
            <a:schemeClr val="accent1"/>
          </a:solidFill>
        </p:grpSpPr>
        <p:sp>
          <p:nvSpPr>
            <p:cNvPr id="14" name="Freeform 408"/>
            <p:cNvSpPr>
              <a:spLocks noChangeArrowheads="1"/>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sp>
          <p:nvSpPr>
            <p:cNvPr id="15" name="Freeform 409"/>
            <p:cNvSpPr>
              <a:spLocks noChangeArrowheads="1"/>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sp>
          <p:nvSpPr>
            <p:cNvPr id="16" name="Freeform 410"/>
            <p:cNvSpPr>
              <a:spLocks noChangeArrowheads="1"/>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sp>
          <p:nvSpPr>
            <p:cNvPr id="17" name="Freeform 411"/>
            <p:cNvSpPr>
              <a:spLocks noChangeArrowheads="1"/>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grpSp>
      <p:cxnSp>
        <p:nvCxnSpPr>
          <p:cNvPr id="18" name="Straight Connector 17"/>
          <p:cNvCxnSpPr/>
          <p:nvPr/>
        </p:nvCxnSpPr>
        <p:spPr>
          <a:xfrm>
            <a:off x="6101969" y="2489975"/>
            <a:ext cx="0" cy="1669143"/>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Freeform 460"/>
          <p:cNvSpPr>
            <a:spLocks noChangeArrowheads="1"/>
          </p:cNvSpPr>
          <p:nvPr/>
        </p:nvSpPr>
        <p:spPr bwMode="auto">
          <a:xfrm>
            <a:off x="5769489" y="4283710"/>
            <a:ext cx="657220" cy="657391"/>
          </a:xfrm>
          <a:custGeom>
            <a:avLst/>
            <a:gdLst>
              <a:gd name="T0" fmla="*/ 920 w 929"/>
              <a:gd name="T1" fmla="*/ 9 h 930"/>
              <a:gd name="T2" fmla="*/ 644 w 929"/>
              <a:gd name="T3" fmla="*/ 67 h 930"/>
              <a:gd name="T4" fmla="*/ 518 w 929"/>
              <a:gd name="T5" fmla="*/ 159 h 930"/>
              <a:gd name="T6" fmla="*/ 293 w 929"/>
              <a:gd name="T7" fmla="*/ 427 h 930"/>
              <a:gd name="T8" fmla="*/ 126 w 929"/>
              <a:gd name="T9" fmla="*/ 427 h 930"/>
              <a:gd name="T10" fmla="*/ 42 w 929"/>
              <a:gd name="T11" fmla="*/ 536 h 930"/>
              <a:gd name="T12" fmla="*/ 176 w 929"/>
              <a:gd name="T13" fmla="*/ 569 h 930"/>
              <a:gd name="T14" fmla="*/ 184 w 929"/>
              <a:gd name="T15" fmla="*/ 594 h 930"/>
              <a:gd name="T16" fmla="*/ 159 w 929"/>
              <a:gd name="T17" fmla="*/ 636 h 930"/>
              <a:gd name="T18" fmla="*/ 209 w 929"/>
              <a:gd name="T19" fmla="*/ 711 h 930"/>
              <a:gd name="T20" fmla="*/ 293 w 929"/>
              <a:gd name="T21" fmla="*/ 770 h 930"/>
              <a:gd name="T22" fmla="*/ 335 w 929"/>
              <a:gd name="T23" fmla="*/ 744 h 930"/>
              <a:gd name="T24" fmla="*/ 351 w 929"/>
              <a:gd name="T25" fmla="*/ 744 h 930"/>
              <a:gd name="T26" fmla="*/ 385 w 929"/>
              <a:gd name="T27" fmla="*/ 878 h 930"/>
              <a:gd name="T28" fmla="*/ 502 w 929"/>
              <a:gd name="T29" fmla="*/ 803 h 930"/>
              <a:gd name="T30" fmla="*/ 502 w 929"/>
              <a:gd name="T31" fmla="*/ 636 h 930"/>
              <a:gd name="T32" fmla="*/ 769 w 929"/>
              <a:gd name="T33" fmla="*/ 402 h 930"/>
              <a:gd name="T34" fmla="*/ 861 w 929"/>
              <a:gd name="T35" fmla="*/ 276 h 930"/>
              <a:gd name="T36" fmla="*/ 920 w 929"/>
              <a:gd name="T37" fmla="*/ 9 h 930"/>
              <a:gd name="T38" fmla="*/ 652 w 929"/>
              <a:gd name="T39" fmla="*/ 352 h 930"/>
              <a:gd name="T40" fmla="*/ 577 w 929"/>
              <a:gd name="T41" fmla="*/ 268 h 930"/>
              <a:gd name="T42" fmla="*/ 652 w 929"/>
              <a:gd name="T43" fmla="*/ 193 h 930"/>
              <a:gd name="T44" fmla="*/ 728 w 929"/>
              <a:gd name="T45" fmla="*/ 268 h 930"/>
              <a:gd name="T46" fmla="*/ 652 w 929"/>
              <a:gd name="T47" fmla="*/ 352 h 930"/>
              <a:gd name="T48" fmla="*/ 259 w 929"/>
              <a:gd name="T49" fmla="*/ 803 h 930"/>
              <a:gd name="T50" fmla="*/ 276 w 929"/>
              <a:gd name="T51" fmla="*/ 811 h 930"/>
              <a:gd name="T52" fmla="*/ 251 w 929"/>
              <a:gd name="T53" fmla="*/ 845 h 930"/>
              <a:gd name="T54" fmla="*/ 8 w 929"/>
              <a:gd name="T55" fmla="*/ 920 h 930"/>
              <a:gd name="T56" fmla="*/ 84 w 929"/>
              <a:gd name="T57" fmla="*/ 678 h 930"/>
              <a:gd name="T58" fmla="*/ 109 w 929"/>
              <a:gd name="T59" fmla="*/ 653 h 930"/>
              <a:gd name="T60" fmla="*/ 126 w 929"/>
              <a:gd name="T61" fmla="*/ 669 h 930"/>
              <a:gd name="T62" fmla="*/ 75 w 929"/>
              <a:gd name="T63" fmla="*/ 853 h 930"/>
              <a:gd name="T64" fmla="*/ 259 w 929"/>
              <a:gd name="T65" fmla="*/ 803 h 930"/>
              <a:gd name="T66" fmla="*/ 259 w 929"/>
              <a:gd name="T67" fmla="*/ 803 h 930"/>
              <a:gd name="T68" fmla="*/ 259 w 929"/>
              <a:gd name="T69" fmla="*/ 80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9" h="930">
                <a:moveTo>
                  <a:pt x="920" y="9"/>
                </a:moveTo>
                <a:cubicBezTo>
                  <a:pt x="920" y="9"/>
                  <a:pt x="786" y="0"/>
                  <a:pt x="644" y="67"/>
                </a:cubicBezTo>
                <a:cubicBezTo>
                  <a:pt x="602" y="92"/>
                  <a:pt x="560" y="118"/>
                  <a:pt x="518" y="159"/>
                </a:cubicBezTo>
                <a:cubicBezTo>
                  <a:pt x="460" y="218"/>
                  <a:pt x="368" y="335"/>
                  <a:pt x="293" y="427"/>
                </a:cubicBezTo>
                <a:cubicBezTo>
                  <a:pt x="126" y="427"/>
                  <a:pt x="126" y="427"/>
                  <a:pt x="126" y="427"/>
                </a:cubicBezTo>
                <a:cubicBezTo>
                  <a:pt x="42" y="536"/>
                  <a:pt x="42" y="536"/>
                  <a:pt x="42" y="536"/>
                </a:cubicBezTo>
                <a:cubicBezTo>
                  <a:pt x="176" y="569"/>
                  <a:pt x="176" y="569"/>
                  <a:pt x="176" y="569"/>
                </a:cubicBezTo>
                <a:cubicBezTo>
                  <a:pt x="176" y="577"/>
                  <a:pt x="176" y="586"/>
                  <a:pt x="184" y="594"/>
                </a:cubicBezTo>
                <a:cubicBezTo>
                  <a:pt x="159" y="636"/>
                  <a:pt x="159" y="636"/>
                  <a:pt x="159" y="636"/>
                </a:cubicBezTo>
                <a:cubicBezTo>
                  <a:pt x="159" y="636"/>
                  <a:pt x="151" y="653"/>
                  <a:pt x="209" y="711"/>
                </a:cubicBezTo>
                <a:cubicBezTo>
                  <a:pt x="268" y="770"/>
                  <a:pt x="293" y="770"/>
                  <a:pt x="293" y="770"/>
                </a:cubicBezTo>
                <a:cubicBezTo>
                  <a:pt x="335" y="744"/>
                  <a:pt x="335" y="744"/>
                  <a:pt x="335" y="744"/>
                </a:cubicBezTo>
                <a:cubicBezTo>
                  <a:pt x="343" y="744"/>
                  <a:pt x="351" y="744"/>
                  <a:pt x="351" y="744"/>
                </a:cubicBezTo>
                <a:cubicBezTo>
                  <a:pt x="385" y="878"/>
                  <a:pt x="385" y="878"/>
                  <a:pt x="385" y="878"/>
                </a:cubicBezTo>
                <a:cubicBezTo>
                  <a:pt x="502" y="803"/>
                  <a:pt x="502" y="803"/>
                  <a:pt x="502" y="803"/>
                </a:cubicBezTo>
                <a:cubicBezTo>
                  <a:pt x="502" y="636"/>
                  <a:pt x="502" y="636"/>
                  <a:pt x="502" y="636"/>
                </a:cubicBezTo>
                <a:cubicBezTo>
                  <a:pt x="594" y="561"/>
                  <a:pt x="711" y="460"/>
                  <a:pt x="769" y="402"/>
                </a:cubicBezTo>
                <a:cubicBezTo>
                  <a:pt x="811" y="368"/>
                  <a:pt x="836" y="318"/>
                  <a:pt x="861" y="276"/>
                </a:cubicBezTo>
                <a:cubicBezTo>
                  <a:pt x="928" y="142"/>
                  <a:pt x="920" y="9"/>
                  <a:pt x="920" y="9"/>
                </a:cubicBezTo>
                <a:close/>
                <a:moveTo>
                  <a:pt x="652" y="352"/>
                </a:moveTo>
                <a:cubicBezTo>
                  <a:pt x="610" y="352"/>
                  <a:pt x="577" y="310"/>
                  <a:pt x="577" y="268"/>
                </a:cubicBezTo>
                <a:cubicBezTo>
                  <a:pt x="577" y="226"/>
                  <a:pt x="610" y="193"/>
                  <a:pt x="652" y="193"/>
                </a:cubicBezTo>
                <a:cubicBezTo>
                  <a:pt x="694" y="193"/>
                  <a:pt x="728" y="226"/>
                  <a:pt x="728" y="268"/>
                </a:cubicBezTo>
                <a:cubicBezTo>
                  <a:pt x="728" y="310"/>
                  <a:pt x="694" y="352"/>
                  <a:pt x="652" y="352"/>
                </a:cubicBezTo>
                <a:close/>
                <a:moveTo>
                  <a:pt x="259" y="803"/>
                </a:moveTo>
                <a:cubicBezTo>
                  <a:pt x="259" y="811"/>
                  <a:pt x="268" y="811"/>
                  <a:pt x="276" y="811"/>
                </a:cubicBezTo>
                <a:cubicBezTo>
                  <a:pt x="268" y="820"/>
                  <a:pt x="259" y="837"/>
                  <a:pt x="251" y="845"/>
                </a:cubicBezTo>
                <a:cubicBezTo>
                  <a:pt x="167" y="929"/>
                  <a:pt x="8" y="920"/>
                  <a:pt x="8" y="920"/>
                </a:cubicBezTo>
                <a:cubicBezTo>
                  <a:pt x="8" y="920"/>
                  <a:pt x="0" y="761"/>
                  <a:pt x="84" y="678"/>
                </a:cubicBezTo>
                <a:cubicBezTo>
                  <a:pt x="92" y="669"/>
                  <a:pt x="100" y="661"/>
                  <a:pt x="109" y="653"/>
                </a:cubicBezTo>
                <a:cubicBezTo>
                  <a:pt x="117" y="661"/>
                  <a:pt x="117" y="661"/>
                  <a:pt x="126" y="669"/>
                </a:cubicBezTo>
                <a:cubicBezTo>
                  <a:pt x="67" y="744"/>
                  <a:pt x="75" y="853"/>
                  <a:pt x="75" y="853"/>
                </a:cubicBezTo>
                <a:cubicBezTo>
                  <a:pt x="75" y="853"/>
                  <a:pt x="184" y="862"/>
                  <a:pt x="259" y="803"/>
                </a:cubicBezTo>
                <a:close/>
                <a:moveTo>
                  <a:pt x="259" y="803"/>
                </a:moveTo>
                <a:lnTo>
                  <a:pt x="259" y="803"/>
                </a:lnTo>
                <a:close/>
              </a:path>
            </a:pathLst>
          </a:custGeom>
          <a:solidFill>
            <a:schemeClr val="accent2"/>
          </a:solidFill>
          <a:ln>
            <a:noFill/>
          </a:ln>
          <a:effectLst/>
          <a:extLst/>
        </p:spPr>
        <p:txBody>
          <a:bodyPr wrap="none" lIns="121893" tIns="60946" rIns="121893" bIns="60946" anchor="ctr"/>
          <a:lstStyle/>
          <a:p>
            <a:pPr defTabSz="914217">
              <a:defRPr/>
            </a:pPr>
            <a:endParaRPr lang="en-US" dirty="0">
              <a:solidFill>
                <a:srgbClr val="445469"/>
              </a:solidFill>
              <a:latin typeface="微软雅黑" panose="020B0503020204020204" pitchFamily="34" charset="-122"/>
              <a:ea typeface="SimSun" charset="0"/>
            </a:endParaRPr>
          </a:p>
        </p:txBody>
      </p:sp>
      <p:grpSp>
        <p:nvGrpSpPr>
          <p:cNvPr id="32" name="Group 31"/>
          <p:cNvGrpSpPr/>
          <p:nvPr/>
        </p:nvGrpSpPr>
        <p:grpSpPr>
          <a:xfrm>
            <a:off x="860425" y="241509"/>
            <a:ext cx="10467182" cy="1039544"/>
            <a:chOff x="5988388" y="483017"/>
            <a:chExt cx="12359700" cy="2079087"/>
          </a:xfrm>
        </p:grpSpPr>
        <p:sp>
          <p:nvSpPr>
            <p:cNvPr id="33"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34"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35"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sp>
        <p:nvSpPr>
          <p:cNvPr id="20" name="文本框 19"/>
          <p:cNvSpPr txBox="1"/>
          <p:nvPr/>
        </p:nvSpPr>
        <p:spPr>
          <a:xfrm>
            <a:off x="430306" y="2488127"/>
            <a:ext cx="4545106" cy="1477328"/>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生活不仅有诗和远方，还有</a:t>
            </a:r>
            <a:r>
              <a:rPr lang="en-US" altLang="zh-CN" dirty="0" smtClean="0">
                <a:latin typeface="Cambria Math" panose="02040503050406030204" pitchFamily="18" charset="0"/>
                <a:ea typeface="Cambria Math" panose="02040503050406030204" pitchFamily="18" charset="0"/>
              </a:rPr>
              <a:t>Easy Exchange</a:t>
            </a:r>
          </a:p>
          <a:p>
            <a:endParaRPr lang="en-US" altLang="zh-CN" dirty="0" smtClean="0">
              <a:latin typeface="Cambria Math" panose="02040503050406030204" pitchFamily="18" charset="0"/>
              <a:ea typeface="楷体" panose="02010609060101010101" pitchFamily="49" charset="-122"/>
            </a:endParaRPr>
          </a:p>
          <a:p>
            <a:endParaRPr lang="en-US" altLang="zh-CN" dirty="0" smtClean="0">
              <a:latin typeface="Cambria Math" panose="02040503050406030204" pitchFamily="18" charset="0"/>
              <a:ea typeface="楷体" panose="02010609060101010101" pitchFamily="49" charset="-122"/>
            </a:endParaRPr>
          </a:p>
          <a:p>
            <a:pPr algn="ctr"/>
            <a:r>
              <a:rPr lang="en-US" altLang="zh-CN" dirty="0" smtClean="0">
                <a:latin typeface="Cambria Math" panose="02040503050406030204" pitchFamily="18" charset="0"/>
                <a:ea typeface="楷体" panose="02010609060101010101" pitchFamily="49" charset="-122"/>
              </a:rPr>
              <a:t>                                                        ——</a:t>
            </a:r>
            <a:r>
              <a:rPr lang="zh-CN" altLang="en-US" dirty="0" smtClean="0">
                <a:latin typeface="Cambria Math" panose="02040503050406030204" pitchFamily="18" charset="0"/>
                <a:ea typeface="楷体" panose="02010609060101010101" pitchFamily="49" charset="-122"/>
              </a:rPr>
              <a:t>某名人</a:t>
            </a:r>
          </a:p>
          <a:p>
            <a:endParaRPr lang="zh-CN" altLang="en-US" dirty="0">
              <a:latin typeface="Cambria Math" panose="02040503050406030204" pitchFamily="18" charset="0"/>
              <a:ea typeface="楷体" panose="02010609060101010101" pitchFamily="49" charset="-122"/>
            </a:endParaRPr>
          </a:p>
        </p:txBody>
      </p:sp>
    </p:spTree>
    <p:extLst>
      <p:ext uri="{BB962C8B-B14F-4D97-AF65-F5344CB8AC3E}">
        <p14:creationId xmlns:p14="http://schemas.microsoft.com/office/powerpoint/2010/main" val="320993121"/>
      </p:ext>
    </p:extLst>
  </p:cSld>
  <p:clrMapOvr>
    <a:masterClrMapping/>
  </p:clrMapOvr>
  <mc:AlternateContent xmlns:mc="http://schemas.openxmlformats.org/markup-compatibility/2006" xmlns:p14="http://schemas.microsoft.com/office/powerpoint/2010/main">
    <mc:Choice Requires="p14">
      <p:transition spd="slow" p14:dur="17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0"/>
                            </p:stCondLst>
                            <p:childTnLst>
                              <p:par>
                                <p:cTn id="21" presetID="53" presetClass="entr" presetSubtype="16"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2" presetClass="entr" presetSubtype="1"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p:tgtEl>
                                          <p:spTgt spid="18"/>
                                        </p:tgtEl>
                                        <p:attrNameLst>
                                          <p:attrName>ppt_y</p:attrName>
                                        </p:attrNameLst>
                                      </p:cBhvr>
                                      <p:tavLst>
                                        <p:tav tm="0">
                                          <p:val>
                                            <p:strVal val="#ppt_y-#ppt_h*1.125000"/>
                                          </p:val>
                                        </p:tav>
                                        <p:tav tm="100000">
                                          <p:val>
                                            <p:strVal val="#ppt_y"/>
                                          </p:val>
                                        </p:tav>
                                      </p:tavLst>
                                    </p:anim>
                                    <p:animEffect transition="in" filter="wipe(down)">
                                      <p:cBhvr>
                                        <p:cTn id="38" dur="500"/>
                                        <p:tgtEl>
                                          <p:spTgt spid="18"/>
                                        </p:tgtEl>
                                      </p:cBhvr>
                                    </p:animEffect>
                                  </p:childTnLst>
                                </p:cTn>
                              </p:par>
                            </p:childTnLst>
                          </p:cTn>
                        </p:par>
                        <p:par>
                          <p:cTn id="39" fill="hold">
                            <p:stCondLst>
                              <p:cond delay="2000"/>
                            </p:stCondLst>
                            <p:childTnLst>
                              <p:par>
                                <p:cTn id="40" presetID="53" presetClass="entr" presetSubtype="16"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9" grpId="0" animBg="1"/>
      <p:bldP spid="20" grpId="0"/>
      <p:bldP spid="2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91" b="91"/>
          <a:stretch>
            <a:fillRect/>
          </a:stretch>
        </p:blipFill>
        <p:spPr>
          <a:xfrm>
            <a:off x="1588" y="0"/>
            <a:ext cx="12214225" cy="6858000"/>
          </a:xfrm>
        </p:spPr>
      </p:pic>
      <p:sp>
        <p:nvSpPr>
          <p:cNvPr id="13" name="Rectangle 12"/>
          <p:cNvSpPr>
            <a:spLocks noChangeAspect="1"/>
          </p:cNvSpPr>
          <p:nvPr/>
        </p:nvSpPr>
        <p:spPr>
          <a:xfrm rot="16200000">
            <a:off x="-142792" y="108863"/>
            <a:ext cx="6918160" cy="6629401"/>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sp>
        <p:nvSpPr>
          <p:cNvPr id="10" name="Rectangle 9"/>
          <p:cNvSpPr>
            <a:spLocks noChangeAspect="1"/>
          </p:cNvSpPr>
          <p:nvPr/>
        </p:nvSpPr>
        <p:spPr>
          <a:xfrm rot="16200000">
            <a:off x="5982500" y="648487"/>
            <a:ext cx="6881801" cy="5584825"/>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nvGrpSpPr>
          <p:cNvPr id="15" name="Group 14"/>
          <p:cNvGrpSpPr/>
          <p:nvPr/>
        </p:nvGrpSpPr>
        <p:grpSpPr>
          <a:xfrm>
            <a:off x="6908915" y="1720451"/>
            <a:ext cx="4855218" cy="782059"/>
            <a:chOff x="1477439" y="3949430"/>
            <a:chExt cx="10984480" cy="1564118"/>
          </a:xfrm>
        </p:grpSpPr>
        <p:sp>
          <p:nvSpPr>
            <p:cNvPr id="16" name="Title 20"/>
            <p:cNvSpPr txBox="1">
              <a:spLocks/>
            </p:cNvSpPr>
            <p:nvPr/>
          </p:nvSpPr>
          <p:spPr>
            <a:xfrm>
              <a:off x="1477439" y="3949430"/>
              <a:ext cx="9350879" cy="492442"/>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600" b="1" dirty="0" smtClean="0">
                  <a:solidFill>
                    <a:prstClr val="white"/>
                  </a:solidFill>
                  <a:latin typeface="微软雅黑" panose="020B0503020204020204" pitchFamily="34" charset="-122"/>
                  <a:cs typeface="Aparajita" panose="020B0604020202020204" pitchFamily="34" charset="0"/>
                </a:rPr>
                <a:t>基于 </a:t>
              </a:r>
              <a:r>
                <a:rPr lang="en-US" altLang="zh-CN" sz="1600" b="1" dirty="0" smtClean="0">
                  <a:solidFill>
                    <a:prstClr val="white"/>
                  </a:solidFill>
                  <a:latin typeface="微软雅黑" panose="020B0503020204020204" pitchFamily="34" charset="-122"/>
                  <a:cs typeface="Aparajita" panose="020B0604020202020204" pitchFamily="34" charset="0"/>
                </a:rPr>
                <a:t>2016 </a:t>
              </a:r>
              <a:r>
                <a:rPr lang="zh-CN" altLang="en-US" sz="1600" b="1" dirty="0">
                  <a:solidFill>
                    <a:prstClr val="white"/>
                  </a:solidFill>
                  <a:latin typeface="微软雅黑" panose="020B0503020204020204" pitchFamily="34" charset="-122"/>
                  <a:cs typeface="Aparajita" panose="020B0604020202020204" pitchFamily="34" charset="0"/>
                </a:rPr>
                <a:t>年阿里研究院调查</a:t>
              </a:r>
              <a:endParaRPr lang="en-US" sz="1600" b="1" dirty="0">
                <a:solidFill>
                  <a:prstClr val="white"/>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499717" y="4387142"/>
              <a:ext cx="10962202" cy="1126406"/>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1100" dirty="0" smtClean="0">
                  <a:solidFill>
                    <a:prstClr val="white"/>
                  </a:solidFill>
                  <a:latin typeface="+mn-ea"/>
                  <a:ea typeface="+mn-ea"/>
                  <a:cs typeface="Aparajita" panose="020B0604020202020204" pitchFamily="34" charset="0"/>
                </a:rPr>
                <a:t>一</a:t>
              </a:r>
              <a:r>
                <a:rPr lang="zh-CN" altLang="en-US" sz="1100" dirty="0">
                  <a:solidFill>
                    <a:prstClr val="white"/>
                  </a:solidFill>
                  <a:latin typeface="+mn-ea"/>
                  <a:ea typeface="+mn-ea"/>
                  <a:cs typeface="Aparajita" panose="020B0604020202020204" pitchFamily="34" charset="0"/>
                </a:rPr>
                <a:t>名在校大学生在四年里能产生 </a:t>
              </a:r>
              <a:r>
                <a:rPr lang="en-US" altLang="zh-CN" sz="1100" dirty="0" smtClean="0">
                  <a:solidFill>
                    <a:prstClr val="white"/>
                  </a:solidFill>
                  <a:latin typeface="+mn-ea"/>
                  <a:ea typeface="+mn-ea"/>
                  <a:cs typeface="Aparajita" panose="020B0604020202020204" pitchFamily="34" charset="0"/>
                </a:rPr>
                <a:t>1.5 </a:t>
              </a:r>
              <a:r>
                <a:rPr lang="zh-CN" altLang="en-US" sz="1100" dirty="0" smtClean="0">
                  <a:solidFill>
                    <a:prstClr val="white"/>
                  </a:solidFill>
                  <a:latin typeface="+mn-ea"/>
                  <a:ea typeface="+mn-ea"/>
                  <a:cs typeface="Aparajita" panose="020B0604020202020204" pitchFamily="34" charset="0"/>
                </a:rPr>
                <a:t>万</a:t>
              </a:r>
              <a:r>
                <a:rPr lang="zh-CN" altLang="en-US" sz="1100" dirty="0">
                  <a:solidFill>
                    <a:prstClr val="white"/>
                  </a:solidFill>
                  <a:latin typeface="+mn-ea"/>
                  <a:ea typeface="+mn-ea"/>
                  <a:cs typeface="Aparajita" panose="020B0604020202020204" pitchFamily="34" charset="0"/>
                </a:rPr>
                <a:t>元以上的闲置资产（包括手机、电脑、平板电脑、自行车、服装和生活用品等）</a:t>
              </a:r>
              <a:endParaRPr lang="en-US" sz="1100" dirty="0">
                <a:solidFill>
                  <a:prstClr val="white"/>
                </a:solidFill>
                <a:latin typeface="+mn-ea"/>
                <a:ea typeface="+mn-ea"/>
                <a:cs typeface="Aparajita" panose="020B0604020202020204" pitchFamily="34" charset="0"/>
              </a:endParaRPr>
            </a:p>
          </p:txBody>
        </p:sp>
      </p:grpSp>
      <p:grpSp>
        <p:nvGrpSpPr>
          <p:cNvPr id="72" name="Group 71"/>
          <p:cNvGrpSpPr/>
          <p:nvPr/>
        </p:nvGrpSpPr>
        <p:grpSpPr>
          <a:xfrm>
            <a:off x="6307597" y="235209"/>
            <a:ext cx="6179850" cy="1039544"/>
            <a:chOff x="5988388" y="483017"/>
            <a:chExt cx="12359700" cy="2079087"/>
          </a:xfrm>
        </p:grpSpPr>
        <p:sp>
          <p:nvSpPr>
            <p:cNvPr id="73" name="TextBox 7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zh-CN" altLang="en-US" sz="4000" b="1" dirty="0" smtClean="0">
                  <a:solidFill>
                    <a:prstClr val="white"/>
                  </a:solidFill>
                  <a:latin typeface="微软雅黑" panose="020B0503020204020204" pitchFamily="34" charset="-122"/>
                  <a:cs typeface="Aparajita" panose="020B0604020202020204" pitchFamily="34" charset="0"/>
                </a:rPr>
                <a:t>我国二手交易市场</a:t>
              </a:r>
              <a:endParaRPr lang="id-ID" sz="4000" b="1" dirty="0">
                <a:solidFill>
                  <a:prstClr val="white"/>
                </a:solidFill>
                <a:latin typeface="微软雅黑" panose="020B0503020204020204" pitchFamily="34" charset="-122"/>
                <a:cs typeface="Aparajita" panose="020B0604020202020204" pitchFamily="34" charset="0"/>
              </a:endParaRPr>
            </a:p>
          </p:txBody>
        </p:sp>
        <p:sp>
          <p:nvSpPr>
            <p:cNvPr id="74" name="Rectangle 73"/>
            <p:cNvSpPr/>
            <p:nvPr/>
          </p:nvSpPr>
          <p:spPr>
            <a:xfrm>
              <a:off x="8631784" y="2470666"/>
              <a:ext cx="7128000" cy="914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1550" dirty="0" smtClean="0">
                  <a:solidFill>
                    <a:prstClr val="white"/>
                  </a:solidFill>
                  <a:latin typeface="微软雅黑" panose="020B0503020204020204" pitchFamily="34" charset="-122"/>
                  <a:cs typeface="Aparajita" panose="020B0604020202020204" pitchFamily="34" charset="0"/>
                </a:rPr>
                <a:t>2011</a:t>
              </a:r>
              <a:r>
                <a:rPr lang="zh-CN" altLang="en-US" sz="1550" dirty="0" smtClean="0">
                  <a:solidFill>
                    <a:prstClr val="white"/>
                  </a:solidFill>
                  <a:latin typeface="微软雅黑" panose="020B0503020204020204" pitchFamily="34" charset="-122"/>
                  <a:cs typeface="Aparajita" panose="020B0604020202020204" pitchFamily="34" charset="0"/>
                </a:rPr>
                <a:t>年</a:t>
              </a:r>
              <a:r>
                <a:rPr lang="en-US" altLang="zh-CN" sz="1550" dirty="0" smtClean="0">
                  <a:solidFill>
                    <a:prstClr val="white"/>
                  </a:solidFill>
                  <a:latin typeface="微软雅黑" panose="020B0503020204020204" pitchFamily="34" charset="-122"/>
                  <a:cs typeface="Aparajita" panose="020B0604020202020204" pitchFamily="34" charset="0"/>
                </a:rPr>
                <a:t>11</a:t>
              </a:r>
              <a:r>
                <a:rPr lang="zh-CN" altLang="en-US" sz="1550" dirty="0" smtClean="0">
                  <a:solidFill>
                    <a:prstClr val="white"/>
                  </a:solidFill>
                  <a:latin typeface="微软雅黑" panose="020B0503020204020204" pitchFamily="34" charset="-122"/>
                  <a:cs typeface="Aparajita" panose="020B0604020202020204" pitchFamily="34" charset="0"/>
                </a:rPr>
                <a:t>月至</a:t>
              </a:r>
              <a:r>
                <a:rPr lang="en-US" altLang="zh-CN" sz="1550" dirty="0" smtClean="0">
                  <a:solidFill>
                    <a:prstClr val="white"/>
                  </a:solidFill>
                  <a:latin typeface="微软雅黑" panose="020B0503020204020204" pitchFamily="34" charset="-122"/>
                  <a:cs typeface="Aparajita" panose="020B0604020202020204" pitchFamily="34" charset="0"/>
                </a:rPr>
                <a:t>2015</a:t>
              </a:r>
              <a:r>
                <a:rPr lang="zh-CN" altLang="en-US" sz="1550" dirty="0" smtClean="0">
                  <a:solidFill>
                    <a:prstClr val="white"/>
                  </a:solidFill>
                  <a:latin typeface="微软雅黑" panose="020B0503020204020204" pitchFamily="34" charset="-122"/>
                  <a:cs typeface="Aparajita" panose="020B0604020202020204" pitchFamily="34" charset="0"/>
                </a:rPr>
                <a:t>年</a:t>
              </a:r>
              <a:r>
                <a:rPr lang="en-US" altLang="zh-CN" sz="1550" dirty="0" smtClean="0">
                  <a:solidFill>
                    <a:prstClr val="white"/>
                  </a:solidFill>
                  <a:latin typeface="微软雅黑" panose="020B0503020204020204" pitchFamily="34" charset="-122"/>
                  <a:cs typeface="Aparajita" panose="020B0604020202020204" pitchFamily="34" charset="0"/>
                </a:rPr>
                <a:t>11</a:t>
              </a:r>
              <a:r>
                <a:rPr lang="zh-CN" altLang="en-US" sz="1550" dirty="0" smtClean="0">
                  <a:solidFill>
                    <a:prstClr val="white"/>
                  </a:solidFill>
                  <a:latin typeface="微软雅黑" panose="020B0503020204020204" pitchFamily="34" charset="-122"/>
                  <a:cs typeface="Aparajita" panose="020B0604020202020204" pitchFamily="34" charset="0"/>
                </a:rPr>
                <a:t>月</a:t>
              </a:r>
              <a:r>
                <a:rPr lang="en-US" sz="1550" dirty="0" smtClean="0">
                  <a:solidFill>
                    <a:prstClr val="white"/>
                  </a:solidFill>
                  <a:latin typeface="微软雅黑" panose="020B0503020204020204" pitchFamily="34" charset="-122"/>
                  <a:cs typeface="Aparajita" panose="020B0604020202020204" pitchFamily="34" charset="0"/>
                </a:rPr>
                <a:t> </a:t>
              </a:r>
              <a:r>
                <a:rPr lang="zh-CN" altLang="en-US" sz="1550" dirty="0" smtClean="0">
                  <a:solidFill>
                    <a:srgbClr val="1EA185"/>
                  </a:solidFill>
                  <a:latin typeface="微软雅黑" panose="020B0503020204020204" pitchFamily="34" charset="-122"/>
                  <a:cs typeface="Aparajita" panose="020B0604020202020204" pitchFamily="34" charset="0"/>
                </a:rPr>
                <a:t>百度搜索指数</a:t>
              </a:r>
              <a:endParaRPr lang="en-US" sz="1550" dirty="0">
                <a:solidFill>
                  <a:srgbClr val="1EA185"/>
                </a:solidFill>
                <a:latin typeface="微软雅黑" panose="020B0503020204020204" pitchFamily="34" charset="-122"/>
                <a:cs typeface="Aparajita" panose="020B0604020202020204" pitchFamily="34" charset="0"/>
              </a:endParaRPr>
            </a:p>
          </p:txBody>
        </p:sp>
      </p:grpSp>
      <p:pic>
        <p:nvPicPr>
          <p:cNvPr id="1026" name="Picture 2" descr="【氪研室】废品回收&amp;二手交易行业研究（二）消费升级叠加社交驱动，无物不销的时代即将到来"/>
          <p:cNvPicPr>
            <a:picLocks noChangeAspect="1" noChangeArrowheads="1"/>
          </p:cNvPicPr>
          <p:nvPr/>
        </p:nvPicPr>
        <p:blipFill rotWithShape="1">
          <a:blip r:embed="rId4">
            <a:extLst>
              <a:ext uri="{28A0092B-C50C-407E-A947-70E740481C1C}">
                <a14:useLocalDpi xmlns:a14="http://schemas.microsoft.com/office/drawing/2010/main" val="0"/>
              </a:ext>
            </a:extLst>
          </a:blip>
          <a:srcRect l="6203" t="4319" r="6016"/>
          <a:stretch/>
        </p:blipFill>
        <p:spPr bwMode="auto">
          <a:xfrm>
            <a:off x="475026" y="1139393"/>
            <a:ext cx="5682524" cy="464543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061316" y="3958408"/>
            <a:ext cx="4702816" cy="827456"/>
            <a:chOff x="7061316" y="3958408"/>
            <a:chExt cx="4702816" cy="827456"/>
          </a:xfrm>
        </p:grpSpPr>
        <p:grpSp>
          <p:nvGrpSpPr>
            <p:cNvPr id="34" name="Group 33"/>
            <p:cNvGrpSpPr/>
            <p:nvPr/>
          </p:nvGrpSpPr>
          <p:grpSpPr>
            <a:xfrm>
              <a:off x="7061316" y="3958408"/>
              <a:ext cx="4702816" cy="827456"/>
              <a:chOff x="2366663" y="5752381"/>
              <a:chExt cx="9405631" cy="1654911"/>
            </a:xfrm>
          </p:grpSpPr>
          <p:grpSp>
            <p:nvGrpSpPr>
              <p:cNvPr id="35" name="Group 34"/>
              <p:cNvGrpSpPr/>
              <p:nvPr/>
            </p:nvGrpSpPr>
            <p:grpSpPr>
              <a:xfrm>
                <a:off x="3597316" y="5752381"/>
                <a:ext cx="8174978" cy="1654911"/>
                <a:chOff x="4224467" y="4431642"/>
                <a:chExt cx="8174978" cy="1654911"/>
              </a:xfrm>
            </p:grpSpPr>
            <p:sp>
              <p:nvSpPr>
                <p:cNvPr id="38" name="Title 20"/>
                <p:cNvSpPr txBox="1">
                  <a:spLocks/>
                </p:cNvSpPr>
                <p:nvPr/>
              </p:nvSpPr>
              <p:spPr>
                <a:xfrm>
                  <a:off x="4224467" y="4431642"/>
                  <a:ext cx="4888260" cy="430888"/>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smtClean="0">
                      <a:solidFill>
                        <a:prstClr val="white"/>
                      </a:solidFill>
                      <a:latin typeface="微软雅黑" panose="020B0503020204020204" pitchFamily="34" charset="-122"/>
                      <a:cs typeface="Aparajita" panose="020B0604020202020204" pitchFamily="34" charset="0"/>
                    </a:rPr>
                    <a:t>服装</a:t>
                  </a:r>
                  <a:endParaRPr lang="en-US" sz="1400" b="1" dirty="0">
                    <a:solidFill>
                      <a:prstClr val="white"/>
                    </a:solidFill>
                    <a:latin typeface="微软雅黑" panose="020B0503020204020204" pitchFamily="34" charset="-122"/>
                    <a:cs typeface="Aparajita" panose="020B0604020202020204" pitchFamily="34" charset="0"/>
                  </a:endParaRPr>
                </a:p>
              </p:txBody>
            </p:sp>
            <p:sp>
              <p:nvSpPr>
                <p:cNvPr id="39" name="Title 20"/>
                <p:cNvSpPr txBox="1">
                  <a:spLocks/>
                </p:cNvSpPr>
                <p:nvPr/>
              </p:nvSpPr>
              <p:spPr>
                <a:xfrm>
                  <a:off x="4246743" y="4824726"/>
                  <a:ext cx="8152702" cy="1261827"/>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100" dirty="0">
                      <a:solidFill>
                        <a:prstClr val="white"/>
                      </a:solidFill>
                      <a:latin typeface="+mn-ea"/>
                      <a:ea typeface="+mn-ea"/>
                      <a:cs typeface="Aparajita" panose="020B0604020202020204" pitchFamily="34" charset="0"/>
                    </a:rPr>
                    <a:t>2013</a:t>
                  </a:r>
                  <a:r>
                    <a:rPr lang="zh-CN" altLang="en-US" sz="1100" dirty="0">
                      <a:solidFill>
                        <a:prstClr val="white"/>
                      </a:solidFill>
                      <a:latin typeface="+mn-ea"/>
                      <a:ea typeface="+mn-ea"/>
                      <a:cs typeface="Aparajita" panose="020B0604020202020204" pitchFamily="34" charset="0"/>
                    </a:rPr>
                    <a:t>年 中国市场服装销量达 </a:t>
                  </a:r>
                  <a:r>
                    <a:rPr lang="en-US" altLang="zh-CN" sz="1100" dirty="0">
                      <a:solidFill>
                        <a:prstClr val="white"/>
                      </a:solidFill>
                      <a:latin typeface="+mn-ea"/>
                      <a:ea typeface="+mn-ea"/>
                      <a:cs typeface="Aparajita" panose="020B0604020202020204" pitchFamily="34" charset="0"/>
                    </a:rPr>
                    <a:t>366 </a:t>
                  </a:r>
                  <a:r>
                    <a:rPr lang="zh-CN" altLang="en-US" sz="1100" dirty="0">
                      <a:solidFill>
                        <a:prstClr val="white"/>
                      </a:solidFill>
                      <a:latin typeface="+mn-ea"/>
                      <a:ea typeface="+mn-ea"/>
                      <a:cs typeface="Aparajita" panose="020B0604020202020204" pitchFamily="34" charset="0"/>
                    </a:rPr>
                    <a:t>亿件，同比增长 </a:t>
                  </a:r>
                  <a:r>
                    <a:rPr lang="en-US" altLang="zh-CN" sz="1100" dirty="0">
                      <a:solidFill>
                        <a:prstClr val="white"/>
                      </a:solidFill>
                      <a:latin typeface="+mn-ea"/>
                      <a:ea typeface="+mn-ea"/>
                      <a:cs typeface="Aparajita" panose="020B0604020202020204" pitchFamily="34" charset="0"/>
                    </a:rPr>
                    <a:t>8.2%</a:t>
                  </a:r>
                  <a:r>
                    <a:rPr lang="zh-CN" altLang="en-US" sz="1100" dirty="0">
                      <a:solidFill>
                        <a:prstClr val="white"/>
                      </a:solidFill>
                      <a:latin typeface="+mn-ea"/>
                      <a:ea typeface="+mn-ea"/>
                      <a:cs typeface="Aparajita" panose="020B0604020202020204" pitchFamily="34" charset="0"/>
                    </a:rPr>
                    <a:t>。国家统计 </a:t>
                  </a:r>
                  <a:r>
                    <a:rPr lang="en-US" altLang="zh-CN" sz="1100" dirty="0">
                      <a:solidFill>
                        <a:prstClr val="white"/>
                      </a:solidFill>
                      <a:latin typeface="+mn-ea"/>
                      <a:ea typeface="+mn-ea"/>
                      <a:cs typeface="Aparajita" panose="020B0604020202020204" pitchFamily="34" charset="0"/>
                    </a:rPr>
                    <a:t>2014 </a:t>
                  </a:r>
                  <a:r>
                    <a:rPr lang="zh-CN" altLang="en-US" sz="1100" dirty="0">
                      <a:solidFill>
                        <a:prstClr val="white"/>
                      </a:solidFill>
                      <a:latin typeface="+mn-ea"/>
                      <a:ea typeface="+mn-ea"/>
                      <a:cs typeface="Aparajita" panose="020B0604020202020204" pitchFamily="34" charset="0"/>
                    </a:rPr>
                    <a:t>年我国服装产量为  </a:t>
                  </a:r>
                  <a:r>
                    <a:rPr lang="en-US" altLang="zh-CN" sz="1100" dirty="0">
                      <a:solidFill>
                        <a:prstClr val="white"/>
                      </a:solidFill>
                      <a:latin typeface="+mn-ea"/>
                      <a:ea typeface="+mn-ea"/>
                      <a:cs typeface="Aparajita" panose="020B0604020202020204" pitchFamily="34" charset="0"/>
                    </a:rPr>
                    <a:t>299.21 </a:t>
                  </a:r>
                  <a:r>
                    <a:rPr lang="zh-CN" altLang="en-US" sz="1100" dirty="0">
                      <a:solidFill>
                        <a:prstClr val="white"/>
                      </a:solidFill>
                      <a:latin typeface="+mn-ea"/>
                      <a:ea typeface="+mn-ea"/>
                      <a:cs typeface="Aparajita" panose="020B0604020202020204" pitchFamily="34" charset="0"/>
                    </a:rPr>
                    <a:t>亿</a:t>
                  </a:r>
                  <a:r>
                    <a:rPr lang="zh-CN" altLang="en-US" sz="1100" dirty="0" smtClean="0">
                      <a:solidFill>
                        <a:prstClr val="white"/>
                      </a:solidFill>
                      <a:latin typeface="+mn-ea"/>
                      <a:ea typeface="+mn-ea"/>
                      <a:cs typeface="Aparajita" panose="020B0604020202020204" pitchFamily="34" charset="0"/>
                    </a:rPr>
                    <a:t>件，保守</a:t>
                  </a:r>
                  <a:r>
                    <a:rPr lang="zh-CN" altLang="en-US" sz="1100" dirty="0">
                      <a:solidFill>
                        <a:prstClr val="white"/>
                      </a:solidFill>
                      <a:latin typeface="+mn-ea"/>
                      <a:ea typeface="+mn-ea"/>
                      <a:cs typeface="Aparajita" panose="020B0604020202020204" pitchFamily="34" charset="0"/>
                    </a:rPr>
                    <a:t>估计目前可供旧衣物流通市场在 </a:t>
                  </a:r>
                  <a:r>
                    <a:rPr lang="en-US" altLang="zh-CN" sz="1100" dirty="0">
                      <a:solidFill>
                        <a:prstClr val="white"/>
                      </a:solidFill>
                      <a:latin typeface="+mn-ea"/>
                      <a:ea typeface="+mn-ea"/>
                      <a:cs typeface="Aparajita" panose="020B0604020202020204" pitchFamily="34" charset="0"/>
                    </a:rPr>
                    <a:t>4,200 </a:t>
                  </a:r>
                  <a:r>
                    <a:rPr lang="zh-CN" altLang="en-US" sz="1100" dirty="0">
                      <a:solidFill>
                        <a:prstClr val="white"/>
                      </a:solidFill>
                      <a:latin typeface="+mn-ea"/>
                      <a:ea typeface="+mn-ea"/>
                      <a:cs typeface="Aparajita" panose="020B0604020202020204" pitchFamily="34" charset="0"/>
                    </a:rPr>
                    <a:t>亿人民币以上。</a:t>
                  </a:r>
                  <a:endParaRPr lang="en-US" sz="1100" dirty="0">
                    <a:solidFill>
                      <a:prstClr val="white"/>
                    </a:solidFill>
                    <a:latin typeface="+mn-ea"/>
                    <a:ea typeface="+mn-ea"/>
                    <a:cs typeface="Aparajita" panose="020B0604020202020204" pitchFamily="34" charset="0"/>
                  </a:endParaRPr>
                </a:p>
              </p:txBody>
            </p:sp>
          </p:gr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Raleway Light"/>
                </a:endParaRPr>
              </a:p>
            </p:txBody>
          </p:sp>
        </p:gr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2355" y="4097702"/>
              <a:ext cx="383832" cy="383832"/>
            </a:xfrm>
            <a:prstGeom prst="rect">
              <a:avLst/>
            </a:prstGeom>
          </p:spPr>
        </p:pic>
      </p:grpSp>
      <p:grpSp>
        <p:nvGrpSpPr>
          <p:cNvPr id="8" name="组 7"/>
          <p:cNvGrpSpPr/>
          <p:nvPr/>
        </p:nvGrpSpPr>
        <p:grpSpPr>
          <a:xfrm>
            <a:off x="7061315" y="5104056"/>
            <a:ext cx="4696270" cy="824775"/>
            <a:chOff x="7061315" y="5104056"/>
            <a:chExt cx="4696270" cy="824775"/>
          </a:xfrm>
        </p:grpSpPr>
        <p:grpSp>
          <p:nvGrpSpPr>
            <p:cNvPr id="40" name="Group 39"/>
            <p:cNvGrpSpPr/>
            <p:nvPr/>
          </p:nvGrpSpPr>
          <p:grpSpPr>
            <a:xfrm>
              <a:off x="7061315" y="5104056"/>
              <a:ext cx="4696270" cy="824775"/>
              <a:chOff x="2366663" y="7380281"/>
              <a:chExt cx="9392539" cy="1649547"/>
            </a:xfrm>
          </p:grpSpPr>
          <p:grpSp>
            <p:nvGrpSpPr>
              <p:cNvPr id="41" name="Group 40"/>
              <p:cNvGrpSpPr/>
              <p:nvPr/>
            </p:nvGrpSpPr>
            <p:grpSpPr>
              <a:xfrm>
                <a:off x="3598775" y="7380281"/>
                <a:ext cx="8160427" cy="1649547"/>
                <a:chOff x="4224467" y="4470338"/>
                <a:chExt cx="8160427" cy="1649547"/>
              </a:xfrm>
            </p:grpSpPr>
            <p:sp>
              <p:nvSpPr>
                <p:cNvPr id="44" name="Title 20"/>
                <p:cNvSpPr txBox="1">
                  <a:spLocks/>
                </p:cNvSpPr>
                <p:nvPr/>
              </p:nvSpPr>
              <p:spPr>
                <a:xfrm>
                  <a:off x="4224467" y="4470338"/>
                  <a:ext cx="4888257" cy="430888"/>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smtClean="0">
                      <a:solidFill>
                        <a:prstClr val="white"/>
                      </a:solidFill>
                      <a:latin typeface="微软雅黑" panose="020B0503020204020204" pitchFamily="34" charset="-122"/>
                      <a:cs typeface="Aparajita" panose="020B0604020202020204" pitchFamily="34" charset="0"/>
                    </a:rPr>
                    <a:t>奢侈品</a:t>
                  </a:r>
                  <a:endParaRPr lang="en-US" sz="1400" b="1" dirty="0">
                    <a:solidFill>
                      <a:prstClr val="white"/>
                    </a:solidFill>
                    <a:latin typeface="微软雅黑" panose="020B0503020204020204" pitchFamily="34" charset="-122"/>
                    <a:cs typeface="Aparajita" panose="020B0604020202020204" pitchFamily="34" charset="0"/>
                  </a:endParaRPr>
                </a:p>
              </p:txBody>
            </p:sp>
            <p:sp>
              <p:nvSpPr>
                <p:cNvPr id="45" name="Title 20"/>
                <p:cNvSpPr txBox="1">
                  <a:spLocks/>
                </p:cNvSpPr>
                <p:nvPr/>
              </p:nvSpPr>
              <p:spPr>
                <a:xfrm>
                  <a:off x="4233651" y="4858059"/>
                  <a:ext cx="8151243" cy="1261826"/>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100" dirty="0">
                      <a:solidFill>
                        <a:prstClr val="white"/>
                      </a:solidFill>
                      <a:latin typeface="+mn-ea"/>
                      <a:ea typeface="+mn-ea"/>
                      <a:cs typeface="Aparajita" panose="020B0604020202020204" pitchFamily="34" charset="0"/>
                    </a:rPr>
                    <a:t>2014 </a:t>
                  </a:r>
                  <a:r>
                    <a:rPr lang="zh-CN" altLang="en-US" sz="1100" dirty="0">
                      <a:solidFill>
                        <a:prstClr val="white"/>
                      </a:solidFill>
                      <a:latin typeface="+mn-ea"/>
                      <a:ea typeface="+mn-ea"/>
                      <a:cs typeface="Aparajita" panose="020B0604020202020204" pitchFamily="34" charset="0"/>
                    </a:rPr>
                    <a:t>年中国消费者在全球奢侈品市场消费  </a:t>
                  </a:r>
                  <a:r>
                    <a:rPr lang="en-US" altLang="zh-CN" sz="1100" dirty="0">
                      <a:solidFill>
                        <a:prstClr val="white"/>
                      </a:solidFill>
                      <a:latin typeface="+mn-ea"/>
                      <a:ea typeface="+mn-ea"/>
                      <a:cs typeface="Aparajita" panose="020B0604020202020204" pitchFamily="34" charset="0"/>
                    </a:rPr>
                    <a:t>3,833 </a:t>
                  </a:r>
                  <a:r>
                    <a:rPr lang="zh-CN" altLang="en-US" sz="1100" dirty="0">
                      <a:solidFill>
                        <a:prstClr val="white"/>
                      </a:solidFill>
                      <a:latin typeface="+mn-ea"/>
                      <a:ea typeface="+mn-ea"/>
                      <a:cs typeface="Aparajita" panose="020B0604020202020204" pitchFamily="34" charset="0"/>
                    </a:rPr>
                    <a:t>亿元，同比增长 </a:t>
                  </a:r>
                  <a:r>
                    <a:rPr lang="en-US" altLang="zh-CN" sz="1100" dirty="0">
                      <a:solidFill>
                        <a:prstClr val="white"/>
                      </a:solidFill>
                      <a:latin typeface="+mn-ea"/>
                      <a:ea typeface="+mn-ea"/>
                      <a:cs typeface="Aparajita" panose="020B0604020202020204" pitchFamily="34" charset="0"/>
                    </a:rPr>
                    <a:t>9</a:t>
                  </a:r>
                  <a:r>
                    <a:rPr lang="en-US" altLang="zh-CN" sz="1100" dirty="0" smtClean="0">
                      <a:solidFill>
                        <a:prstClr val="white"/>
                      </a:solidFill>
                      <a:latin typeface="+mn-ea"/>
                      <a:ea typeface="+mn-ea"/>
                      <a:cs typeface="Aparajita" panose="020B0604020202020204" pitchFamily="34" charset="0"/>
                    </a:rPr>
                    <a:t>%</a:t>
                  </a:r>
                  <a:r>
                    <a:rPr lang="zh-CN" altLang="en-US" sz="1100" dirty="0" smtClean="0">
                      <a:solidFill>
                        <a:prstClr val="white"/>
                      </a:solidFill>
                      <a:latin typeface="+mn-ea"/>
                      <a:ea typeface="+mn-ea"/>
                      <a:cs typeface="Aparajita" panose="020B0604020202020204" pitchFamily="34" charset="0"/>
                    </a:rPr>
                    <a:t>，熟</a:t>
                  </a:r>
                  <a:r>
                    <a:rPr lang="zh-CN" altLang="en-US" sz="1100" dirty="0">
                      <a:solidFill>
                        <a:prstClr val="white"/>
                      </a:solidFill>
                      <a:latin typeface="+mn-ea"/>
                      <a:ea typeface="+mn-ea"/>
                      <a:cs typeface="Aparajita" panose="020B0604020202020204" pitchFamily="34" charset="0"/>
                    </a:rPr>
                    <a:t>奢侈品市场的二手交易一般占整个奢侈品市场的 </a:t>
                  </a:r>
                  <a:r>
                    <a:rPr lang="en-US" altLang="zh-CN" sz="1100" dirty="0">
                      <a:solidFill>
                        <a:prstClr val="white"/>
                      </a:solidFill>
                      <a:latin typeface="+mn-ea"/>
                      <a:ea typeface="+mn-ea"/>
                      <a:cs typeface="Aparajita" panose="020B0604020202020204" pitchFamily="34" charset="0"/>
                    </a:rPr>
                    <a:t>10-15%</a:t>
                  </a:r>
                  <a:r>
                    <a:rPr lang="zh-CN" altLang="en-US" sz="1100" dirty="0">
                      <a:solidFill>
                        <a:prstClr val="white"/>
                      </a:solidFill>
                      <a:latin typeface="+mn-ea"/>
                      <a:ea typeface="+mn-ea"/>
                      <a:cs typeface="Aparajita" panose="020B0604020202020204" pitchFamily="34" charset="0"/>
                    </a:rPr>
                    <a:t>，而我国实际每年二手奢侈品交易仅有几十亿</a:t>
                  </a:r>
                  <a:endParaRPr lang="en-US" sz="1100" dirty="0">
                    <a:solidFill>
                      <a:prstClr val="white"/>
                    </a:solidFill>
                    <a:latin typeface="+mn-ea"/>
                    <a:ea typeface="+mn-ea"/>
                    <a:cs typeface="Aparajita" panose="020B0604020202020204" pitchFamily="34" charset="0"/>
                  </a:endParaRPr>
                </a:p>
              </p:txBody>
            </p:sp>
          </p:gr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Raleway Light"/>
                </a:endParaRPr>
              </a:p>
            </p:txBody>
          </p:sp>
        </p:gr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8192" y="5168483"/>
              <a:ext cx="459957" cy="459957"/>
            </a:xfrm>
            <a:prstGeom prst="rect">
              <a:avLst/>
            </a:prstGeom>
          </p:spPr>
        </p:pic>
      </p:grpSp>
      <p:grpSp>
        <p:nvGrpSpPr>
          <p:cNvPr id="6" name="组 5"/>
          <p:cNvGrpSpPr/>
          <p:nvPr/>
        </p:nvGrpSpPr>
        <p:grpSpPr>
          <a:xfrm>
            <a:off x="7061315" y="2803476"/>
            <a:ext cx="4702818" cy="839251"/>
            <a:chOff x="7061315" y="2803476"/>
            <a:chExt cx="4702818" cy="839251"/>
          </a:xfrm>
        </p:grpSpPr>
        <p:grpSp>
          <p:nvGrpSpPr>
            <p:cNvPr id="22" name="Group 21"/>
            <p:cNvGrpSpPr/>
            <p:nvPr/>
          </p:nvGrpSpPr>
          <p:grpSpPr>
            <a:xfrm>
              <a:off x="7061315" y="2803476"/>
              <a:ext cx="4702818" cy="839251"/>
              <a:chOff x="2366663" y="3998330"/>
              <a:chExt cx="9405635" cy="1678501"/>
            </a:xfrm>
          </p:grpSpPr>
          <p:grpSp>
            <p:nvGrpSpPr>
              <p:cNvPr id="23" name="Group 22"/>
              <p:cNvGrpSpPr/>
              <p:nvPr/>
            </p:nvGrpSpPr>
            <p:grpSpPr>
              <a:xfrm>
                <a:off x="3599459" y="3998330"/>
                <a:ext cx="8172839" cy="1678501"/>
                <a:chOff x="4224467" y="4289804"/>
                <a:chExt cx="8172839" cy="1678501"/>
              </a:xfrm>
            </p:grpSpPr>
            <p:sp>
              <p:nvSpPr>
                <p:cNvPr id="26" name="Title 20"/>
                <p:cNvSpPr txBox="1">
                  <a:spLocks/>
                </p:cNvSpPr>
                <p:nvPr/>
              </p:nvSpPr>
              <p:spPr>
                <a:xfrm>
                  <a:off x="4224467" y="4289804"/>
                  <a:ext cx="4888257" cy="430888"/>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smtClean="0">
                      <a:solidFill>
                        <a:prstClr val="white"/>
                      </a:solidFill>
                      <a:latin typeface="微软雅黑" panose="020B0503020204020204" pitchFamily="34" charset="-122"/>
                      <a:cs typeface="Aparajita" panose="020B0604020202020204" pitchFamily="34" charset="0"/>
                    </a:rPr>
                    <a:t>手机</a:t>
                  </a:r>
                  <a:endParaRPr lang="en-US" sz="1400" b="1" dirty="0">
                    <a:solidFill>
                      <a:prstClr val="white"/>
                    </a:solidFill>
                    <a:latin typeface="微软雅黑" panose="020B0503020204020204" pitchFamily="34" charset="-122"/>
                    <a:cs typeface="Aparajita" panose="020B0604020202020204" pitchFamily="34" charset="0"/>
                  </a:endParaRPr>
                </a:p>
              </p:txBody>
            </p:sp>
            <p:sp>
              <p:nvSpPr>
                <p:cNvPr id="27" name="Title 20"/>
                <p:cNvSpPr txBox="1">
                  <a:spLocks/>
                </p:cNvSpPr>
                <p:nvPr/>
              </p:nvSpPr>
              <p:spPr>
                <a:xfrm>
                  <a:off x="4268827" y="4706478"/>
                  <a:ext cx="8128479" cy="1261827"/>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100" dirty="0" smtClean="0">
                      <a:solidFill>
                        <a:prstClr val="white"/>
                      </a:solidFill>
                      <a:latin typeface="+mn-ea"/>
                      <a:ea typeface="+mn-ea"/>
                      <a:cs typeface="Aparajita" panose="020B0604020202020204" pitchFamily="34" charset="0"/>
                    </a:rPr>
                    <a:t>至 </a:t>
                  </a:r>
                  <a:r>
                    <a:rPr lang="en-US" altLang="zh-CN" sz="1100" dirty="0">
                      <a:solidFill>
                        <a:prstClr val="white"/>
                      </a:solidFill>
                      <a:latin typeface="+mn-ea"/>
                      <a:ea typeface="+mn-ea"/>
                      <a:cs typeface="Aparajita" panose="020B0604020202020204" pitchFamily="34" charset="0"/>
                    </a:rPr>
                    <a:t>2015 </a:t>
                  </a:r>
                  <a:r>
                    <a:rPr lang="zh-CN" altLang="en-US" sz="1100" dirty="0">
                      <a:solidFill>
                        <a:prstClr val="white"/>
                      </a:solidFill>
                      <a:latin typeface="+mn-ea"/>
                      <a:ea typeface="+mn-ea"/>
                      <a:cs typeface="Aparajita" panose="020B0604020202020204" pitchFamily="34" charset="0"/>
                    </a:rPr>
                    <a:t>年 </a:t>
                  </a:r>
                  <a:r>
                    <a:rPr lang="en-US" altLang="zh-CN" sz="1100" dirty="0">
                      <a:solidFill>
                        <a:prstClr val="white"/>
                      </a:solidFill>
                      <a:latin typeface="+mn-ea"/>
                      <a:ea typeface="+mn-ea"/>
                      <a:cs typeface="Aparajita" panose="020B0604020202020204" pitchFamily="34" charset="0"/>
                    </a:rPr>
                    <a:t>4 </a:t>
                  </a:r>
                  <a:r>
                    <a:rPr lang="zh-CN" altLang="en-US" sz="1100" dirty="0">
                      <a:solidFill>
                        <a:prstClr val="white"/>
                      </a:solidFill>
                      <a:latin typeface="+mn-ea"/>
                      <a:ea typeface="+mn-ea"/>
                      <a:cs typeface="Aparajita" panose="020B0604020202020204" pitchFamily="34" charset="0"/>
                    </a:rPr>
                    <a:t>月，我国手机上网用户达 </a:t>
                  </a:r>
                  <a:r>
                    <a:rPr lang="en-US" altLang="zh-CN" sz="1100" dirty="0">
                      <a:solidFill>
                        <a:prstClr val="white"/>
                      </a:solidFill>
                      <a:latin typeface="+mn-ea"/>
                      <a:ea typeface="+mn-ea"/>
                      <a:cs typeface="Aparajita" panose="020B0604020202020204" pitchFamily="34" charset="0"/>
                    </a:rPr>
                    <a:t>8.4 </a:t>
                  </a:r>
                  <a:r>
                    <a:rPr lang="zh-CN" altLang="en-US" sz="1100" dirty="0">
                      <a:solidFill>
                        <a:prstClr val="white"/>
                      </a:solidFill>
                      <a:latin typeface="+mn-ea"/>
                      <a:ea typeface="+mn-ea"/>
                      <a:cs typeface="Aparajita" panose="020B0604020202020204" pitchFamily="34" charset="0"/>
                    </a:rPr>
                    <a:t>亿，非上网手机用户达 </a:t>
                  </a:r>
                  <a:r>
                    <a:rPr lang="en-US" altLang="zh-CN" sz="1100" dirty="0">
                      <a:solidFill>
                        <a:prstClr val="white"/>
                      </a:solidFill>
                      <a:latin typeface="+mn-ea"/>
                      <a:ea typeface="+mn-ea"/>
                      <a:cs typeface="Aparajita" panose="020B0604020202020204" pitchFamily="34" charset="0"/>
                    </a:rPr>
                    <a:t>4.46 </a:t>
                  </a:r>
                  <a:r>
                    <a:rPr lang="zh-CN" altLang="en-US" sz="1100" dirty="0">
                      <a:solidFill>
                        <a:prstClr val="white"/>
                      </a:solidFill>
                      <a:latin typeface="+mn-ea"/>
                      <a:ea typeface="+mn-ea"/>
                      <a:cs typeface="Aparajita" panose="020B0604020202020204" pitchFamily="34" charset="0"/>
                    </a:rPr>
                    <a:t>亿，</a:t>
                  </a:r>
                  <a:r>
                    <a:rPr lang="en-US" altLang="zh-CN" sz="1100" dirty="0">
                      <a:solidFill>
                        <a:prstClr val="white"/>
                      </a:solidFill>
                      <a:latin typeface="+mn-ea"/>
                      <a:ea typeface="+mn-ea"/>
                      <a:cs typeface="Aparajita" panose="020B0604020202020204" pitchFamily="34" charset="0"/>
                    </a:rPr>
                    <a:t>2014</a:t>
                  </a:r>
                  <a:r>
                    <a:rPr lang="zh-CN" altLang="en-US" sz="1100" dirty="0">
                      <a:solidFill>
                        <a:prstClr val="white"/>
                      </a:solidFill>
                      <a:latin typeface="+mn-ea"/>
                      <a:ea typeface="+mn-ea"/>
                      <a:cs typeface="Aparajita" panose="020B0604020202020204" pitchFamily="34" charset="0"/>
                    </a:rPr>
                    <a:t>年 我国手机出货量为 </a:t>
                  </a:r>
                  <a:r>
                    <a:rPr lang="en-US" altLang="zh-CN" sz="1100" dirty="0">
                      <a:solidFill>
                        <a:prstClr val="white"/>
                      </a:solidFill>
                      <a:latin typeface="+mn-ea"/>
                      <a:ea typeface="+mn-ea"/>
                      <a:cs typeface="Aparajita" panose="020B0604020202020204" pitchFamily="34" charset="0"/>
                    </a:rPr>
                    <a:t>4.25 </a:t>
                  </a:r>
                  <a:r>
                    <a:rPr lang="zh-CN" altLang="en-US" sz="1100" dirty="0">
                      <a:solidFill>
                        <a:prstClr val="white"/>
                      </a:solidFill>
                      <a:latin typeface="+mn-ea"/>
                      <a:ea typeface="+mn-ea"/>
                      <a:cs typeface="Aparajita" panose="020B0604020202020204" pitchFamily="34" charset="0"/>
                    </a:rPr>
                    <a:t>亿部，闲置率约 </a:t>
                  </a:r>
                  <a:r>
                    <a:rPr lang="en-US" altLang="zh-CN" sz="1100" dirty="0">
                      <a:solidFill>
                        <a:prstClr val="white"/>
                      </a:solidFill>
                      <a:latin typeface="+mn-ea"/>
                      <a:ea typeface="+mn-ea"/>
                      <a:cs typeface="Aparajita" panose="020B0604020202020204" pitchFamily="34" charset="0"/>
                    </a:rPr>
                    <a:t>60%</a:t>
                  </a:r>
                  <a:r>
                    <a:rPr lang="zh-CN" altLang="en-US" sz="1100" dirty="0">
                      <a:solidFill>
                        <a:prstClr val="white"/>
                      </a:solidFill>
                      <a:latin typeface="+mn-ea"/>
                      <a:ea typeface="+mn-ea"/>
                      <a:cs typeface="Aparajita" panose="020B0604020202020204" pitchFamily="34" charset="0"/>
                    </a:rPr>
                    <a:t>，过去五年到现在我国的废旧手机存量可达  </a:t>
                  </a:r>
                  <a:r>
                    <a:rPr lang="en-US" altLang="zh-CN" sz="1100" dirty="0">
                      <a:solidFill>
                        <a:prstClr val="white"/>
                      </a:solidFill>
                      <a:latin typeface="+mn-ea"/>
                      <a:ea typeface="+mn-ea"/>
                      <a:cs typeface="Aparajita" panose="020B0604020202020204" pitchFamily="34" charset="0"/>
                    </a:rPr>
                    <a:t>11 </a:t>
                  </a:r>
                  <a:r>
                    <a:rPr lang="zh-CN" altLang="en-US" sz="1100" dirty="0">
                      <a:solidFill>
                        <a:prstClr val="white"/>
                      </a:solidFill>
                      <a:latin typeface="+mn-ea"/>
                      <a:ea typeface="+mn-ea"/>
                      <a:cs typeface="Aparajita" panose="020B0604020202020204" pitchFamily="34" charset="0"/>
                    </a:rPr>
                    <a:t>亿</a:t>
                  </a:r>
                  <a:r>
                    <a:rPr lang="zh-CN" altLang="en-US" sz="1100" dirty="0" smtClean="0">
                      <a:solidFill>
                        <a:prstClr val="white"/>
                      </a:solidFill>
                      <a:latin typeface="+mn-ea"/>
                      <a:ea typeface="+mn-ea"/>
                      <a:cs typeface="Aparajita" panose="020B0604020202020204" pitchFamily="34" charset="0"/>
                    </a:rPr>
                    <a:t>台</a:t>
                  </a:r>
                  <a:endParaRPr lang="en-US" sz="1100" dirty="0">
                    <a:solidFill>
                      <a:prstClr val="white"/>
                    </a:solidFill>
                    <a:latin typeface="+mn-ea"/>
                    <a:ea typeface="+mn-ea"/>
                    <a:cs typeface="Aparajita" panose="020B0604020202020204" pitchFamily="34" charset="0"/>
                  </a:endParaRPr>
                </a:p>
              </p:txBody>
            </p:sp>
          </p:gr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id-ID" dirty="0">
                  <a:solidFill>
                    <a:prstClr val="white"/>
                  </a:solidFill>
                  <a:latin typeface="Raleway Light"/>
                </a:endParaRPr>
              </a:p>
            </p:txBody>
          </p:sp>
        </p:gr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6006" y="2992191"/>
              <a:ext cx="404330" cy="404330"/>
            </a:xfrm>
            <a:prstGeom prst="rect">
              <a:avLst/>
            </a:prstGeom>
          </p:spPr>
        </p:pic>
      </p:grpSp>
    </p:spTree>
    <p:extLst>
      <p:ext uri="{BB962C8B-B14F-4D97-AF65-F5344CB8AC3E}">
        <p14:creationId xmlns:p14="http://schemas.microsoft.com/office/powerpoint/2010/main" val="37068316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1"/>
          <p:cNvGrpSpPr/>
          <p:nvPr/>
        </p:nvGrpSpPr>
        <p:grpSpPr>
          <a:xfrm>
            <a:off x="860425" y="241509"/>
            <a:ext cx="10467182" cy="1039544"/>
            <a:chOff x="5988388" y="483017"/>
            <a:chExt cx="12359700" cy="2079087"/>
          </a:xfrm>
        </p:grpSpPr>
        <p:sp>
          <p:nvSpPr>
            <p:cNvPr id="6"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7"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8"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sp>
        <p:nvSpPr>
          <p:cNvPr id="173" name="Freeform 1"/>
          <p:cNvSpPr>
            <a:spLocks noChangeArrowheads="1"/>
          </p:cNvSpPr>
          <p:nvPr/>
        </p:nvSpPr>
        <p:spPr bwMode="auto">
          <a:xfrm>
            <a:off x="7570889" y="1967265"/>
            <a:ext cx="426233" cy="675411"/>
          </a:xfrm>
          <a:custGeom>
            <a:avLst/>
            <a:gdLst>
              <a:gd name="T0" fmla="*/ 93 w 1282"/>
              <a:gd name="T1" fmla="*/ 344 h 2032"/>
              <a:gd name="T2" fmla="*/ 93 w 1282"/>
              <a:gd name="T3" fmla="*/ 344 h 2032"/>
              <a:gd name="T4" fmla="*/ 750 w 1282"/>
              <a:gd name="T5" fmla="*/ 1000 h 2032"/>
              <a:gd name="T6" fmla="*/ 93 w 1282"/>
              <a:gd name="T7" fmla="*/ 1656 h 2032"/>
              <a:gd name="T8" fmla="*/ 93 w 1282"/>
              <a:gd name="T9" fmla="*/ 1937 h 2032"/>
              <a:gd name="T10" fmla="*/ 375 w 1282"/>
              <a:gd name="T11" fmla="*/ 1937 h 2032"/>
              <a:gd name="T12" fmla="*/ 1281 w 1282"/>
              <a:gd name="T13" fmla="*/ 1000 h 2032"/>
              <a:gd name="T14" fmla="*/ 375 w 1282"/>
              <a:gd name="T15" fmla="*/ 94 h 2032"/>
              <a:gd name="T16" fmla="*/ 93 w 1282"/>
              <a:gd name="T17" fmla="*/ 94 h 2032"/>
              <a:gd name="T18" fmla="*/ 31 w 1282"/>
              <a:gd name="T19" fmla="*/ 219 h 2032"/>
              <a:gd name="T20" fmla="*/ 93 w 1282"/>
              <a:gd name="T21" fmla="*/ 344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2" h="2032">
                <a:moveTo>
                  <a:pt x="93" y="344"/>
                </a:moveTo>
                <a:lnTo>
                  <a:pt x="93" y="344"/>
                </a:lnTo>
                <a:cubicBezTo>
                  <a:pt x="750" y="1000"/>
                  <a:pt x="750" y="1000"/>
                  <a:pt x="750" y="1000"/>
                </a:cubicBezTo>
                <a:cubicBezTo>
                  <a:pt x="93" y="1656"/>
                  <a:pt x="93" y="1656"/>
                  <a:pt x="93" y="1656"/>
                </a:cubicBezTo>
                <a:cubicBezTo>
                  <a:pt x="0" y="1750"/>
                  <a:pt x="0" y="1875"/>
                  <a:pt x="93" y="1937"/>
                </a:cubicBezTo>
                <a:cubicBezTo>
                  <a:pt x="156" y="2031"/>
                  <a:pt x="281" y="2031"/>
                  <a:pt x="375" y="1937"/>
                </a:cubicBezTo>
                <a:cubicBezTo>
                  <a:pt x="1281" y="1000"/>
                  <a:pt x="1281" y="1000"/>
                  <a:pt x="1281" y="1000"/>
                </a:cubicBezTo>
                <a:cubicBezTo>
                  <a:pt x="375" y="94"/>
                  <a:pt x="375" y="94"/>
                  <a:pt x="375" y="94"/>
                </a:cubicBezTo>
                <a:cubicBezTo>
                  <a:pt x="281" y="0"/>
                  <a:pt x="156" y="0"/>
                  <a:pt x="93" y="94"/>
                </a:cubicBezTo>
                <a:cubicBezTo>
                  <a:pt x="62" y="125"/>
                  <a:pt x="31" y="156"/>
                  <a:pt x="31" y="219"/>
                </a:cubicBezTo>
                <a:cubicBezTo>
                  <a:pt x="31" y="281"/>
                  <a:pt x="62" y="313"/>
                  <a:pt x="93" y="344"/>
                </a:cubicBez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2" tIns="45711" rIns="91422" bIns="45711" anchor="ctr"/>
          <a:lstStyle/>
          <a:p>
            <a:pPr defTabSz="914217"/>
            <a:endParaRPr lang="en-US" dirty="0">
              <a:solidFill>
                <a:srgbClr val="445469"/>
              </a:solidFill>
              <a:latin typeface="微软雅黑" panose="020B0503020204020204" pitchFamily="34" charset="-122"/>
            </a:endParaRPr>
          </a:p>
        </p:txBody>
      </p:sp>
      <p:sp>
        <p:nvSpPr>
          <p:cNvPr id="174" name="Freeform 27"/>
          <p:cNvSpPr>
            <a:spLocks noChangeArrowheads="1"/>
          </p:cNvSpPr>
          <p:nvPr/>
        </p:nvSpPr>
        <p:spPr bwMode="auto">
          <a:xfrm>
            <a:off x="9687409" y="4375889"/>
            <a:ext cx="426234" cy="665156"/>
          </a:xfrm>
          <a:custGeom>
            <a:avLst/>
            <a:gdLst>
              <a:gd name="T0" fmla="*/ 1219 w 1283"/>
              <a:gd name="T1" fmla="*/ 1656 h 2001"/>
              <a:gd name="T2" fmla="*/ 1219 w 1283"/>
              <a:gd name="T3" fmla="*/ 1656 h 2001"/>
              <a:gd name="T4" fmla="*/ 563 w 1283"/>
              <a:gd name="T5" fmla="*/ 1000 h 2001"/>
              <a:gd name="T6" fmla="*/ 1219 w 1283"/>
              <a:gd name="T7" fmla="*/ 344 h 2001"/>
              <a:gd name="T8" fmla="*/ 1219 w 1283"/>
              <a:gd name="T9" fmla="*/ 63 h 2001"/>
              <a:gd name="T10" fmla="*/ 938 w 1283"/>
              <a:gd name="T11" fmla="*/ 63 h 2001"/>
              <a:gd name="T12" fmla="*/ 0 w 1283"/>
              <a:gd name="T13" fmla="*/ 1000 h 2001"/>
              <a:gd name="T14" fmla="*/ 938 w 1283"/>
              <a:gd name="T15" fmla="*/ 1938 h 2001"/>
              <a:gd name="T16" fmla="*/ 1219 w 1283"/>
              <a:gd name="T17" fmla="*/ 1938 h 2001"/>
              <a:gd name="T18" fmla="*/ 1282 w 1283"/>
              <a:gd name="T19" fmla="*/ 1781 h 2001"/>
              <a:gd name="T20" fmla="*/ 1219 w 1283"/>
              <a:gd name="T21" fmla="*/ 1656 h 2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3" h="2001">
                <a:moveTo>
                  <a:pt x="1219" y="1656"/>
                </a:moveTo>
                <a:lnTo>
                  <a:pt x="1219" y="1656"/>
                </a:lnTo>
                <a:cubicBezTo>
                  <a:pt x="563" y="1000"/>
                  <a:pt x="563" y="1000"/>
                  <a:pt x="563" y="1000"/>
                </a:cubicBezTo>
                <a:cubicBezTo>
                  <a:pt x="1219" y="344"/>
                  <a:pt x="1219" y="344"/>
                  <a:pt x="1219" y="344"/>
                </a:cubicBezTo>
                <a:cubicBezTo>
                  <a:pt x="1282" y="250"/>
                  <a:pt x="1282" y="125"/>
                  <a:pt x="1219" y="63"/>
                </a:cubicBezTo>
                <a:cubicBezTo>
                  <a:pt x="1157" y="0"/>
                  <a:pt x="1032" y="0"/>
                  <a:pt x="938" y="63"/>
                </a:cubicBezTo>
                <a:cubicBezTo>
                  <a:pt x="0" y="1000"/>
                  <a:pt x="0" y="1000"/>
                  <a:pt x="0" y="1000"/>
                </a:cubicBezTo>
                <a:cubicBezTo>
                  <a:pt x="938" y="1938"/>
                  <a:pt x="938" y="1938"/>
                  <a:pt x="938" y="1938"/>
                </a:cubicBezTo>
                <a:cubicBezTo>
                  <a:pt x="1032" y="2000"/>
                  <a:pt x="1157" y="2000"/>
                  <a:pt x="1219" y="1938"/>
                </a:cubicBezTo>
                <a:cubicBezTo>
                  <a:pt x="1251" y="1875"/>
                  <a:pt x="1282" y="1844"/>
                  <a:pt x="1282" y="1781"/>
                </a:cubicBezTo>
                <a:cubicBezTo>
                  <a:pt x="1282" y="1719"/>
                  <a:pt x="1251" y="1688"/>
                  <a:pt x="1219" y="1656"/>
                </a:cubicBez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2" tIns="45711" rIns="91422" bIns="45711" anchor="ctr"/>
          <a:lstStyle/>
          <a:p>
            <a:pPr defTabSz="914217"/>
            <a:endParaRPr lang="en-US" dirty="0">
              <a:solidFill>
                <a:srgbClr val="445469"/>
              </a:solidFill>
              <a:latin typeface="微软雅黑" panose="020B0503020204020204" pitchFamily="34" charset="-122"/>
            </a:endParaRPr>
          </a:p>
        </p:txBody>
      </p:sp>
      <p:grpSp>
        <p:nvGrpSpPr>
          <p:cNvPr id="175" name="Group 2"/>
          <p:cNvGrpSpPr/>
          <p:nvPr/>
        </p:nvGrpSpPr>
        <p:grpSpPr>
          <a:xfrm>
            <a:off x="6375679" y="2238307"/>
            <a:ext cx="4940497" cy="2533160"/>
            <a:chOff x="6420323" y="2550227"/>
            <a:chExt cx="4941784" cy="2533160"/>
          </a:xfrm>
          <a:solidFill>
            <a:schemeClr val="bg1">
              <a:lumMod val="65000"/>
            </a:schemeClr>
          </a:solidFill>
        </p:grpSpPr>
        <p:sp>
          <p:nvSpPr>
            <p:cNvPr id="176" name="Freeform 2"/>
            <p:cNvSpPr>
              <a:spLocks noChangeArrowheads="1"/>
            </p:cNvSpPr>
            <p:nvPr/>
          </p:nvSpPr>
          <p:spPr bwMode="auto">
            <a:xfrm>
              <a:off x="7626100" y="2550227"/>
              <a:ext cx="134789" cy="134789"/>
            </a:xfrm>
            <a:custGeom>
              <a:avLst/>
              <a:gdLst>
                <a:gd name="T0" fmla="*/ 187 w 407"/>
                <a:gd name="T1" fmla="*/ 406 h 407"/>
                <a:gd name="T2" fmla="*/ 187 w 407"/>
                <a:gd name="T3" fmla="*/ 406 h 407"/>
                <a:gd name="T4" fmla="*/ 0 w 407"/>
                <a:gd name="T5" fmla="*/ 187 h 407"/>
                <a:gd name="T6" fmla="*/ 187 w 407"/>
                <a:gd name="T7" fmla="*/ 0 h 407"/>
                <a:gd name="T8" fmla="*/ 406 w 407"/>
                <a:gd name="T9" fmla="*/ 187 h 407"/>
                <a:gd name="T10" fmla="*/ 187 w 407"/>
                <a:gd name="T11" fmla="*/ 406 h 407"/>
              </a:gdLst>
              <a:ahLst/>
              <a:cxnLst>
                <a:cxn ang="0">
                  <a:pos x="T0" y="T1"/>
                </a:cxn>
                <a:cxn ang="0">
                  <a:pos x="T2" y="T3"/>
                </a:cxn>
                <a:cxn ang="0">
                  <a:pos x="T4" y="T5"/>
                </a:cxn>
                <a:cxn ang="0">
                  <a:pos x="T6" y="T7"/>
                </a:cxn>
                <a:cxn ang="0">
                  <a:pos x="T8" y="T9"/>
                </a:cxn>
                <a:cxn ang="0">
                  <a:pos x="T10" y="T11"/>
                </a:cxn>
              </a:cxnLst>
              <a:rect l="0" t="0" r="r" b="b"/>
              <a:pathLst>
                <a:path w="407" h="407">
                  <a:moveTo>
                    <a:pt x="187" y="406"/>
                  </a:moveTo>
                  <a:lnTo>
                    <a:pt x="187" y="406"/>
                  </a:lnTo>
                  <a:cubicBezTo>
                    <a:pt x="94" y="406"/>
                    <a:pt x="0" y="312"/>
                    <a:pt x="0" y="187"/>
                  </a:cubicBezTo>
                  <a:cubicBezTo>
                    <a:pt x="0" y="93"/>
                    <a:pt x="94" y="0"/>
                    <a:pt x="187" y="0"/>
                  </a:cubicBezTo>
                  <a:cubicBezTo>
                    <a:pt x="312" y="0"/>
                    <a:pt x="406" y="93"/>
                    <a:pt x="406" y="187"/>
                  </a:cubicBezTo>
                  <a:cubicBezTo>
                    <a:pt x="406" y="312"/>
                    <a:pt x="312" y="406"/>
                    <a:pt x="187"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77" name="Freeform 3"/>
            <p:cNvSpPr>
              <a:spLocks noChangeArrowheads="1"/>
            </p:cNvSpPr>
            <p:nvPr/>
          </p:nvSpPr>
          <p:spPr bwMode="auto">
            <a:xfrm>
              <a:off x="7626100" y="4947132"/>
              <a:ext cx="134789" cy="136255"/>
            </a:xfrm>
            <a:custGeom>
              <a:avLst/>
              <a:gdLst>
                <a:gd name="T0" fmla="*/ 187 w 407"/>
                <a:gd name="T1" fmla="*/ 407 h 408"/>
                <a:gd name="T2" fmla="*/ 187 w 407"/>
                <a:gd name="T3" fmla="*/ 407 h 408"/>
                <a:gd name="T4" fmla="*/ 0 w 407"/>
                <a:gd name="T5" fmla="*/ 219 h 408"/>
                <a:gd name="T6" fmla="*/ 187 w 407"/>
                <a:gd name="T7" fmla="*/ 0 h 408"/>
                <a:gd name="T8" fmla="*/ 406 w 407"/>
                <a:gd name="T9" fmla="*/ 219 h 408"/>
                <a:gd name="T10" fmla="*/ 187 w 407"/>
                <a:gd name="T11" fmla="*/ 407 h 408"/>
              </a:gdLst>
              <a:ahLst/>
              <a:cxnLst>
                <a:cxn ang="0">
                  <a:pos x="T0" y="T1"/>
                </a:cxn>
                <a:cxn ang="0">
                  <a:pos x="T2" y="T3"/>
                </a:cxn>
                <a:cxn ang="0">
                  <a:pos x="T4" y="T5"/>
                </a:cxn>
                <a:cxn ang="0">
                  <a:pos x="T6" y="T7"/>
                </a:cxn>
                <a:cxn ang="0">
                  <a:pos x="T8" y="T9"/>
                </a:cxn>
                <a:cxn ang="0">
                  <a:pos x="T10" y="T11"/>
                </a:cxn>
              </a:cxnLst>
              <a:rect l="0" t="0" r="r" b="b"/>
              <a:pathLst>
                <a:path w="407" h="408">
                  <a:moveTo>
                    <a:pt x="187" y="407"/>
                  </a:moveTo>
                  <a:lnTo>
                    <a:pt x="187" y="407"/>
                  </a:lnTo>
                  <a:cubicBezTo>
                    <a:pt x="94" y="407"/>
                    <a:pt x="0" y="313"/>
                    <a:pt x="0" y="219"/>
                  </a:cubicBezTo>
                  <a:cubicBezTo>
                    <a:pt x="0" y="94"/>
                    <a:pt x="94" y="0"/>
                    <a:pt x="187" y="0"/>
                  </a:cubicBezTo>
                  <a:cubicBezTo>
                    <a:pt x="312" y="0"/>
                    <a:pt x="406" y="94"/>
                    <a:pt x="406" y="219"/>
                  </a:cubicBezTo>
                  <a:cubicBezTo>
                    <a:pt x="406" y="313"/>
                    <a:pt x="312" y="407"/>
                    <a:pt x="187" y="4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78" name="Freeform 4"/>
            <p:cNvSpPr>
              <a:spLocks noChangeArrowheads="1"/>
            </p:cNvSpPr>
            <p:nvPr/>
          </p:nvSpPr>
          <p:spPr bwMode="auto">
            <a:xfrm>
              <a:off x="8820158" y="3754540"/>
              <a:ext cx="134789" cy="124534"/>
            </a:xfrm>
            <a:custGeom>
              <a:avLst/>
              <a:gdLst>
                <a:gd name="T0" fmla="*/ 0 w 406"/>
                <a:gd name="T1" fmla="*/ 187 h 375"/>
                <a:gd name="T2" fmla="*/ 0 w 406"/>
                <a:gd name="T3" fmla="*/ 187 h 375"/>
                <a:gd name="T4" fmla="*/ 218 w 406"/>
                <a:gd name="T5" fmla="*/ 0 h 375"/>
                <a:gd name="T6" fmla="*/ 405 w 406"/>
                <a:gd name="T7" fmla="*/ 187 h 375"/>
                <a:gd name="T8" fmla="*/ 218 w 406"/>
                <a:gd name="T9" fmla="*/ 374 h 375"/>
                <a:gd name="T10" fmla="*/ 0 w 406"/>
                <a:gd name="T11" fmla="*/ 187 h 375"/>
              </a:gdLst>
              <a:ahLst/>
              <a:cxnLst>
                <a:cxn ang="0">
                  <a:pos x="T0" y="T1"/>
                </a:cxn>
                <a:cxn ang="0">
                  <a:pos x="T2" y="T3"/>
                </a:cxn>
                <a:cxn ang="0">
                  <a:pos x="T4" y="T5"/>
                </a:cxn>
                <a:cxn ang="0">
                  <a:pos x="T6" y="T7"/>
                </a:cxn>
                <a:cxn ang="0">
                  <a:pos x="T8" y="T9"/>
                </a:cxn>
                <a:cxn ang="0">
                  <a:pos x="T10" y="T11"/>
                </a:cxn>
              </a:cxnLst>
              <a:rect l="0" t="0" r="r" b="b"/>
              <a:pathLst>
                <a:path w="406" h="375">
                  <a:moveTo>
                    <a:pt x="0" y="187"/>
                  </a:moveTo>
                  <a:lnTo>
                    <a:pt x="0" y="187"/>
                  </a:lnTo>
                  <a:cubicBezTo>
                    <a:pt x="0" y="62"/>
                    <a:pt x="93" y="0"/>
                    <a:pt x="218" y="0"/>
                  </a:cubicBezTo>
                  <a:cubicBezTo>
                    <a:pt x="311" y="0"/>
                    <a:pt x="405" y="62"/>
                    <a:pt x="405" y="187"/>
                  </a:cubicBezTo>
                  <a:cubicBezTo>
                    <a:pt x="405" y="280"/>
                    <a:pt x="311" y="374"/>
                    <a:pt x="218" y="374"/>
                  </a:cubicBezTo>
                  <a:cubicBezTo>
                    <a:pt x="93" y="374"/>
                    <a:pt x="0" y="280"/>
                    <a:pt x="0"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79" name="Freeform 5"/>
            <p:cNvSpPr>
              <a:spLocks noChangeArrowheads="1"/>
            </p:cNvSpPr>
            <p:nvPr/>
          </p:nvSpPr>
          <p:spPr bwMode="auto">
            <a:xfrm>
              <a:off x="6420323" y="3754540"/>
              <a:ext cx="134789" cy="124534"/>
            </a:xfrm>
            <a:custGeom>
              <a:avLst/>
              <a:gdLst>
                <a:gd name="T0" fmla="*/ 0 w 407"/>
                <a:gd name="T1" fmla="*/ 187 h 375"/>
                <a:gd name="T2" fmla="*/ 0 w 407"/>
                <a:gd name="T3" fmla="*/ 187 h 375"/>
                <a:gd name="T4" fmla="*/ 219 w 407"/>
                <a:gd name="T5" fmla="*/ 0 h 375"/>
                <a:gd name="T6" fmla="*/ 406 w 407"/>
                <a:gd name="T7" fmla="*/ 187 h 375"/>
                <a:gd name="T8" fmla="*/ 219 w 407"/>
                <a:gd name="T9" fmla="*/ 374 h 375"/>
                <a:gd name="T10" fmla="*/ 0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0" y="187"/>
                  </a:moveTo>
                  <a:lnTo>
                    <a:pt x="0" y="187"/>
                  </a:lnTo>
                  <a:cubicBezTo>
                    <a:pt x="0" y="62"/>
                    <a:pt x="94" y="0"/>
                    <a:pt x="219" y="0"/>
                  </a:cubicBezTo>
                  <a:cubicBezTo>
                    <a:pt x="312" y="0"/>
                    <a:pt x="406" y="62"/>
                    <a:pt x="406" y="187"/>
                  </a:cubicBezTo>
                  <a:cubicBezTo>
                    <a:pt x="406" y="280"/>
                    <a:pt x="312" y="374"/>
                    <a:pt x="219" y="374"/>
                  </a:cubicBezTo>
                  <a:cubicBezTo>
                    <a:pt x="94" y="374"/>
                    <a:pt x="0" y="280"/>
                    <a:pt x="0"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0" name="Freeform 6"/>
            <p:cNvSpPr>
              <a:spLocks noChangeArrowheads="1"/>
            </p:cNvSpPr>
            <p:nvPr/>
          </p:nvSpPr>
          <p:spPr bwMode="auto">
            <a:xfrm>
              <a:off x="6763157" y="4594043"/>
              <a:ext cx="146510" cy="145044"/>
            </a:xfrm>
            <a:custGeom>
              <a:avLst/>
              <a:gdLst>
                <a:gd name="T0" fmla="*/ 94 w 439"/>
                <a:gd name="T1" fmla="*/ 344 h 438"/>
                <a:gd name="T2" fmla="*/ 94 w 439"/>
                <a:gd name="T3" fmla="*/ 344 h 438"/>
                <a:gd name="T4" fmla="*/ 94 w 439"/>
                <a:gd name="T5" fmla="*/ 62 h 438"/>
                <a:gd name="T6" fmla="*/ 375 w 439"/>
                <a:gd name="T7" fmla="*/ 62 h 438"/>
                <a:gd name="T8" fmla="*/ 375 w 439"/>
                <a:gd name="T9" fmla="*/ 344 h 438"/>
                <a:gd name="T10" fmla="*/ 94 w 439"/>
                <a:gd name="T11" fmla="*/ 344 h 438"/>
              </a:gdLst>
              <a:ahLst/>
              <a:cxnLst>
                <a:cxn ang="0">
                  <a:pos x="T0" y="T1"/>
                </a:cxn>
                <a:cxn ang="0">
                  <a:pos x="T2" y="T3"/>
                </a:cxn>
                <a:cxn ang="0">
                  <a:pos x="T4" y="T5"/>
                </a:cxn>
                <a:cxn ang="0">
                  <a:pos x="T6" y="T7"/>
                </a:cxn>
                <a:cxn ang="0">
                  <a:pos x="T8" y="T9"/>
                </a:cxn>
                <a:cxn ang="0">
                  <a:pos x="T10" y="T11"/>
                </a:cxn>
              </a:cxnLst>
              <a:rect l="0" t="0" r="r" b="b"/>
              <a:pathLst>
                <a:path w="439" h="438">
                  <a:moveTo>
                    <a:pt x="94" y="344"/>
                  </a:moveTo>
                  <a:lnTo>
                    <a:pt x="94" y="344"/>
                  </a:lnTo>
                  <a:cubicBezTo>
                    <a:pt x="0" y="281"/>
                    <a:pt x="0" y="156"/>
                    <a:pt x="94" y="62"/>
                  </a:cubicBezTo>
                  <a:cubicBezTo>
                    <a:pt x="156" y="0"/>
                    <a:pt x="281" y="0"/>
                    <a:pt x="375" y="62"/>
                  </a:cubicBezTo>
                  <a:cubicBezTo>
                    <a:pt x="438" y="156"/>
                    <a:pt x="438" y="281"/>
                    <a:pt x="375" y="344"/>
                  </a:cubicBezTo>
                  <a:cubicBezTo>
                    <a:pt x="281" y="437"/>
                    <a:pt x="156" y="437"/>
                    <a:pt x="94"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1" name="Freeform 7"/>
            <p:cNvSpPr>
              <a:spLocks noChangeArrowheads="1"/>
            </p:cNvSpPr>
            <p:nvPr/>
          </p:nvSpPr>
          <p:spPr bwMode="auto">
            <a:xfrm>
              <a:off x="8467068" y="4594043"/>
              <a:ext cx="146510" cy="145044"/>
            </a:xfrm>
            <a:custGeom>
              <a:avLst/>
              <a:gdLst>
                <a:gd name="T0" fmla="*/ 63 w 439"/>
                <a:gd name="T1" fmla="*/ 62 h 438"/>
                <a:gd name="T2" fmla="*/ 63 w 439"/>
                <a:gd name="T3" fmla="*/ 62 h 438"/>
                <a:gd name="T4" fmla="*/ 344 w 439"/>
                <a:gd name="T5" fmla="*/ 62 h 438"/>
                <a:gd name="T6" fmla="*/ 344 w 439"/>
                <a:gd name="T7" fmla="*/ 344 h 438"/>
                <a:gd name="T8" fmla="*/ 63 w 439"/>
                <a:gd name="T9" fmla="*/ 344 h 438"/>
                <a:gd name="T10" fmla="*/ 63 w 439"/>
                <a:gd name="T11" fmla="*/ 62 h 438"/>
              </a:gdLst>
              <a:ahLst/>
              <a:cxnLst>
                <a:cxn ang="0">
                  <a:pos x="T0" y="T1"/>
                </a:cxn>
                <a:cxn ang="0">
                  <a:pos x="T2" y="T3"/>
                </a:cxn>
                <a:cxn ang="0">
                  <a:pos x="T4" y="T5"/>
                </a:cxn>
                <a:cxn ang="0">
                  <a:pos x="T6" y="T7"/>
                </a:cxn>
                <a:cxn ang="0">
                  <a:pos x="T8" y="T9"/>
                </a:cxn>
                <a:cxn ang="0">
                  <a:pos x="T10" y="T11"/>
                </a:cxn>
              </a:cxnLst>
              <a:rect l="0" t="0" r="r" b="b"/>
              <a:pathLst>
                <a:path w="439" h="438">
                  <a:moveTo>
                    <a:pt x="63" y="62"/>
                  </a:moveTo>
                  <a:lnTo>
                    <a:pt x="63" y="62"/>
                  </a:lnTo>
                  <a:cubicBezTo>
                    <a:pt x="156" y="0"/>
                    <a:pt x="281" y="0"/>
                    <a:pt x="344" y="62"/>
                  </a:cubicBezTo>
                  <a:cubicBezTo>
                    <a:pt x="438" y="156"/>
                    <a:pt x="438" y="281"/>
                    <a:pt x="344" y="344"/>
                  </a:cubicBezTo>
                  <a:cubicBezTo>
                    <a:pt x="281" y="437"/>
                    <a:pt x="156" y="437"/>
                    <a:pt x="63" y="344"/>
                  </a:cubicBezTo>
                  <a:cubicBezTo>
                    <a:pt x="0" y="281"/>
                    <a:pt x="0" y="156"/>
                    <a:pt x="63" y="6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2" name="Freeform 8"/>
            <p:cNvSpPr>
              <a:spLocks noChangeArrowheads="1"/>
            </p:cNvSpPr>
            <p:nvPr/>
          </p:nvSpPr>
          <p:spPr bwMode="auto">
            <a:xfrm>
              <a:off x="6763157" y="2891596"/>
              <a:ext cx="146510" cy="145044"/>
            </a:xfrm>
            <a:custGeom>
              <a:avLst/>
              <a:gdLst>
                <a:gd name="T0" fmla="*/ 94 w 439"/>
                <a:gd name="T1" fmla="*/ 93 h 438"/>
                <a:gd name="T2" fmla="*/ 94 w 439"/>
                <a:gd name="T3" fmla="*/ 93 h 438"/>
                <a:gd name="T4" fmla="*/ 375 w 439"/>
                <a:gd name="T5" fmla="*/ 93 h 438"/>
                <a:gd name="T6" fmla="*/ 375 w 439"/>
                <a:gd name="T7" fmla="*/ 375 h 438"/>
                <a:gd name="T8" fmla="*/ 94 w 439"/>
                <a:gd name="T9" fmla="*/ 375 h 438"/>
                <a:gd name="T10" fmla="*/ 94 w 439"/>
                <a:gd name="T11" fmla="*/ 93 h 438"/>
              </a:gdLst>
              <a:ahLst/>
              <a:cxnLst>
                <a:cxn ang="0">
                  <a:pos x="T0" y="T1"/>
                </a:cxn>
                <a:cxn ang="0">
                  <a:pos x="T2" y="T3"/>
                </a:cxn>
                <a:cxn ang="0">
                  <a:pos x="T4" y="T5"/>
                </a:cxn>
                <a:cxn ang="0">
                  <a:pos x="T6" y="T7"/>
                </a:cxn>
                <a:cxn ang="0">
                  <a:pos x="T8" y="T9"/>
                </a:cxn>
                <a:cxn ang="0">
                  <a:pos x="T10" y="T11"/>
                </a:cxn>
              </a:cxnLst>
              <a:rect l="0" t="0" r="r" b="b"/>
              <a:pathLst>
                <a:path w="439" h="438">
                  <a:moveTo>
                    <a:pt x="94" y="93"/>
                  </a:moveTo>
                  <a:lnTo>
                    <a:pt x="94" y="93"/>
                  </a:lnTo>
                  <a:cubicBezTo>
                    <a:pt x="156" y="0"/>
                    <a:pt x="281" y="0"/>
                    <a:pt x="375" y="93"/>
                  </a:cubicBezTo>
                  <a:cubicBezTo>
                    <a:pt x="438" y="156"/>
                    <a:pt x="438" y="281"/>
                    <a:pt x="375" y="375"/>
                  </a:cubicBezTo>
                  <a:cubicBezTo>
                    <a:pt x="281" y="437"/>
                    <a:pt x="156" y="437"/>
                    <a:pt x="94" y="375"/>
                  </a:cubicBezTo>
                  <a:cubicBezTo>
                    <a:pt x="0" y="281"/>
                    <a:pt x="0" y="156"/>
                    <a:pt x="94" y="9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3" name="Freeform 9"/>
            <p:cNvSpPr>
              <a:spLocks noChangeArrowheads="1"/>
            </p:cNvSpPr>
            <p:nvPr/>
          </p:nvSpPr>
          <p:spPr bwMode="auto">
            <a:xfrm>
              <a:off x="7158734" y="4853365"/>
              <a:ext cx="145045" cy="146510"/>
            </a:xfrm>
            <a:custGeom>
              <a:avLst/>
              <a:gdLst>
                <a:gd name="T0" fmla="*/ 156 w 438"/>
                <a:gd name="T1" fmla="*/ 406 h 439"/>
                <a:gd name="T2" fmla="*/ 156 w 438"/>
                <a:gd name="T3" fmla="*/ 406 h 439"/>
                <a:gd name="T4" fmla="*/ 31 w 438"/>
                <a:gd name="T5" fmla="*/ 125 h 439"/>
                <a:gd name="T6" fmla="*/ 281 w 438"/>
                <a:gd name="T7" fmla="*/ 31 h 439"/>
                <a:gd name="T8" fmla="*/ 406 w 438"/>
                <a:gd name="T9" fmla="*/ 281 h 439"/>
                <a:gd name="T10" fmla="*/ 156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156" y="406"/>
                  </a:moveTo>
                  <a:lnTo>
                    <a:pt x="156" y="406"/>
                  </a:lnTo>
                  <a:cubicBezTo>
                    <a:pt x="31" y="344"/>
                    <a:pt x="0" y="250"/>
                    <a:pt x="31" y="125"/>
                  </a:cubicBezTo>
                  <a:cubicBezTo>
                    <a:pt x="62" y="31"/>
                    <a:pt x="187" y="0"/>
                    <a:pt x="281" y="31"/>
                  </a:cubicBezTo>
                  <a:cubicBezTo>
                    <a:pt x="406" y="63"/>
                    <a:pt x="437" y="188"/>
                    <a:pt x="406" y="281"/>
                  </a:cubicBezTo>
                  <a:cubicBezTo>
                    <a:pt x="343" y="406"/>
                    <a:pt x="250" y="438"/>
                    <a:pt x="156"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4" name="Freeform 10"/>
            <p:cNvSpPr>
              <a:spLocks noChangeArrowheads="1"/>
            </p:cNvSpPr>
            <p:nvPr/>
          </p:nvSpPr>
          <p:spPr bwMode="auto">
            <a:xfrm>
              <a:off x="8726391" y="4199930"/>
              <a:ext cx="146510" cy="146510"/>
            </a:xfrm>
            <a:custGeom>
              <a:avLst/>
              <a:gdLst>
                <a:gd name="T0" fmla="*/ 32 w 439"/>
                <a:gd name="T1" fmla="*/ 157 h 439"/>
                <a:gd name="T2" fmla="*/ 32 w 439"/>
                <a:gd name="T3" fmla="*/ 157 h 439"/>
                <a:gd name="T4" fmla="*/ 282 w 439"/>
                <a:gd name="T5" fmla="*/ 32 h 439"/>
                <a:gd name="T6" fmla="*/ 407 w 439"/>
                <a:gd name="T7" fmla="*/ 313 h 439"/>
                <a:gd name="T8" fmla="*/ 157 w 439"/>
                <a:gd name="T9" fmla="*/ 407 h 439"/>
                <a:gd name="T10" fmla="*/ 32 w 439"/>
                <a:gd name="T11" fmla="*/ 157 h 439"/>
              </a:gdLst>
              <a:ahLst/>
              <a:cxnLst>
                <a:cxn ang="0">
                  <a:pos x="T0" y="T1"/>
                </a:cxn>
                <a:cxn ang="0">
                  <a:pos x="T2" y="T3"/>
                </a:cxn>
                <a:cxn ang="0">
                  <a:pos x="T4" y="T5"/>
                </a:cxn>
                <a:cxn ang="0">
                  <a:pos x="T6" y="T7"/>
                </a:cxn>
                <a:cxn ang="0">
                  <a:pos x="T8" y="T9"/>
                </a:cxn>
                <a:cxn ang="0">
                  <a:pos x="T10" y="T11"/>
                </a:cxn>
              </a:cxnLst>
              <a:rect l="0" t="0" r="r" b="b"/>
              <a:pathLst>
                <a:path w="439" h="439">
                  <a:moveTo>
                    <a:pt x="32" y="157"/>
                  </a:moveTo>
                  <a:lnTo>
                    <a:pt x="32" y="157"/>
                  </a:lnTo>
                  <a:cubicBezTo>
                    <a:pt x="94" y="63"/>
                    <a:pt x="188" y="0"/>
                    <a:pt x="282" y="32"/>
                  </a:cubicBezTo>
                  <a:cubicBezTo>
                    <a:pt x="407" y="94"/>
                    <a:pt x="438" y="188"/>
                    <a:pt x="407" y="313"/>
                  </a:cubicBezTo>
                  <a:cubicBezTo>
                    <a:pt x="375" y="407"/>
                    <a:pt x="250" y="438"/>
                    <a:pt x="157" y="407"/>
                  </a:cubicBezTo>
                  <a:cubicBezTo>
                    <a:pt x="32" y="375"/>
                    <a:pt x="0" y="250"/>
                    <a:pt x="32" y="1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5" name="Freeform 11"/>
            <p:cNvSpPr>
              <a:spLocks noChangeArrowheads="1"/>
            </p:cNvSpPr>
            <p:nvPr/>
          </p:nvSpPr>
          <p:spPr bwMode="auto">
            <a:xfrm>
              <a:off x="6503833" y="3275452"/>
              <a:ext cx="156766" cy="156765"/>
            </a:xfrm>
            <a:custGeom>
              <a:avLst/>
              <a:gdLst>
                <a:gd name="T0" fmla="*/ 31 w 470"/>
                <a:gd name="T1" fmla="*/ 156 h 470"/>
                <a:gd name="T2" fmla="*/ 31 w 470"/>
                <a:gd name="T3" fmla="*/ 156 h 470"/>
                <a:gd name="T4" fmla="*/ 312 w 470"/>
                <a:gd name="T5" fmla="*/ 63 h 470"/>
                <a:gd name="T6" fmla="*/ 406 w 470"/>
                <a:gd name="T7" fmla="*/ 313 h 470"/>
                <a:gd name="T8" fmla="*/ 156 w 470"/>
                <a:gd name="T9" fmla="*/ 438 h 470"/>
                <a:gd name="T10" fmla="*/ 31 w 470"/>
                <a:gd name="T11" fmla="*/ 156 h 470"/>
              </a:gdLst>
              <a:ahLst/>
              <a:cxnLst>
                <a:cxn ang="0">
                  <a:pos x="T0" y="T1"/>
                </a:cxn>
                <a:cxn ang="0">
                  <a:pos x="T2" y="T3"/>
                </a:cxn>
                <a:cxn ang="0">
                  <a:pos x="T4" y="T5"/>
                </a:cxn>
                <a:cxn ang="0">
                  <a:pos x="T6" y="T7"/>
                </a:cxn>
                <a:cxn ang="0">
                  <a:pos x="T8" y="T9"/>
                </a:cxn>
                <a:cxn ang="0">
                  <a:pos x="T10" y="T11"/>
                </a:cxn>
              </a:cxnLst>
              <a:rect l="0" t="0" r="r" b="b"/>
              <a:pathLst>
                <a:path w="470" h="470">
                  <a:moveTo>
                    <a:pt x="31" y="156"/>
                  </a:moveTo>
                  <a:lnTo>
                    <a:pt x="31" y="156"/>
                  </a:lnTo>
                  <a:cubicBezTo>
                    <a:pt x="94" y="63"/>
                    <a:pt x="219" y="0"/>
                    <a:pt x="312" y="63"/>
                  </a:cubicBezTo>
                  <a:cubicBezTo>
                    <a:pt x="406" y="94"/>
                    <a:pt x="469" y="219"/>
                    <a:pt x="406" y="313"/>
                  </a:cubicBezTo>
                  <a:cubicBezTo>
                    <a:pt x="375" y="406"/>
                    <a:pt x="250" y="469"/>
                    <a:pt x="156" y="438"/>
                  </a:cubicBezTo>
                  <a:cubicBezTo>
                    <a:pt x="62" y="375"/>
                    <a:pt x="0" y="281"/>
                    <a:pt x="31" y="15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6" name="Freeform 12"/>
            <p:cNvSpPr>
              <a:spLocks noChangeArrowheads="1"/>
            </p:cNvSpPr>
            <p:nvPr/>
          </p:nvSpPr>
          <p:spPr bwMode="auto">
            <a:xfrm>
              <a:off x="6503833" y="4199930"/>
              <a:ext cx="156766" cy="146510"/>
            </a:xfrm>
            <a:custGeom>
              <a:avLst/>
              <a:gdLst>
                <a:gd name="T0" fmla="*/ 31 w 470"/>
                <a:gd name="T1" fmla="*/ 313 h 439"/>
                <a:gd name="T2" fmla="*/ 31 w 470"/>
                <a:gd name="T3" fmla="*/ 313 h 439"/>
                <a:gd name="T4" fmla="*/ 156 w 470"/>
                <a:gd name="T5" fmla="*/ 32 h 439"/>
                <a:gd name="T6" fmla="*/ 406 w 470"/>
                <a:gd name="T7" fmla="*/ 157 h 439"/>
                <a:gd name="T8" fmla="*/ 312 w 470"/>
                <a:gd name="T9" fmla="*/ 407 h 439"/>
                <a:gd name="T10" fmla="*/ 31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31" y="313"/>
                  </a:moveTo>
                  <a:lnTo>
                    <a:pt x="31" y="313"/>
                  </a:lnTo>
                  <a:cubicBezTo>
                    <a:pt x="0" y="188"/>
                    <a:pt x="62" y="94"/>
                    <a:pt x="156" y="32"/>
                  </a:cubicBezTo>
                  <a:cubicBezTo>
                    <a:pt x="250" y="0"/>
                    <a:pt x="375" y="63"/>
                    <a:pt x="406" y="157"/>
                  </a:cubicBezTo>
                  <a:cubicBezTo>
                    <a:pt x="469" y="250"/>
                    <a:pt x="406" y="375"/>
                    <a:pt x="312" y="407"/>
                  </a:cubicBezTo>
                  <a:cubicBezTo>
                    <a:pt x="219" y="438"/>
                    <a:pt x="94" y="407"/>
                    <a:pt x="31" y="31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7" name="Freeform 13"/>
            <p:cNvSpPr>
              <a:spLocks noChangeArrowheads="1"/>
            </p:cNvSpPr>
            <p:nvPr/>
          </p:nvSpPr>
          <p:spPr bwMode="auto">
            <a:xfrm>
              <a:off x="8071491" y="4853365"/>
              <a:ext cx="155301" cy="146510"/>
            </a:xfrm>
            <a:custGeom>
              <a:avLst/>
              <a:gdLst>
                <a:gd name="T0" fmla="*/ 156 w 469"/>
                <a:gd name="T1" fmla="*/ 31 h 439"/>
                <a:gd name="T2" fmla="*/ 156 w 469"/>
                <a:gd name="T3" fmla="*/ 31 h 439"/>
                <a:gd name="T4" fmla="*/ 406 w 469"/>
                <a:gd name="T5" fmla="*/ 125 h 439"/>
                <a:gd name="T6" fmla="*/ 312 w 469"/>
                <a:gd name="T7" fmla="*/ 406 h 439"/>
                <a:gd name="T8" fmla="*/ 62 w 469"/>
                <a:gd name="T9" fmla="*/ 281 h 439"/>
                <a:gd name="T10" fmla="*/ 156 w 469"/>
                <a:gd name="T11" fmla="*/ 31 h 439"/>
              </a:gdLst>
              <a:ahLst/>
              <a:cxnLst>
                <a:cxn ang="0">
                  <a:pos x="T0" y="T1"/>
                </a:cxn>
                <a:cxn ang="0">
                  <a:pos x="T2" y="T3"/>
                </a:cxn>
                <a:cxn ang="0">
                  <a:pos x="T4" y="T5"/>
                </a:cxn>
                <a:cxn ang="0">
                  <a:pos x="T6" y="T7"/>
                </a:cxn>
                <a:cxn ang="0">
                  <a:pos x="T8" y="T9"/>
                </a:cxn>
                <a:cxn ang="0">
                  <a:pos x="T10" y="T11"/>
                </a:cxn>
              </a:cxnLst>
              <a:rect l="0" t="0" r="r" b="b"/>
              <a:pathLst>
                <a:path w="469" h="439">
                  <a:moveTo>
                    <a:pt x="156" y="31"/>
                  </a:moveTo>
                  <a:lnTo>
                    <a:pt x="156" y="31"/>
                  </a:lnTo>
                  <a:cubicBezTo>
                    <a:pt x="250" y="0"/>
                    <a:pt x="375" y="31"/>
                    <a:pt x="406" y="125"/>
                  </a:cubicBezTo>
                  <a:cubicBezTo>
                    <a:pt x="468" y="250"/>
                    <a:pt x="406" y="344"/>
                    <a:pt x="312" y="406"/>
                  </a:cubicBezTo>
                  <a:cubicBezTo>
                    <a:pt x="218" y="438"/>
                    <a:pt x="93" y="406"/>
                    <a:pt x="62" y="281"/>
                  </a:cubicBezTo>
                  <a:cubicBezTo>
                    <a:pt x="0" y="188"/>
                    <a:pt x="62" y="63"/>
                    <a:pt x="156" y="31"/>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8" name="Freeform 14"/>
            <p:cNvSpPr>
              <a:spLocks noChangeArrowheads="1"/>
            </p:cNvSpPr>
            <p:nvPr/>
          </p:nvSpPr>
          <p:spPr bwMode="auto">
            <a:xfrm>
              <a:off x="7158734" y="2632273"/>
              <a:ext cx="145045" cy="145045"/>
            </a:xfrm>
            <a:custGeom>
              <a:avLst/>
              <a:gdLst>
                <a:gd name="T0" fmla="*/ 156 w 438"/>
                <a:gd name="T1" fmla="*/ 31 h 438"/>
                <a:gd name="T2" fmla="*/ 156 w 438"/>
                <a:gd name="T3" fmla="*/ 31 h 438"/>
                <a:gd name="T4" fmla="*/ 406 w 438"/>
                <a:gd name="T5" fmla="*/ 156 h 438"/>
                <a:gd name="T6" fmla="*/ 281 w 438"/>
                <a:gd name="T7" fmla="*/ 406 h 438"/>
                <a:gd name="T8" fmla="*/ 31 w 438"/>
                <a:gd name="T9" fmla="*/ 312 h 438"/>
                <a:gd name="T10" fmla="*/ 156 w 438"/>
                <a:gd name="T11" fmla="*/ 31 h 438"/>
              </a:gdLst>
              <a:ahLst/>
              <a:cxnLst>
                <a:cxn ang="0">
                  <a:pos x="T0" y="T1"/>
                </a:cxn>
                <a:cxn ang="0">
                  <a:pos x="T2" y="T3"/>
                </a:cxn>
                <a:cxn ang="0">
                  <a:pos x="T4" y="T5"/>
                </a:cxn>
                <a:cxn ang="0">
                  <a:pos x="T6" y="T7"/>
                </a:cxn>
                <a:cxn ang="0">
                  <a:pos x="T8" y="T9"/>
                </a:cxn>
                <a:cxn ang="0">
                  <a:pos x="T10" y="T11"/>
                </a:cxn>
              </a:cxnLst>
              <a:rect l="0" t="0" r="r" b="b"/>
              <a:pathLst>
                <a:path w="438" h="438">
                  <a:moveTo>
                    <a:pt x="156" y="31"/>
                  </a:moveTo>
                  <a:lnTo>
                    <a:pt x="156" y="31"/>
                  </a:lnTo>
                  <a:cubicBezTo>
                    <a:pt x="250" y="0"/>
                    <a:pt x="343" y="31"/>
                    <a:pt x="406" y="156"/>
                  </a:cubicBezTo>
                  <a:cubicBezTo>
                    <a:pt x="437" y="250"/>
                    <a:pt x="406" y="375"/>
                    <a:pt x="281" y="406"/>
                  </a:cubicBezTo>
                  <a:cubicBezTo>
                    <a:pt x="187" y="437"/>
                    <a:pt x="62" y="406"/>
                    <a:pt x="31" y="312"/>
                  </a:cubicBezTo>
                  <a:cubicBezTo>
                    <a:pt x="0" y="187"/>
                    <a:pt x="31" y="93"/>
                    <a:pt x="156" y="31"/>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9" name="Freeform 15"/>
            <p:cNvSpPr>
              <a:spLocks noChangeArrowheads="1"/>
            </p:cNvSpPr>
            <p:nvPr/>
          </p:nvSpPr>
          <p:spPr bwMode="auto">
            <a:xfrm>
              <a:off x="7385824" y="2570739"/>
              <a:ext cx="146510" cy="134789"/>
            </a:xfrm>
            <a:custGeom>
              <a:avLst/>
              <a:gdLst>
                <a:gd name="T0" fmla="*/ 250 w 439"/>
                <a:gd name="T1" fmla="*/ 406 h 407"/>
                <a:gd name="T2" fmla="*/ 250 w 439"/>
                <a:gd name="T3" fmla="*/ 406 h 407"/>
                <a:gd name="T4" fmla="*/ 0 w 439"/>
                <a:gd name="T5" fmla="*/ 250 h 407"/>
                <a:gd name="T6" fmla="*/ 156 w 439"/>
                <a:gd name="T7" fmla="*/ 0 h 407"/>
                <a:gd name="T8" fmla="*/ 406 w 439"/>
                <a:gd name="T9" fmla="*/ 156 h 407"/>
                <a:gd name="T10" fmla="*/ 250 w 439"/>
                <a:gd name="T11" fmla="*/ 406 h 407"/>
              </a:gdLst>
              <a:ahLst/>
              <a:cxnLst>
                <a:cxn ang="0">
                  <a:pos x="T0" y="T1"/>
                </a:cxn>
                <a:cxn ang="0">
                  <a:pos x="T2" y="T3"/>
                </a:cxn>
                <a:cxn ang="0">
                  <a:pos x="T4" y="T5"/>
                </a:cxn>
                <a:cxn ang="0">
                  <a:pos x="T6" y="T7"/>
                </a:cxn>
                <a:cxn ang="0">
                  <a:pos x="T8" y="T9"/>
                </a:cxn>
                <a:cxn ang="0">
                  <a:pos x="T10" y="T11"/>
                </a:cxn>
              </a:cxnLst>
              <a:rect l="0" t="0" r="r" b="b"/>
              <a:pathLst>
                <a:path w="439" h="407">
                  <a:moveTo>
                    <a:pt x="250" y="406"/>
                  </a:moveTo>
                  <a:lnTo>
                    <a:pt x="250" y="406"/>
                  </a:lnTo>
                  <a:cubicBezTo>
                    <a:pt x="125" y="406"/>
                    <a:pt x="31" y="344"/>
                    <a:pt x="0" y="250"/>
                  </a:cubicBezTo>
                  <a:cubicBezTo>
                    <a:pt x="0" y="125"/>
                    <a:pt x="63" y="31"/>
                    <a:pt x="156" y="0"/>
                  </a:cubicBezTo>
                  <a:cubicBezTo>
                    <a:pt x="281" y="0"/>
                    <a:pt x="375" y="63"/>
                    <a:pt x="406" y="156"/>
                  </a:cubicBezTo>
                  <a:cubicBezTo>
                    <a:pt x="438" y="281"/>
                    <a:pt x="344" y="375"/>
                    <a:pt x="250"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0" name="Freeform 16"/>
            <p:cNvSpPr>
              <a:spLocks noChangeArrowheads="1"/>
            </p:cNvSpPr>
            <p:nvPr/>
          </p:nvSpPr>
          <p:spPr bwMode="auto">
            <a:xfrm>
              <a:off x="7853191" y="4916365"/>
              <a:ext cx="146510" cy="145044"/>
            </a:xfrm>
            <a:custGeom>
              <a:avLst/>
              <a:gdLst>
                <a:gd name="T0" fmla="*/ 250 w 439"/>
                <a:gd name="T1" fmla="*/ 437 h 438"/>
                <a:gd name="T2" fmla="*/ 250 w 439"/>
                <a:gd name="T3" fmla="*/ 437 h 438"/>
                <a:gd name="T4" fmla="*/ 32 w 439"/>
                <a:gd name="T5" fmla="*/ 281 h 438"/>
                <a:gd name="T6" fmla="*/ 188 w 439"/>
                <a:gd name="T7" fmla="*/ 31 h 438"/>
                <a:gd name="T8" fmla="*/ 407 w 439"/>
                <a:gd name="T9" fmla="*/ 187 h 438"/>
                <a:gd name="T10" fmla="*/ 250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250" y="437"/>
                  </a:moveTo>
                  <a:lnTo>
                    <a:pt x="250" y="437"/>
                  </a:lnTo>
                  <a:cubicBezTo>
                    <a:pt x="157" y="437"/>
                    <a:pt x="32" y="375"/>
                    <a:pt x="32" y="281"/>
                  </a:cubicBezTo>
                  <a:cubicBezTo>
                    <a:pt x="0" y="156"/>
                    <a:pt x="63" y="62"/>
                    <a:pt x="188" y="31"/>
                  </a:cubicBezTo>
                  <a:cubicBezTo>
                    <a:pt x="282" y="0"/>
                    <a:pt x="375" y="93"/>
                    <a:pt x="407" y="187"/>
                  </a:cubicBezTo>
                  <a:cubicBezTo>
                    <a:pt x="438" y="312"/>
                    <a:pt x="344" y="406"/>
                    <a:pt x="250" y="43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1" name="Freeform 17"/>
            <p:cNvSpPr>
              <a:spLocks noChangeArrowheads="1"/>
            </p:cNvSpPr>
            <p:nvPr/>
          </p:nvSpPr>
          <p:spPr bwMode="auto">
            <a:xfrm>
              <a:off x="6442299" y="3981631"/>
              <a:ext cx="146510" cy="134789"/>
            </a:xfrm>
            <a:custGeom>
              <a:avLst/>
              <a:gdLst>
                <a:gd name="T0" fmla="*/ 32 w 439"/>
                <a:gd name="T1" fmla="*/ 250 h 407"/>
                <a:gd name="T2" fmla="*/ 32 w 439"/>
                <a:gd name="T3" fmla="*/ 250 h 407"/>
                <a:gd name="T4" fmla="*/ 188 w 439"/>
                <a:gd name="T5" fmla="*/ 0 h 407"/>
                <a:gd name="T6" fmla="*/ 407 w 439"/>
                <a:gd name="T7" fmla="*/ 156 h 407"/>
                <a:gd name="T8" fmla="*/ 250 w 439"/>
                <a:gd name="T9" fmla="*/ 406 h 407"/>
                <a:gd name="T10" fmla="*/ 32 w 439"/>
                <a:gd name="T11" fmla="*/ 250 h 407"/>
              </a:gdLst>
              <a:ahLst/>
              <a:cxnLst>
                <a:cxn ang="0">
                  <a:pos x="T0" y="T1"/>
                </a:cxn>
                <a:cxn ang="0">
                  <a:pos x="T2" y="T3"/>
                </a:cxn>
                <a:cxn ang="0">
                  <a:pos x="T4" y="T5"/>
                </a:cxn>
                <a:cxn ang="0">
                  <a:pos x="T6" y="T7"/>
                </a:cxn>
                <a:cxn ang="0">
                  <a:pos x="T8" y="T9"/>
                </a:cxn>
                <a:cxn ang="0">
                  <a:pos x="T10" y="T11"/>
                </a:cxn>
              </a:cxnLst>
              <a:rect l="0" t="0" r="r" b="b"/>
              <a:pathLst>
                <a:path w="439" h="407">
                  <a:moveTo>
                    <a:pt x="32" y="250"/>
                  </a:moveTo>
                  <a:lnTo>
                    <a:pt x="32" y="250"/>
                  </a:lnTo>
                  <a:cubicBezTo>
                    <a:pt x="0" y="125"/>
                    <a:pt x="63" y="31"/>
                    <a:pt x="188" y="0"/>
                  </a:cubicBezTo>
                  <a:cubicBezTo>
                    <a:pt x="282" y="0"/>
                    <a:pt x="375" y="63"/>
                    <a:pt x="407" y="156"/>
                  </a:cubicBezTo>
                  <a:cubicBezTo>
                    <a:pt x="438" y="281"/>
                    <a:pt x="344" y="375"/>
                    <a:pt x="250" y="406"/>
                  </a:cubicBezTo>
                  <a:cubicBezTo>
                    <a:pt x="157" y="406"/>
                    <a:pt x="32" y="344"/>
                    <a:pt x="32" y="25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2" name="Freeform 18"/>
            <p:cNvSpPr>
              <a:spLocks noChangeArrowheads="1"/>
            </p:cNvSpPr>
            <p:nvPr/>
          </p:nvSpPr>
          <p:spPr bwMode="auto">
            <a:xfrm>
              <a:off x="6950689" y="4739087"/>
              <a:ext cx="145045" cy="146510"/>
            </a:xfrm>
            <a:custGeom>
              <a:avLst/>
              <a:gdLst>
                <a:gd name="T0" fmla="*/ 93 w 438"/>
                <a:gd name="T1" fmla="*/ 375 h 439"/>
                <a:gd name="T2" fmla="*/ 93 w 438"/>
                <a:gd name="T3" fmla="*/ 375 h 439"/>
                <a:gd name="T4" fmla="*/ 62 w 438"/>
                <a:gd name="T5" fmla="*/ 125 h 439"/>
                <a:gd name="T6" fmla="*/ 312 w 438"/>
                <a:gd name="T7" fmla="*/ 63 h 439"/>
                <a:gd name="T8" fmla="*/ 375 w 438"/>
                <a:gd name="T9" fmla="*/ 344 h 439"/>
                <a:gd name="T10" fmla="*/ 93 w 438"/>
                <a:gd name="T11" fmla="*/ 375 h 439"/>
              </a:gdLst>
              <a:ahLst/>
              <a:cxnLst>
                <a:cxn ang="0">
                  <a:pos x="T0" y="T1"/>
                </a:cxn>
                <a:cxn ang="0">
                  <a:pos x="T2" y="T3"/>
                </a:cxn>
                <a:cxn ang="0">
                  <a:pos x="T4" y="T5"/>
                </a:cxn>
                <a:cxn ang="0">
                  <a:pos x="T6" y="T7"/>
                </a:cxn>
                <a:cxn ang="0">
                  <a:pos x="T8" y="T9"/>
                </a:cxn>
                <a:cxn ang="0">
                  <a:pos x="T10" y="T11"/>
                </a:cxn>
              </a:cxnLst>
              <a:rect l="0" t="0" r="r" b="b"/>
              <a:pathLst>
                <a:path w="438" h="439">
                  <a:moveTo>
                    <a:pt x="93" y="375"/>
                  </a:moveTo>
                  <a:lnTo>
                    <a:pt x="93" y="375"/>
                  </a:lnTo>
                  <a:cubicBezTo>
                    <a:pt x="0" y="313"/>
                    <a:pt x="0" y="219"/>
                    <a:pt x="62" y="125"/>
                  </a:cubicBezTo>
                  <a:cubicBezTo>
                    <a:pt x="125" y="32"/>
                    <a:pt x="250" y="0"/>
                    <a:pt x="312" y="63"/>
                  </a:cubicBezTo>
                  <a:cubicBezTo>
                    <a:pt x="406" y="125"/>
                    <a:pt x="437" y="250"/>
                    <a:pt x="375" y="344"/>
                  </a:cubicBezTo>
                  <a:cubicBezTo>
                    <a:pt x="312" y="438"/>
                    <a:pt x="187" y="438"/>
                    <a:pt x="93" y="37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3" name="Freeform 19"/>
            <p:cNvSpPr>
              <a:spLocks noChangeArrowheads="1"/>
            </p:cNvSpPr>
            <p:nvPr/>
          </p:nvSpPr>
          <p:spPr bwMode="auto">
            <a:xfrm>
              <a:off x="8612114" y="4407975"/>
              <a:ext cx="155301" cy="146510"/>
            </a:xfrm>
            <a:custGeom>
              <a:avLst/>
              <a:gdLst>
                <a:gd name="T0" fmla="*/ 62 w 469"/>
                <a:gd name="T1" fmla="*/ 125 h 439"/>
                <a:gd name="T2" fmla="*/ 62 w 469"/>
                <a:gd name="T3" fmla="*/ 125 h 439"/>
                <a:gd name="T4" fmla="*/ 343 w 469"/>
                <a:gd name="T5" fmla="*/ 63 h 439"/>
                <a:gd name="T6" fmla="*/ 406 w 469"/>
                <a:gd name="T7" fmla="*/ 344 h 439"/>
                <a:gd name="T8" fmla="*/ 125 w 469"/>
                <a:gd name="T9" fmla="*/ 407 h 439"/>
                <a:gd name="T10" fmla="*/ 62 w 469"/>
                <a:gd name="T11" fmla="*/ 125 h 439"/>
              </a:gdLst>
              <a:ahLst/>
              <a:cxnLst>
                <a:cxn ang="0">
                  <a:pos x="T0" y="T1"/>
                </a:cxn>
                <a:cxn ang="0">
                  <a:pos x="T2" y="T3"/>
                </a:cxn>
                <a:cxn ang="0">
                  <a:pos x="T4" y="T5"/>
                </a:cxn>
                <a:cxn ang="0">
                  <a:pos x="T6" y="T7"/>
                </a:cxn>
                <a:cxn ang="0">
                  <a:pos x="T8" y="T9"/>
                </a:cxn>
                <a:cxn ang="0">
                  <a:pos x="T10" y="T11"/>
                </a:cxn>
              </a:cxnLst>
              <a:rect l="0" t="0" r="r" b="b"/>
              <a:pathLst>
                <a:path w="469" h="439">
                  <a:moveTo>
                    <a:pt x="62" y="125"/>
                  </a:moveTo>
                  <a:lnTo>
                    <a:pt x="62" y="125"/>
                  </a:lnTo>
                  <a:cubicBezTo>
                    <a:pt x="125" y="32"/>
                    <a:pt x="250" y="0"/>
                    <a:pt x="343" y="63"/>
                  </a:cubicBezTo>
                  <a:cubicBezTo>
                    <a:pt x="437" y="125"/>
                    <a:pt x="468" y="250"/>
                    <a:pt x="406" y="344"/>
                  </a:cubicBezTo>
                  <a:cubicBezTo>
                    <a:pt x="343" y="438"/>
                    <a:pt x="218" y="438"/>
                    <a:pt x="125" y="407"/>
                  </a:cubicBezTo>
                  <a:cubicBezTo>
                    <a:pt x="31" y="344"/>
                    <a:pt x="0" y="219"/>
                    <a:pt x="62" y="1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4" name="Freeform 20"/>
            <p:cNvSpPr>
              <a:spLocks noChangeArrowheads="1"/>
            </p:cNvSpPr>
            <p:nvPr/>
          </p:nvSpPr>
          <p:spPr bwMode="auto">
            <a:xfrm>
              <a:off x="6618111" y="3068873"/>
              <a:ext cx="145045" cy="156766"/>
            </a:xfrm>
            <a:custGeom>
              <a:avLst/>
              <a:gdLst>
                <a:gd name="T0" fmla="*/ 62 w 438"/>
                <a:gd name="T1" fmla="*/ 125 h 470"/>
                <a:gd name="T2" fmla="*/ 62 w 438"/>
                <a:gd name="T3" fmla="*/ 125 h 470"/>
                <a:gd name="T4" fmla="*/ 343 w 438"/>
                <a:gd name="T5" fmla="*/ 63 h 470"/>
                <a:gd name="T6" fmla="*/ 375 w 438"/>
                <a:gd name="T7" fmla="*/ 344 h 470"/>
                <a:gd name="T8" fmla="*/ 125 w 438"/>
                <a:gd name="T9" fmla="*/ 406 h 470"/>
                <a:gd name="T10" fmla="*/ 62 w 438"/>
                <a:gd name="T11" fmla="*/ 125 h 470"/>
              </a:gdLst>
              <a:ahLst/>
              <a:cxnLst>
                <a:cxn ang="0">
                  <a:pos x="T0" y="T1"/>
                </a:cxn>
                <a:cxn ang="0">
                  <a:pos x="T2" y="T3"/>
                </a:cxn>
                <a:cxn ang="0">
                  <a:pos x="T4" y="T5"/>
                </a:cxn>
                <a:cxn ang="0">
                  <a:pos x="T6" y="T7"/>
                </a:cxn>
                <a:cxn ang="0">
                  <a:pos x="T8" y="T9"/>
                </a:cxn>
                <a:cxn ang="0">
                  <a:pos x="T10" y="T11"/>
                </a:cxn>
              </a:cxnLst>
              <a:rect l="0" t="0" r="r" b="b"/>
              <a:pathLst>
                <a:path w="438" h="470">
                  <a:moveTo>
                    <a:pt x="62" y="125"/>
                  </a:moveTo>
                  <a:lnTo>
                    <a:pt x="62" y="125"/>
                  </a:lnTo>
                  <a:cubicBezTo>
                    <a:pt x="125" y="31"/>
                    <a:pt x="250" y="0"/>
                    <a:pt x="343" y="63"/>
                  </a:cubicBezTo>
                  <a:cubicBezTo>
                    <a:pt x="437" y="125"/>
                    <a:pt x="437" y="250"/>
                    <a:pt x="375" y="344"/>
                  </a:cubicBezTo>
                  <a:cubicBezTo>
                    <a:pt x="312" y="438"/>
                    <a:pt x="187" y="469"/>
                    <a:pt x="125" y="406"/>
                  </a:cubicBezTo>
                  <a:cubicBezTo>
                    <a:pt x="31" y="344"/>
                    <a:pt x="0" y="219"/>
                    <a:pt x="62" y="1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5" name="Freeform 21"/>
            <p:cNvSpPr>
              <a:spLocks noChangeArrowheads="1"/>
            </p:cNvSpPr>
            <p:nvPr/>
          </p:nvSpPr>
          <p:spPr bwMode="auto">
            <a:xfrm>
              <a:off x="7385824" y="4916365"/>
              <a:ext cx="146510" cy="145044"/>
            </a:xfrm>
            <a:custGeom>
              <a:avLst/>
              <a:gdLst>
                <a:gd name="T0" fmla="*/ 156 w 439"/>
                <a:gd name="T1" fmla="*/ 437 h 438"/>
                <a:gd name="T2" fmla="*/ 156 w 439"/>
                <a:gd name="T3" fmla="*/ 437 h 438"/>
                <a:gd name="T4" fmla="*/ 0 w 439"/>
                <a:gd name="T5" fmla="*/ 187 h 438"/>
                <a:gd name="T6" fmla="*/ 250 w 439"/>
                <a:gd name="T7" fmla="*/ 31 h 438"/>
                <a:gd name="T8" fmla="*/ 406 w 439"/>
                <a:gd name="T9" fmla="*/ 281 h 438"/>
                <a:gd name="T10" fmla="*/ 156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156" y="437"/>
                  </a:moveTo>
                  <a:lnTo>
                    <a:pt x="156" y="437"/>
                  </a:lnTo>
                  <a:cubicBezTo>
                    <a:pt x="63" y="406"/>
                    <a:pt x="0" y="312"/>
                    <a:pt x="0" y="187"/>
                  </a:cubicBezTo>
                  <a:cubicBezTo>
                    <a:pt x="31" y="93"/>
                    <a:pt x="125" y="0"/>
                    <a:pt x="250" y="31"/>
                  </a:cubicBezTo>
                  <a:cubicBezTo>
                    <a:pt x="344" y="62"/>
                    <a:pt x="438" y="156"/>
                    <a:pt x="406" y="281"/>
                  </a:cubicBezTo>
                  <a:cubicBezTo>
                    <a:pt x="375" y="375"/>
                    <a:pt x="281" y="437"/>
                    <a:pt x="156" y="43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6" name="Freeform 22"/>
            <p:cNvSpPr>
              <a:spLocks noChangeArrowheads="1"/>
            </p:cNvSpPr>
            <p:nvPr/>
          </p:nvSpPr>
          <p:spPr bwMode="auto">
            <a:xfrm>
              <a:off x="8798181" y="3981631"/>
              <a:ext cx="145045" cy="134789"/>
            </a:xfrm>
            <a:custGeom>
              <a:avLst/>
              <a:gdLst>
                <a:gd name="T0" fmla="*/ 0 w 438"/>
                <a:gd name="T1" fmla="*/ 156 h 407"/>
                <a:gd name="T2" fmla="*/ 0 w 438"/>
                <a:gd name="T3" fmla="*/ 156 h 407"/>
                <a:gd name="T4" fmla="*/ 250 w 438"/>
                <a:gd name="T5" fmla="*/ 0 h 407"/>
                <a:gd name="T6" fmla="*/ 405 w 438"/>
                <a:gd name="T7" fmla="*/ 250 h 407"/>
                <a:gd name="T8" fmla="*/ 156 w 438"/>
                <a:gd name="T9" fmla="*/ 406 h 407"/>
                <a:gd name="T10" fmla="*/ 0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0" y="156"/>
                  </a:moveTo>
                  <a:lnTo>
                    <a:pt x="0" y="156"/>
                  </a:lnTo>
                  <a:cubicBezTo>
                    <a:pt x="31" y="63"/>
                    <a:pt x="125" y="0"/>
                    <a:pt x="250" y="0"/>
                  </a:cubicBezTo>
                  <a:cubicBezTo>
                    <a:pt x="343" y="31"/>
                    <a:pt x="437" y="125"/>
                    <a:pt x="405" y="250"/>
                  </a:cubicBezTo>
                  <a:cubicBezTo>
                    <a:pt x="374" y="344"/>
                    <a:pt x="281" y="406"/>
                    <a:pt x="156" y="406"/>
                  </a:cubicBezTo>
                  <a:cubicBezTo>
                    <a:pt x="63" y="375"/>
                    <a:pt x="0" y="281"/>
                    <a:pt x="0" y="15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7" name="Freeform 23"/>
            <p:cNvSpPr>
              <a:spLocks noChangeArrowheads="1"/>
            </p:cNvSpPr>
            <p:nvPr/>
          </p:nvSpPr>
          <p:spPr bwMode="auto">
            <a:xfrm>
              <a:off x="6442299" y="3505473"/>
              <a:ext cx="146510" cy="145045"/>
            </a:xfrm>
            <a:custGeom>
              <a:avLst/>
              <a:gdLst>
                <a:gd name="T0" fmla="*/ 32 w 439"/>
                <a:gd name="T1" fmla="*/ 187 h 438"/>
                <a:gd name="T2" fmla="*/ 32 w 439"/>
                <a:gd name="T3" fmla="*/ 187 h 438"/>
                <a:gd name="T4" fmla="*/ 250 w 439"/>
                <a:gd name="T5" fmla="*/ 31 h 438"/>
                <a:gd name="T6" fmla="*/ 407 w 439"/>
                <a:gd name="T7" fmla="*/ 281 h 438"/>
                <a:gd name="T8" fmla="*/ 188 w 439"/>
                <a:gd name="T9" fmla="*/ 437 h 438"/>
                <a:gd name="T10" fmla="*/ 32 w 439"/>
                <a:gd name="T11" fmla="*/ 187 h 438"/>
              </a:gdLst>
              <a:ahLst/>
              <a:cxnLst>
                <a:cxn ang="0">
                  <a:pos x="T0" y="T1"/>
                </a:cxn>
                <a:cxn ang="0">
                  <a:pos x="T2" y="T3"/>
                </a:cxn>
                <a:cxn ang="0">
                  <a:pos x="T4" y="T5"/>
                </a:cxn>
                <a:cxn ang="0">
                  <a:pos x="T6" y="T7"/>
                </a:cxn>
                <a:cxn ang="0">
                  <a:pos x="T8" y="T9"/>
                </a:cxn>
                <a:cxn ang="0">
                  <a:pos x="T10" y="T11"/>
                </a:cxn>
              </a:cxnLst>
              <a:rect l="0" t="0" r="r" b="b"/>
              <a:pathLst>
                <a:path w="439" h="438">
                  <a:moveTo>
                    <a:pt x="32" y="187"/>
                  </a:moveTo>
                  <a:lnTo>
                    <a:pt x="32" y="187"/>
                  </a:lnTo>
                  <a:cubicBezTo>
                    <a:pt x="32" y="93"/>
                    <a:pt x="157" y="0"/>
                    <a:pt x="250" y="31"/>
                  </a:cubicBezTo>
                  <a:cubicBezTo>
                    <a:pt x="344" y="62"/>
                    <a:pt x="438" y="156"/>
                    <a:pt x="407" y="281"/>
                  </a:cubicBezTo>
                  <a:cubicBezTo>
                    <a:pt x="375" y="375"/>
                    <a:pt x="282" y="437"/>
                    <a:pt x="188" y="437"/>
                  </a:cubicBezTo>
                  <a:cubicBezTo>
                    <a:pt x="63" y="406"/>
                    <a:pt x="0" y="312"/>
                    <a:pt x="32"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8" name="Freeform 24"/>
            <p:cNvSpPr>
              <a:spLocks noChangeArrowheads="1"/>
            </p:cNvSpPr>
            <p:nvPr/>
          </p:nvSpPr>
          <p:spPr bwMode="auto">
            <a:xfrm>
              <a:off x="6618111" y="4407975"/>
              <a:ext cx="145045" cy="146510"/>
            </a:xfrm>
            <a:custGeom>
              <a:avLst/>
              <a:gdLst>
                <a:gd name="T0" fmla="*/ 62 w 438"/>
                <a:gd name="T1" fmla="*/ 344 h 439"/>
                <a:gd name="T2" fmla="*/ 62 w 438"/>
                <a:gd name="T3" fmla="*/ 344 h 439"/>
                <a:gd name="T4" fmla="*/ 125 w 438"/>
                <a:gd name="T5" fmla="*/ 63 h 439"/>
                <a:gd name="T6" fmla="*/ 375 w 438"/>
                <a:gd name="T7" fmla="*/ 125 h 439"/>
                <a:gd name="T8" fmla="*/ 343 w 438"/>
                <a:gd name="T9" fmla="*/ 407 h 439"/>
                <a:gd name="T10" fmla="*/ 62 w 438"/>
                <a:gd name="T11" fmla="*/ 344 h 439"/>
              </a:gdLst>
              <a:ahLst/>
              <a:cxnLst>
                <a:cxn ang="0">
                  <a:pos x="T0" y="T1"/>
                </a:cxn>
                <a:cxn ang="0">
                  <a:pos x="T2" y="T3"/>
                </a:cxn>
                <a:cxn ang="0">
                  <a:pos x="T4" y="T5"/>
                </a:cxn>
                <a:cxn ang="0">
                  <a:pos x="T6" y="T7"/>
                </a:cxn>
                <a:cxn ang="0">
                  <a:pos x="T8" y="T9"/>
                </a:cxn>
                <a:cxn ang="0">
                  <a:pos x="T10" y="T11"/>
                </a:cxn>
              </a:cxnLst>
              <a:rect l="0" t="0" r="r" b="b"/>
              <a:pathLst>
                <a:path w="438" h="439">
                  <a:moveTo>
                    <a:pt x="62" y="344"/>
                  </a:moveTo>
                  <a:lnTo>
                    <a:pt x="62" y="344"/>
                  </a:lnTo>
                  <a:cubicBezTo>
                    <a:pt x="0" y="250"/>
                    <a:pt x="31" y="125"/>
                    <a:pt x="125" y="63"/>
                  </a:cubicBezTo>
                  <a:cubicBezTo>
                    <a:pt x="187" y="0"/>
                    <a:pt x="312" y="32"/>
                    <a:pt x="375" y="125"/>
                  </a:cubicBezTo>
                  <a:cubicBezTo>
                    <a:pt x="437" y="219"/>
                    <a:pt x="437" y="344"/>
                    <a:pt x="343" y="407"/>
                  </a:cubicBezTo>
                  <a:cubicBezTo>
                    <a:pt x="250" y="438"/>
                    <a:pt x="125" y="438"/>
                    <a:pt x="62"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9" name="Freeform 25"/>
            <p:cNvSpPr>
              <a:spLocks noChangeArrowheads="1"/>
            </p:cNvSpPr>
            <p:nvPr/>
          </p:nvSpPr>
          <p:spPr bwMode="auto">
            <a:xfrm>
              <a:off x="8279535" y="4739087"/>
              <a:ext cx="155301" cy="146510"/>
            </a:xfrm>
            <a:custGeom>
              <a:avLst/>
              <a:gdLst>
                <a:gd name="T0" fmla="*/ 125 w 469"/>
                <a:gd name="T1" fmla="*/ 63 h 439"/>
                <a:gd name="T2" fmla="*/ 125 w 469"/>
                <a:gd name="T3" fmla="*/ 63 h 439"/>
                <a:gd name="T4" fmla="*/ 406 w 469"/>
                <a:gd name="T5" fmla="*/ 125 h 439"/>
                <a:gd name="T6" fmla="*/ 343 w 469"/>
                <a:gd name="T7" fmla="*/ 375 h 439"/>
                <a:gd name="T8" fmla="*/ 62 w 469"/>
                <a:gd name="T9" fmla="*/ 344 h 439"/>
                <a:gd name="T10" fmla="*/ 125 w 469"/>
                <a:gd name="T11" fmla="*/ 63 h 439"/>
              </a:gdLst>
              <a:ahLst/>
              <a:cxnLst>
                <a:cxn ang="0">
                  <a:pos x="T0" y="T1"/>
                </a:cxn>
                <a:cxn ang="0">
                  <a:pos x="T2" y="T3"/>
                </a:cxn>
                <a:cxn ang="0">
                  <a:pos x="T4" y="T5"/>
                </a:cxn>
                <a:cxn ang="0">
                  <a:pos x="T6" y="T7"/>
                </a:cxn>
                <a:cxn ang="0">
                  <a:pos x="T8" y="T9"/>
                </a:cxn>
                <a:cxn ang="0">
                  <a:pos x="T10" y="T11"/>
                </a:cxn>
              </a:cxnLst>
              <a:rect l="0" t="0" r="r" b="b"/>
              <a:pathLst>
                <a:path w="469" h="439">
                  <a:moveTo>
                    <a:pt x="125" y="63"/>
                  </a:moveTo>
                  <a:lnTo>
                    <a:pt x="125" y="63"/>
                  </a:lnTo>
                  <a:cubicBezTo>
                    <a:pt x="218" y="0"/>
                    <a:pt x="343" y="32"/>
                    <a:pt x="406" y="125"/>
                  </a:cubicBezTo>
                  <a:cubicBezTo>
                    <a:pt x="468" y="219"/>
                    <a:pt x="437" y="313"/>
                    <a:pt x="343" y="375"/>
                  </a:cubicBezTo>
                  <a:cubicBezTo>
                    <a:pt x="250" y="438"/>
                    <a:pt x="125" y="438"/>
                    <a:pt x="62" y="344"/>
                  </a:cubicBezTo>
                  <a:cubicBezTo>
                    <a:pt x="0" y="250"/>
                    <a:pt x="31" y="125"/>
                    <a:pt x="125" y="6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0" name="Freeform 26"/>
            <p:cNvSpPr>
              <a:spLocks noChangeArrowheads="1"/>
            </p:cNvSpPr>
            <p:nvPr/>
          </p:nvSpPr>
          <p:spPr bwMode="auto">
            <a:xfrm>
              <a:off x="6950689" y="2746551"/>
              <a:ext cx="145045" cy="146510"/>
            </a:xfrm>
            <a:custGeom>
              <a:avLst/>
              <a:gdLst>
                <a:gd name="T0" fmla="*/ 93 w 438"/>
                <a:gd name="T1" fmla="*/ 63 h 439"/>
                <a:gd name="T2" fmla="*/ 93 w 438"/>
                <a:gd name="T3" fmla="*/ 63 h 439"/>
                <a:gd name="T4" fmla="*/ 375 w 438"/>
                <a:gd name="T5" fmla="*/ 94 h 439"/>
                <a:gd name="T6" fmla="*/ 312 w 438"/>
                <a:gd name="T7" fmla="*/ 375 h 439"/>
                <a:gd name="T8" fmla="*/ 62 w 438"/>
                <a:gd name="T9" fmla="*/ 313 h 439"/>
                <a:gd name="T10" fmla="*/ 93 w 438"/>
                <a:gd name="T11" fmla="*/ 63 h 439"/>
              </a:gdLst>
              <a:ahLst/>
              <a:cxnLst>
                <a:cxn ang="0">
                  <a:pos x="T0" y="T1"/>
                </a:cxn>
                <a:cxn ang="0">
                  <a:pos x="T2" y="T3"/>
                </a:cxn>
                <a:cxn ang="0">
                  <a:pos x="T4" y="T5"/>
                </a:cxn>
                <a:cxn ang="0">
                  <a:pos x="T6" y="T7"/>
                </a:cxn>
                <a:cxn ang="0">
                  <a:pos x="T8" y="T9"/>
                </a:cxn>
                <a:cxn ang="0">
                  <a:pos x="T10" y="T11"/>
                </a:cxn>
              </a:cxnLst>
              <a:rect l="0" t="0" r="r" b="b"/>
              <a:pathLst>
                <a:path w="438" h="439">
                  <a:moveTo>
                    <a:pt x="93" y="63"/>
                  </a:moveTo>
                  <a:lnTo>
                    <a:pt x="93" y="63"/>
                  </a:lnTo>
                  <a:cubicBezTo>
                    <a:pt x="187" y="0"/>
                    <a:pt x="312" y="0"/>
                    <a:pt x="375" y="94"/>
                  </a:cubicBezTo>
                  <a:cubicBezTo>
                    <a:pt x="437" y="188"/>
                    <a:pt x="406" y="313"/>
                    <a:pt x="312" y="375"/>
                  </a:cubicBezTo>
                  <a:cubicBezTo>
                    <a:pt x="250" y="438"/>
                    <a:pt x="125" y="407"/>
                    <a:pt x="62" y="313"/>
                  </a:cubicBezTo>
                  <a:cubicBezTo>
                    <a:pt x="0" y="219"/>
                    <a:pt x="0" y="94"/>
                    <a:pt x="93" y="6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1" name="Freeform 28"/>
            <p:cNvSpPr>
              <a:spLocks noChangeArrowheads="1"/>
            </p:cNvSpPr>
            <p:nvPr/>
          </p:nvSpPr>
          <p:spPr bwMode="auto">
            <a:xfrm>
              <a:off x="10023005" y="4947132"/>
              <a:ext cx="134789" cy="136255"/>
            </a:xfrm>
            <a:custGeom>
              <a:avLst/>
              <a:gdLst>
                <a:gd name="T0" fmla="*/ 187 w 407"/>
                <a:gd name="T1" fmla="*/ 0 h 408"/>
                <a:gd name="T2" fmla="*/ 187 w 407"/>
                <a:gd name="T3" fmla="*/ 0 h 408"/>
                <a:gd name="T4" fmla="*/ 406 w 407"/>
                <a:gd name="T5" fmla="*/ 219 h 408"/>
                <a:gd name="T6" fmla="*/ 187 w 407"/>
                <a:gd name="T7" fmla="*/ 407 h 408"/>
                <a:gd name="T8" fmla="*/ 0 w 407"/>
                <a:gd name="T9" fmla="*/ 219 h 408"/>
                <a:gd name="T10" fmla="*/ 187 w 407"/>
                <a:gd name="T11" fmla="*/ 0 h 408"/>
              </a:gdLst>
              <a:ahLst/>
              <a:cxnLst>
                <a:cxn ang="0">
                  <a:pos x="T0" y="T1"/>
                </a:cxn>
                <a:cxn ang="0">
                  <a:pos x="T2" y="T3"/>
                </a:cxn>
                <a:cxn ang="0">
                  <a:pos x="T4" y="T5"/>
                </a:cxn>
                <a:cxn ang="0">
                  <a:pos x="T6" y="T7"/>
                </a:cxn>
                <a:cxn ang="0">
                  <a:pos x="T8" y="T9"/>
                </a:cxn>
                <a:cxn ang="0">
                  <a:pos x="T10" y="T11"/>
                </a:cxn>
              </a:cxnLst>
              <a:rect l="0" t="0" r="r" b="b"/>
              <a:pathLst>
                <a:path w="407" h="408">
                  <a:moveTo>
                    <a:pt x="187" y="0"/>
                  </a:moveTo>
                  <a:lnTo>
                    <a:pt x="187" y="0"/>
                  </a:lnTo>
                  <a:cubicBezTo>
                    <a:pt x="312" y="0"/>
                    <a:pt x="406" y="94"/>
                    <a:pt x="406" y="219"/>
                  </a:cubicBezTo>
                  <a:cubicBezTo>
                    <a:pt x="406" y="313"/>
                    <a:pt x="312" y="407"/>
                    <a:pt x="187" y="407"/>
                  </a:cubicBezTo>
                  <a:cubicBezTo>
                    <a:pt x="93" y="407"/>
                    <a:pt x="0" y="313"/>
                    <a:pt x="0" y="219"/>
                  </a:cubicBezTo>
                  <a:cubicBezTo>
                    <a:pt x="0" y="94"/>
                    <a:pt x="93" y="0"/>
                    <a:pt x="187"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2" name="Freeform 29"/>
            <p:cNvSpPr>
              <a:spLocks noChangeArrowheads="1"/>
            </p:cNvSpPr>
            <p:nvPr/>
          </p:nvSpPr>
          <p:spPr bwMode="auto">
            <a:xfrm>
              <a:off x="10023005" y="2550227"/>
              <a:ext cx="134789" cy="134789"/>
            </a:xfrm>
            <a:custGeom>
              <a:avLst/>
              <a:gdLst>
                <a:gd name="T0" fmla="*/ 187 w 407"/>
                <a:gd name="T1" fmla="*/ 0 h 407"/>
                <a:gd name="T2" fmla="*/ 187 w 407"/>
                <a:gd name="T3" fmla="*/ 0 h 407"/>
                <a:gd name="T4" fmla="*/ 406 w 407"/>
                <a:gd name="T5" fmla="*/ 187 h 407"/>
                <a:gd name="T6" fmla="*/ 187 w 407"/>
                <a:gd name="T7" fmla="*/ 406 h 407"/>
                <a:gd name="T8" fmla="*/ 0 w 407"/>
                <a:gd name="T9" fmla="*/ 187 h 407"/>
                <a:gd name="T10" fmla="*/ 18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187" y="0"/>
                  </a:moveTo>
                  <a:lnTo>
                    <a:pt x="187" y="0"/>
                  </a:lnTo>
                  <a:cubicBezTo>
                    <a:pt x="312" y="0"/>
                    <a:pt x="406" y="93"/>
                    <a:pt x="406" y="187"/>
                  </a:cubicBezTo>
                  <a:cubicBezTo>
                    <a:pt x="406" y="312"/>
                    <a:pt x="312" y="406"/>
                    <a:pt x="187" y="406"/>
                  </a:cubicBezTo>
                  <a:cubicBezTo>
                    <a:pt x="93" y="406"/>
                    <a:pt x="0" y="312"/>
                    <a:pt x="0" y="187"/>
                  </a:cubicBezTo>
                  <a:cubicBezTo>
                    <a:pt x="0" y="93"/>
                    <a:pt x="93" y="0"/>
                    <a:pt x="187"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3" name="Freeform 30"/>
            <p:cNvSpPr>
              <a:spLocks noChangeArrowheads="1"/>
            </p:cNvSpPr>
            <p:nvPr/>
          </p:nvSpPr>
          <p:spPr bwMode="auto">
            <a:xfrm>
              <a:off x="11227318" y="3754540"/>
              <a:ext cx="134789" cy="124534"/>
            </a:xfrm>
            <a:custGeom>
              <a:avLst/>
              <a:gdLst>
                <a:gd name="T0" fmla="*/ 406 w 407"/>
                <a:gd name="T1" fmla="*/ 187 h 375"/>
                <a:gd name="T2" fmla="*/ 406 w 407"/>
                <a:gd name="T3" fmla="*/ 187 h 375"/>
                <a:gd name="T4" fmla="*/ 187 w 407"/>
                <a:gd name="T5" fmla="*/ 374 h 375"/>
                <a:gd name="T6" fmla="*/ 0 w 407"/>
                <a:gd name="T7" fmla="*/ 187 h 375"/>
                <a:gd name="T8" fmla="*/ 187 w 407"/>
                <a:gd name="T9" fmla="*/ 0 h 375"/>
                <a:gd name="T10" fmla="*/ 406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406" y="187"/>
                  </a:moveTo>
                  <a:lnTo>
                    <a:pt x="406" y="187"/>
                  </a:lnTo>
                  <a:cubicBezTo>
                    <a:pt x="406" y="311"/>
                    <a:pt x="312" y="374"/>
                    <a:pt x="187" y="374"/>
                  </a:cubicBezTo>
                  <a:cubicBezTo>
                    <a:pt x="93" y="374"/>
                    <a:pt x="0" y="311"/>
                    <a:pt x="0" y="187"/>
                  </a:cubicBezTo>
                  <a:cubicBezTo>
                    <a:pt x="0" y="93"/>
                    <a:pt x="93" y="0"/>
                    <a:pt x="187" y="0"/>
                  </a:cubicBezTo>
                  <a:cubicBezTo>
                    <a:pt x="312" y="0"/>
                    <a:pt x="406" y="93"/>
                    <a:pt x="406"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4" name="Freeform 31"/>
            <p:cNvSpPr>
              <a:spLocks noChangeArrowheads="1"/>
            </p:cNvSpPr>
            <p:nvPr/>
          </p:nvSpPr>
          <p:spPr bwMode="auto">
            <a:xfrm>
              <a:off x="10863973" y="2891596"/>
              <a:ext cx="145045" cy="145044"/>
            </a:xfrm>
            <a:custGeom>
              <a:avLst/>
              <a:gdLst>
                <a:gd name="T0" fmla="*/ 375 w 438"/>
                <a:gd name="T1" fmla="*/ 93 h 438"/>
                <a:gd name="T2" fmla="*/ 375 w 438"/>
                <a:gd name="T3" fmla="*/ 93 h 438"/>
                <a:gd name="T4" fmla="*/ 375 w 438"/>
                <a:gd name="T5" fmla="*/ 375 h 438"/>
                <a:gd name="T6" fmla="*/ 94 w 438"/>
                <a:gd name="T7" fmla="*/ 375 h 438"/>
                <a:gd name="T8" fmla="*/ 94 w 438"/>
                <a:gd name="T9" fmla="*/ 93 h 438"/>
                <a:gd name="T10" fmla="*/ 375 w 438"/>
                <a:gd name="T11" fmla="*/ 93 h 438"/>
              </a:gdLst>
              <a:ahLst/>
              <a:cxnLst>
                <a:cxn ang="0">
                  <a:pos x="T0" y="T1"/>
                </a:cxn>
                <a:cxn ang="0">
                  <a:pos x="T2" y="T3"/>
                </a:cxn>
                <a:cxn ang="0">
                  <a:pos x="T4" y="T5"/>
                </a:cxn>
                <a:cxn ang="0">
                  <a:pos x="T6" y="T7"/>
                </a:cxn>
                <a:cxn ang="0">
                  <a:pos x="T8" y="T9"/>
                </a:cxn>
                <a:cxn ang="0">
                  <a:pos x="T10" y="T11"/>
                </a:cxn>
              </a:cxnLst>
              <a:rect l="0" t="0" r="r" b="b"/>
              <a:pathLst>
                <a:path w="438" h="438">
                  <a:moveTo>
                    <a:pt x="375" y="93"/>
                  </a:moveTo>
                  <a:lnTo>
                    <a:pt x="375" y="93"/>
                  </a:lnTo>
                  <a:cubicBezTo>
                    <a:pt x="437" y="156"/>
                    <a:pt x="437" y="281"/>
                    <a:pt x="375" y="375"/>
                  </a:cubicBezTo>
                  <a:cubicBezTo>
                    <a:pt x="281" y="437"/>
                    <a:pt x="156" y="437"/>
                    <a:pt x="94" y="375"/>
                  </a:cubicBezTo>
                  <a:cubicBezTo>
                    <a:pt x="0" y="281"/>
                    <a:pt x="0" y="156"/>
                    <a:pt x="94" y="93"/>
                  </a:cubicBezTo>
                  <a:cubicBezTo>
                    <a:pt x="156" y="0"/>
                    <a:pt x="281" y="0"/>
                    <a:pt x="375" y="9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5" name="Freeform 32"/>
            <p:cNvSpPr>
              <a:spLocks noChangeArrowheads="1"/>
            </p:cNvSpPr>
            <p:nvPr/>
          </p:nvSpPr>
          <p:spPr bwMode="auto">
            <a:xfrm>
              <a:off x="9171782" y="2891596"/>
              <a:ext cx="146510" cy="145044"/>
            </a:xfrm>
            <a:custGeom>
              <a:avLst/>
              <a:gdLst>
                <a:gd name="T0" fmla="*/ 344 w 439"/>
                <a:gd name="T1" fmla="*/ 375 h 438"/>
                <a:gd name="T2" fmla="*/ 344 w 439"/>
                <a:gd name="T3" fmla="*/ 375 h 438"/>
                <a:gd name="T4" fmla="*/ 63 w 439"/>
                <a:gd name="T5" fmla="*/ 375 h 438"/>
                <a:gd name="T6" fmla="*/ 63 w 439"/>
                <a:gd name="T7" fmla="*/ 93 h 438"/>
                <a:gd name="T8" fmla="*/ 344 w 439"/>
                <a:gd name="T9" fmla="*/ 93 h 438"/>
                <a:gd name="T10" fmla="*/ 344 w 439"/>
                <a:gd name="T11" fmla="*/ 375 h 438"/>
              </a:gdLst>
              <a:ahLst/>
              <a:cxnLst>
                <a:cxn ang="0">
                  <a:pos x="T0" y="T1"/>
                </a:cxn>
                <a:cxn ang="0">
                  <a:pos x="T2" y="T3"/>
                </a:cxn>
                <a:cxn ang="0">
                  <a:pos x="T4" y="T5"/>
                </a:cxn>
                <a:cxn ang="0">
                  <a:pos x="T6" y="T7"/>
                </a:cxn>
                <a:cxn ang="0">
                  <a:pos x="T8" y="T9"/>
                </a:cxn>
                <a:cxn ang="0">
                  <a:pos x="T10" y="T11"/>
                </a:cxn>
              </a:cxnLst>
              <a:rect l="0" t="0" r="r" b="b"/>
              <a:pathLst>
                <a:path w="439" h="438">
                  <a:moveTo>
                    <a:pt x="344" y="375"/>
                  </a:moveTo>
                  <a:lnTo>
                    <a:pt x="344" y="375"/>
                  </a:lnTo>
                  <a:cubicBezTo>
                    <a:pt x="281" y="437"/>
                    <a:pt x="156" y="437"/>
                    <a:pt x="63" y="375"/>
                  </a:cubicBezTo>
                  <a:cubicBezTo>
                    <a:pt x="0" y="281"/>
                    <a:pt x="0" y="156"/>
                    <a:pt x="63" y="93"/>
                  </a:cubicBezTo>
                  <a:cubicBezTo>
                    <a:pt x="156" y="0"/>
                    <a:pt x="281" y="0"/>
                    <a:pt x="344" y="93"/>
                  </a:cubicBezTo>
                  <a:cubicBezTo>
                    <a:pt x="438" y="156"/>
                    <a:pt x="438" y="281"/>
                    <a:pt x="344" y="37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6" name="Freeform 33"/>
            <p:cNvSpPr>
              <a:spLocks noChangeArrowheads="1"/>
            </p:cNvSpPr>
            <p:nvPr/>
          </p:nvSpPr>
          <p:spPr bwMode="auto">
            <a:xfrm>
              <a:off x="10863973" y="4594043"/>
              <a:ext cx="145045" cy="145044"/>
            </a:xfrm>
            <a:custGeom>
              <a:avLst/>
              <a:gdLst>
                <a:gd name="T0" fmla="*/ 375 w 438"/>
                <a:gd name="T1" fmla="*/ 344 h 438"/>
                <a:gd name="T2" fmla="*/ 375 w 438"/>
                <a:gd name="T3" fmla="*/ 344 h 438"/>
                <a:gd name="T4" fmla="*/ 94 w 438"/>
                <a:gd name="T5" fmla="*/ 344 h 438"/>
                <a:gd name="T6" fmla="*/ 94 w 438"/>
                <a:gd name="T7" fmla="*/ 62 h 438"/>
                <a:gd name="T8" fmla="*/ 375 w 438"/>
                <a:gd name="T9" fmla="*/ 62 h 438"/>
                <a:gd name="T10" fmla="*/ 375 w 438"/>
                <a:gd name="T11" fmla="*/ 344 h 438"/>
              </a:gdLst>
              <a:ahLst/>
              <a:cxnLst>
                <a:cxn ang="0">
                  <a:pos x="T0" y="T1"/>
                </a:cxn>
                <a:cxn ang="0">
                  <a:pos x="T2" y="T3"/>
                </a:cxn>
                <a:cxn ang="0">
                  <a:pos x="T4" y="T5"/>
                </a:cxn>
                <a:cxn ang="0">
                  <a:pos x="T6" y="T7"/>
                </a:cxn>
                <a:cxn ang="0">
                  <a:pos x="T8" y="T9"/>
                </a:cxn>
                <a:cxn ang="0">
                  <a:pos x="T10" y="T11"/>
                </a:cxn>
              </a:cxnLst>
              <a:rect l="0" t="0" r="r" b="b"/>
              <a:pathLst>
                <a:path w="438" h="438">
                  <a:moveTo>
                    <a:pt x="375" y="344"/>
                  </a:moveTo>
                  <a:lnTo>
                    <a:pt x="375" y="344"/>
                  </a:lnTo>
                  <a:cubicBezTo>
                    <a:pt x="281" y="437"/>
                    <a:pt x="156" y="437"/>
                    <a:pt x="94" y="344"/>
                  </a:cubicBezTo>
                  <a:cubicBezTo>
                    <a:pt x="0" y="281"/>
                    <a:pt x="0" y="156"/>
                    <a:pt x="94" y="62"/>
                  </a:cubicBezTo>
                  <a:cubicBezTo>
                    <a:pt x="156" y="0"/>
                    <a:pt x="281" y="0"/>
                    <a:pt x="375" y="62"/>
                  </a:cubicBezTo>
                  <a:cubicBezTo>
                    <a:pt x="437" y="156"/>
                    <a:pt x="437" y="281"/>
                    <a:pt x="375"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7" name="Freeform 34"/>
            <p:cNvSpPr>
              <a:spLocks noChangeArrowheads="1"/>
            </p:cNvSpPr>
            <p:nvPr/>
          </p:nvSpPr>
          <p:spPr bwMode="auto">
            <a:xfrm>
              <a:off x="10480116" y="2632273"/>
              <a:ext cx="145045" cy="155301"/>
            </a:xfrm>
            <a:custGeom>
              <a:avLst/>
              <a:gdLst>
                <a:gd name="T0" fmla="*/ 281 w 438"/>
                <a:gd name="T1" fmla="*/ 31 h 469"/>
                <a:gd name="T2" fmla="*/ 281 w 438"/>
                <a:gd name="T3" fmla="*/ 31 h 469"/>
                <a:gd name="T4" fmla="*/ 406 w 438"/>
                <a:gd name="T5" fmla="*/ 312 h 469"/>
                <a:gd name="T6" fmla="*/ 125 w 438"/>
                <a:gd name="T7" fmla="*/ 406 h 469"/>
                <a:gd name="T8" fmla="*/ 31 w 438"/>
                <a:gd name="T9" fmla="*/ 156 h 469"/>
                <a:gd name="T10" fmla="*/ 281 w 438"/>
                <a:gd name="T11" fmla="*/ 31 h 469"/>
              </a:gdLst>
              <a:ahLst/>
              <a:cxnLst>
                <a:cxn ang="0">
                  <a:pos x="T0" y="T1"/>
                </a:cxn>
                <a:cxn ang="0">
                  <a:pos x="T2" y="T3"/>
                </a:cxn>
                <a:cxn ang="0">
                  <a:pos x="T4" y="T5"/>
                </a:cxn>
                <a:cxn ang="0">
                  <a:pos x="T6" y="T7"/>
                </a:cxn>
                <a:cxn ang="0">
                  <a:pos x="T8" y="T9"/>
                </a:cxn>
                <a:cxn ang="0">
                  <a:pos x="T10" y="T11"/>
                </a:cxn>
              </a:cxnLst>
              <a:rect l="0" t="0" r="r" b="b"/>
              <a:pathLst>
                <a:path w="438" h="469">
                  <a:moveTo>
                    <a:pt x="281" y="31"/>
                  </a:moveTo>
                  <a:lnTo>
                    <a:pt x="281" y="31"/>
                  </a:lnTo>
                  <a:cubicBezTo>
                    <a:pt x="375" y="93"/>
                    <a:pt x="437" y="187"/>
                    <a:pt x="406" y="312"/>
                  </a:cubicBezTo>
                  <a:cubicBezTo>
                    <a:pt x="343" y="406"/>
                    <a:pt x="250" y="468"/>
                    <a:pt x="125" y="406"/>
                  </a:cubicBezTo>
                  <a:cubicBezTo>
                    <a:pt x="31" y="375"/>
                    <a:pt x="0" y="250"/>
                    <a:pt x="31" y="156"/>
                  </a:cubicBezTo>
                  <a:cubicBezTo>
                    <a:pt x="62" y="62"/>
                    <a:pt x="187" y="0"/>
                    <a:pt x="281" y="31"/>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8" name="Freeform 35"/>
            <p:cNvSpPr>
              <a:spLocks noChangeArrowheads="1"/>
            </p:cNvSpPr>
            <p:nvPr/>
          </p:nvSpPr>
          <p:spPr bwMode="auto">
            <a:xfrm>
              <a:off x="8902203" y="3287173"/>
              <a:ext cx="155301" cy="146510"/>
            </a:xfrm>
            <a:custGeom>
              <a:avLst/>
              <a:gdLst>
                <a:gd name="T0" fmla="*/ 437 w 469"/>
                <a:gd name="T1" fmla="*/ 282 h 439"/>
                <a:gd name="T2" fmla="*/ 437 w 469"/>
                <a:gd name="T3" fmla="*/ 282 h 439"/>
                <a:gd name="T4" fmla="*/ 156 w 469"/>
                <a:gd name="T5" fmla="*/ 407 h 439"/>
                <a:gd name="T6" fmla="*/ 62 w 469"/>
                <a:gd name="T7" fmla="*/ 125 h 439"/>
                <a:gd name="T8" fmla="*/ 312 w 469"/>
                <a:gd name="T9" fmla="*/ 32 h 439"/>
                <a:gd name="T10" fmla="*/ 437 w 469"/>
                <a:gd name="T11" fmla="*/ 282 h 439"/>
              </a:gdLst>
              <a:ahLst/>
              <a:cxnLst>
                <a:cxn ang="0">
                  <a:pos x="T0" y="T1"/>
                </a:cxn>
                <a:cxn ang="0">
                  <a:pos x="T2" y="T3"/>
                </a:cxn>
                <a:cxn ang="0">
                  <a:pos x="T4" y="T5"/>
                </a:cxn>
                <a:cxn ang="0">
                  <a:pos x="T6" y="T7"/>
                </a:cxn>
                <a:cxn ang="0">
                  <a:pos x="T8" y="T9"/>
                </a:cxn>
                <a:cxn ang="0">
                  <a:pos x="T10" y="T11"/>
                </a:cxn>
              </a:cxnLst>
              <a:rect l="0" t="0" r="r" b="b"/>
              <a:pathLst>
                <a:path w="469" h="439">
                  <a:moveTo>
                    <a:pt x="437" y="282"/>
                  </a:moveTo>
                  <a:lnTo>
                    <a:pt x="437" y="282"/>
                  </a:lnTo>
                  <a:cubicBezTo>
                    <a:pt x="375" y="407"/>
                    <a:pt x="250" y="438"/>
                    <a:pt x="156" y="407"/>
                  </a:cubicBezTo>
                  <a:cubicBezTo>
                    <a:pt x="62" y="344"/>
                    <a:pt x="0" y="250"/>
                    <a:pt x="62" y="125"/>
                  </a:cubicBezTo>
                  <a:cubicBezTo>
                    <a:pt x="93" y="32"/>
                    <a:pt x="218" y="0"/>
                    <a:pt x="312" y="32"/>
                  </a:cubicBezTo>
                  <a:cubicBezTo>
                    <a:pt x="406" y="63"/>
                    <a:pt x="468" y="188"/>
                    <a:pt x="437" y="28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9" name="Freeform 36"/>
            <p:cNvSpPr>
              <a:spLocks noChangeArrowheads="1"/>
            </p:cNvSpPr>
            <p:nvPr/>
          </p:nvSpPr>
          <p:spPr bwMode="auto">
            <a:xfrm>
              <a:off x="11123296" y="4199930"/>
              <a:ext cx="156765" cy="156766"/>
            </a:xfrm>
            <a:custGeom>
              <a:avLst/>
              <a:gdLst>
                <a:gd name="T0" fmla="*/ 406 w 470"/>
                <a:gd name="T1" fmla="*/ 313 h 470"/>
                <a:gd name="T2" fmla="*/ 406 w 470"/>
                <a:gd name="T3" fmla="*/ 313 h 470"/>
                <a:gd name="T4" fmla="*/ 156 w 470"/>
                <a:gd name="T5" fmla="*/ 407 h 470"/>
                <a:gd name="T6" fmla="*/ 31 w 470"/>
                <a:gd name="T7" fmla="*/ 157 h 470"/>
                <a:gd name="T8" fmla="*/ 313 w 470"/>
                <a:gd name="T9" fmla="*/ 32 h 470"/>
                <a:gd name="T10" fmla="*/ 406 w 470"/>
                <a:gd name="T11" fmla="*/ 313 h 470"/>
              </a:gdLst>
              <a:ahLst/>
              <a:cxnLst>
                <a:cxn ang="0">
                  <a:pos x="T0" y="T1"/>
                </a:cxn>
                <a:cxn ang="0">
                  <a:pos x="T2" y="T3"/>
                </a:cxn>
                <a:cxn ang="0">
                  <a:pos x="T4" y="T5"/>
                </a:cxn>
                <a:cxn ang="0">
                  <a:pos x="T6" y="T7"/>
                </a:cxn>
                <a:cxn ang="0">
                  <a:pos x="T8" y="T9"/>
                </a:cxn>
                <a:cxn ang="0">
                  <a:pos x="T10" y="T11"/>
                </a:cxn>
              </a:cxnLst>
              <a:rect l="0" t="0" r="r" b="b"/>
              <a:pathLst>
                <a:path w="470" h="470">
                  <a:moveTo>
                    <a:pt x="406" y="313"/>
                  </a:moveTo>
                  <a:lnTo>
                    <a:pt x="406" y="313"/>
                  </a:lnTo>
                  <a:cubicBezTo>
                    <a:pt x="375" y="407"/>
                    <a:pt x="250" y="469"/>
                    <a:pt x="156" y="407"/>
                  </a:cubicBezTo>
                  <a:cubicBezTo>
                    <a:pt x="63" y="375"/>
                    <a:pt x="0" y="250"/>
                    <a:pt x="31" y="157"/>
                  </a:cubicBezTo>
                  <a:cubicBezTo>
                    <a:pt x="94" y="63"/>
                    <a:pt x="219" y="0"/>
                    <a:pt x="313" y="32"/>
                  </a:cubicBezTo>
                  <a:cubicBezTo>
                    <a:pt x="406" y="94"/>
                    <a:pt x="469" y="219"/>
                    <a:pt x="406" y="31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0" name="Freeform 37"/>
            <p:cNvSpPr>
              <a:spLocks noChangeArrowheads="1"/>
            </p:cNvSpPr>
            <p:nvPr/>
          </p:nvSpPr>
          <p:spPr bwMode="auto">
            <a:xfrm>
              <a:off x="11123296" y="3287173"/>
              <a:ext cx="156765" cy="146510"/>
            </a:xfrm>
            <a:custGeom>
              <a:avLst/>
              <a:gdLst>
                <a:gd name="T0" fmla="*/ 406 w 470"/>
                <a:gd name="T1" fmla="*/ 125 h 439"/>
                <a:gd name="T2" fmla="*/ 406 w 470"/>
                <a:gd name="T3" fmla="*/ 125 h 439"/>
                <a:gd name="T4" fmla="*/ 313 w 470"/>
                <a:gd name="T5" fmla="*/ 407 h 439"/>
                <a:gd name="T6" fmla="*/ 31 w 470"/>
                <a:gd name="T7" fmla="*/ 282 h 439"/>
                <a:gd name="T8" fmla="*/ 156 w 470"/>
                <a:gd name="T9" fmla="*/ 32 h 439"/>
                <a:gd name="T10" fmla="*/ 406 w 470"/>
                <a:gd name="T11" fmla="*/ 125 h 439"/>
              </a:gdLst>
              <a:ahLst/>
              <a:cxnLst>
                <a:cxn ang="0">
                  <a:pos x="T0" y="T1"/>
                </a:cxn>
                <a:cxn ang="0">
                  <a:pos x="T2" y="T3"/>
                </a:cxn>
                <a:cxn ang="0">
                  <a:pos x="T4" y="T5"/>
                </a:cxn>
                <a:cxn ang="0">
                  <a:pos x="T6" y="T7"/>
                </a:cxn>
                <a:cxn ang="0">
                  <a:pos x="T8" y="T9"/>
                </a:cxn>
                <a:cxn ang="0">
                  <a:pos x="T10" y="T11"/>
                </a:cxn>
              </a:cxnLst>
              <a:rect l="0" t="0" r="r" b="b"/>
              <a:pathLst>
                <a:path w="470" h="439">
                  <a:moveTo>
                    <a:pt x="406" y="125"/>
                  </a:moveTo>
                  <a:lnTo>
                    <a:pt x="406" y="125"/>
                  </a:lnTo>
                  <a:cubicBezTo>
                    <a:pt x="469" y="250"/>
                    <a:pt x="406" y="344"/>
                    <a:pt x="313" y="407"/>
                  </a:cubicBezTo>
                  <a:cubicBezTo>
                    <a:pt x="219" y="438"/>
                    <a:pt x="94" y="407"/>
                    <a:pt x="31" y="282"/>
                  </a:cubicBezTo>
                  <a:cubicBezTo>
                    <a:pt x="0" y="188"/>
                    <a:pt x="63" y="63"/>
                    <a:pt x="156" y="32"/>
                  </a:cubicBezTo>
                  <a:cubicBezTo>
                    <a:pt x="250" y="0"/>
                    <a:pt x="375" y="32"/>
                    <a:pt x="406" y="1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1" name="Freeform 38"/>
            <p:cNvSpPr>
              <a:spLocks noChangeArrowheads="1"/>
            </p:cNvSpPr>
            <p:nvPr/>
          </p:nvSpPr>
          <p:spPr bwMode="auto">
            <a:xfrm>
              <a:off x="9555638" y="2632273"/>
              <a:ext cx="146510" cy="155301"/>
            </a:xfrm>
            <a:custGeom>
              <a:avLst/>
              <a:gdLst>
                <a:gd name="T0" fmla="*/ 313 w 439"/>
                <a:gd name="T1" fmla="*/ 406 h 469"/>
                <a:gd name="T2" fmla="*/ 313 w 439"/>
                <a:gd name="T3" fmla="*/ 406 h 469"/>
                <a:gd name="T4" fmla="*/ 32 w 439"/>
                <a:gd name="T5" fmla="*/ 312 h 469"/>
                <a:gd name="T6" fmla="*/ 157 w 439"/>
                <a:gd name="T7" fmla="*/ 31 h 469"/>
                <a:gd name="T8" fmla="*/ 406 w 439"/>
                <a:gd name="T9" fmla="*/ 156 h 469"/>
                <a:gd name="T10" fmla="*/ 313 w 439"/>
                <a:gd name="T11" fmla="*/ 406 h 469"/>
              </a:gdLst>
              <a:ahLst/>
              <a:cxnLst>
                <a:cxn ang="0">
                  <a:pos x="T0" y="T1"/>
                </a:cxn>
                <a:cxn ang="0">
                  <a:pos x="T2" y="T3"/>
                </a:cxn>
                <a:cxn ang="0">
                  <a:pos x="T4" y="T5"/>
                </a:cxn>
                <a:cxn ang="0">
                  <a:pos x="T6" y="T7"/>
                </a:cxn>
                <a:cxn ang="0">
                  <a:pos x="T8" y="T9"/>
                </a:cxn>
                <a:cxn ang="0">
                  <a:pos x="T10" y="T11"/>
                </a:cxn>
              </a:cxnLst>
              <a:rect l="0" t="0" r="r" b="b"/>
              <a:pathLst>
                <a:path w="439" h="469">
                  <a:moveTo>
                    <a:pt x="313" y="406"/>
                  </a:moveTo>
                  <a:lnTo>
                    <a:pt x="313" y="406"/>
                  </a:lnTo>
                  <a:cubicBezTo>
                    <a:pt x="188" y="468"/>
                    <a:pt x="94" y="406"/>
                    <a:pt x="32" y="312"/>
                  </a:cubicBezTo>
                  <a:cubicBezTo>
                    <a:pt x="0" y="187"/>
                    <a:pt x="63" y="93"/>
                    <a:pt x="157" y="31"/>
                  </a:cubicBezTo>
                  <a:cubicBezTo>
                    <a:pt x="250" y="0"/>
                    <a:pt x="375" y="62"/>
                    <a:pt x="406" y="156"/>
                  </a:cubicBezTo>
                  <a:cubicBezTo>
                    <a:pt x="438" y="250"/>
                    <a:pt x="406" y="375"/>
                    <a:pt x="313"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2" name="Freeform 39"/>
            <p:cNvSpPr>
              <a:spLocks noChangeArrowheads="1"/>
            </p:cNvSpPr>
            <p:nvPr/>
          </p:nvSpPr>
          <p:spPr bwMode="auto">
            <a:xfrm>
              <a:off x="10480116" y="4853365"/>
              <a:ext cx="145045" cy="146510"/>
            </a:xfrm>
            <a:custGeom>
              <a:avLst/>
              <a:gdLst>
                <a:gd name="T0" fmla="*/ 281 w 438"/>
                <a:gd name="T1" fmla="*/ 406 h 439"/>
                <a:gd name="T2" fmla="*/ 281 w 438"/>
                <a:gd name="T3" fmla="*/ 406 h 439"/>
                <a:gd name="T4" fmla="*/ 31 w 438"/>
                <a:gd name="T5" fmla="*/ 281 h 439"/>
                <a:gd name="T6" fmla="*/ 125 w 438"/>
                <a:gd name="T7" fmla="*/ 31 h 439"/>
                <a:gd name="T8" fmla="*/ 406 w 438"/>
                <a:gd name="T9" fmla="*/ 156 h 439"/>
                <a:gd name="T10" fmla="*/ 281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281" y="406"/>
                  </a:moveTo>
                  <a:lnTo>
                    <a:pt x="281" y="406"/>
                  </a:lnTo>
                  <a:cubicBezTo>
                    <a:pt x="187" y="438"/>
                    <a:pt x="62" y="406"/>
                    <a:pt x="31" y="281"/>
                  </a:cubicBezTo>
                  <a:cubicBezTo>
                    <a:pt x="0" y="188"/>
                    <a:pt x="31" y="63"/>
                    <a:pt x="125" y="31"/>
                  </a:cubicBezTo>
                  <a:cubicBezTo>
                    <a:pt x="250" y="0"/>
                    <a:pt x="343" y="31"/>
                    <a:pt x="406" y="156"/>
                  </a:cubicBezTo>
                  <a:cubicBezTo>
                    <a:pt x="437" y="250"/>
                    <a:pt x="375" y="344"/>
                    <a:pt x="281"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3" name="Freeform 40"/>
            <p:cNvSpPr>
              <a:spLocks noChangeArrowheads="1"/>
            </p:cNvSpPr>
            <p:nvPr/>
          </p:nvSpPr>
          <p:spPr bwMode="auto">
            <a:xfrm>
              <a:off x="10251561" y="4926620"/>
              <a:ext cx="146510" cy="134789"/>
            </a:xfrm>
            <a:custGeom>
              <a:avLst/>
              <a:gdLst>
                <a:gd name="T0" fmla="*/ 188 w 439"/>
                <a:gd name="T1" fmla="*/ 0 h 407"/>
                <a:gd name="T2" fmla="*/ 188 w 439"/>
                <a:gd name="T3" fmla="*/ 0 h 407"/>
                <a:gd name="T4" fmla="*/ 406 w 439"/>
                <a:gd name="T5" fmla="*/ 156 h 407"/>
                <a:gd name="T6" fmla="*/ 250 w 439"/>
                <a:gd name="T7" fmla="*/ 406 h 407"/>
                <a:gd name="T8" fmla="*/ 31 w 439"/>
                <a:gd name="T9" fmla="*/ 250 h 407"/>
                <a:gd name="T10" fmla="*/ 188 w 439"/>
                <a:gd name="T11" fmla="*/ 0 h 407"/>
              </a:gdLst>
              <a:ahLst/>
              <a:cxnLst>
                <a:cxn ang="0">
                  <a:pos x="T0" y="T1"/>
                </a:cxn>
                <a:cxn ang="0">
                  <a:pos x="T2" y="T3"/>
                </a:cxn>
                <a:cxn ang="0">
                  <a:pos x="T4" y="T5"/>
                </a:cxn>
                <a:cxn ang="0">
                  <a:pos x="T6" y="T7"/>
                </a:cxn>
                <a:cxn ang="0">
                  <a:pos x="T8" y="T9"/>
                </a:cxn>
                <a:cxn ang="0">
                  <a:pos x="T10" y="T11"/>
                </a:cxn>
              </a:cxnLst>
              <a:rect l="0" t="0" r="r" b="b"/>
              <a:pathLst>
                <a:path w="439" h="407">
                  <a:moveTo>
                    <a:pt x="188" y="0"/>
                  </a:moveTo>
                  <a:lnTo>
                    <a:pt x="188" y="0"/>
                  </a:lnTo>
                  <a:cubicBezTo>
                    <a:pt x="281" y="0"/>
                    <a:pt x="406" y="62"/>
                    <a:pt x="406" y="156"/>
                  </a:cubicBezTo>
                  <a:cubicBezTo>
                    <a:pt x="438" y="281"/>
                    <a:pt x="375" y="375"/>
                    <a:pt x="250" y="406"/>
                  </a:cubicBezTo>
                  <a:cubicBezTo>
                    <a:pt x="156" y="406"/>
                    <a:pt x="31" y="344"/>
                    <a:pt x="31" y="250"/>
                  </a:cubicBezTo>
                  <a:cubicBezTo>
                    <a:pt x="0" y="125"/>
                    <a:pt x="63" y="31"/>
                    <a:pt x="188"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4" name="Freeform 41"/>
            <p:cNvSpPr>
              <a:spLocks noChangeArrowheads="1"/>
            </p:cNvSpPr>
            <p:nvPr/>
          </p:nvSpPr>
          <p:spPr bwMode="auto">
            <a:xfrm>
              <a:off x="9784194" y="2570739"/>
              <a:ext cx="145045" cy="146510"/>
            </a:xfrm>
            <a:custGeom>
              <a:avLst/>
              <a:gdLst>
                <a:gd name="T0" fmla="*/ 187 w 438"/>
                <a:gd name="T1" fmla="*/ 0 h 439"/>
                <a:gd name="T2" fmla="*/ 187 w 438"/>
                <a:gd name="T3" fmla="*/ 0 h 439"/>
                <a:gd name="T4" fmla="*/ 406 w 438"/>
                <a:gd name="T5" fmla="*/ 156 h 439"/>
                <a:gd name="T6" fmla="*/ 250 w 438"/>
                <a:gd name="T7" fmla="*/ 406 h 439"/>
                <a:gd name="T8" fmla="*/ 31 w 438"/>
                <a:gd name="T9" fmla="*/ 250 h 439"/>
                <a:gd name="T10" fmla="*/ 187 w 438"/>
                <a:gd name="T11" fmla="*/ 0 h 439"/>
              </a:gdLst>
              <a:ahLst/>
              <a:cxnLst>
                <a:cxn ang="0">
                  <a:pos x="T0" y="T1"/>
                </a:cxn>
                <a:cxn ang="0">
                  <a:pos x="T2" y="T3"/>
                </a:cxn>
                <a:cxn ang="0">
                  <a:pos x="T4" y="T5"/>
                </a:cxn>
                <a:cxn ang="0">
                  <a:pos x="T6" y="T7"/>
                </a:cxn>
                <a:cxn ang="0">
                  <a:pos x="T8" y="T9"/>
                </a:cxn>
                <a:cxn ang="0">
                  <a:pos x="T10" y="T11"/>
                </a:cxn>
              </a:cxnLst>
              <a:rect l="0" t="0" r="r" b="b"/>
              <a:pathLst>
                <a:path w="438" h="439">
                  <a:moveTo>
                    <a:pt x="187" y="0"/>
                  </a:moveTo>
                  <a:lnTo>
                    <a:pt x="187" y="0"/>
                  </a:lnTo>
                  <a:cubicBezTo>
                    <a:pt x="281" y="0"/>
                    <a:pt x="375" y="63"/>
                    <a:pt x="406" y="156"/>
                  </a:cubicBezTo>
                  <a:cubicBezTo>
                    <a:pt x="437" y="281"/>
                    <a:pt x="375" y="375"/>
                    <a:pt x="250" y="406"/>
                  </a:cubicBezTo>
                  <a:cubicBezTo>
                    <a:pt x="156" y="438"/>
                    <a:pt x="31" y="344"/>
                    <a:pt x="31" y="250"/>
                  </a:cubicBezTo>
                  <a:cubicBezTo>
                    <a:pt x="0" y="125"/>
                    <a:pt x="62" y="31"/>
                    <a:pt x="187"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5" name="Freeform 42"/>
            <p:cNvSpPr>
              <a:spLocks noChangeArrowheads="1"/>
            </p:cNvSpPr>
            <p:nvPr/>
          </p:nvSpPr>
          <p:spPr bwMode="auto">
            <a:xfrm>
              <a:off x="11196551" y="3515729"/>
              <a:ext cx="145045" cy="134789"/>
            </a:xfrm>
            <a:custGeom>
              <a:avLst/>
              <a:gdLst>
                <a:gd name="T0" fmla="*/ 406 w 438"/>
                <a:gd name="T1" fmla="*/ 156 h 407"/>
                <a:gd name="T2" fmla="*/ 406 w 438"/>
                <a:gd name="T3" fmla="*/ 156 h 407"/>
                <a:gd name="T4" fmla="*/ 250 w 438"/>
                <a:gd name="T5" fmla="*/ 406 h 407"/>
                <a:gd name="T6" fmla="*/ 31 w 438"/>
                <a:gd name="T7" fmla="*/ 250 h 407"/>
                <a:gd name="T8" fmla="*/ 187 w 438"/>
                <a:gd name="T9" fmla="*/ 0 h 407"/>
                <a:gd name="T10" fmla="*/ 406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406" y="156"/>
                  </a:moveTo>
                  <a:lnTo>
                    <a:pt x="406" y="156"/>
                  </a:lnTo>
                  <a:cubicBezTo>
                    <a:pt x="437" y="281"/>
                    <a:pt x="375" y="375"/>
                    <a:pt x="250" y="406"/>
                  </a:cubicBezTo>
                  <a:cubicBezTo>
                    <a:pt x="156" y="406"/>
                    <a:pt x="31" y="344"/>
                    <a:pt x="31" y="250"/>
                  </a:cubicBezTo>
                  <a:cubicBezTo>
                    <a:pt x="0" y="125"/>
                    <a:pt x="62" y="31"/>
                    <a:pt x="187" y="0"/>
                  </a:cubicBezTo>
                  <a:cubicBezTo>
                    <a:pt x="281" y="0"/>
                    <a:pt x="375" y="62"/>
                    <a:pt x="406" y="15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6" name="Freeform 43"/>
            <p:cNvSpPr>
              <a:spLocks noChangeArrowheads="1"/>
            </p:cNvSpPr>
            <p:nvPr/>
          </p:nvSpPr>
          <p:spPr bwMode="auto">
            <a:xfrm>
              <a:off x="10677905" y="2746551"/>
              <a:ext cx="156765" cy="146510"/>
            </a:xfrm>
            <a:custGeom>
              <a:avLst/>
              <a:gdLst>
                <a:gd name="T0" fmla="*/ 344 w 470"/>
                <a:gd name="T1" fmla="*/ 63 h 439"/>
                <a:gd name="T2" fmla="*/ 344 w 470"/>
                <a:gd name="T3" fmla="*/ 63 h 439"/>
                <a:gd name="T4" fmla="*/ 407 w 470"/>
                <a:gd name="T5" fmla="*/ 313 h 439"/>
                <a:gd name="T6" fmla="*/ 125 w 470"/>
                <a:gd name="T7" fmla="*/ 375 h 439"/>
                <a:gd name="T8" fmla="*/ 63 w 470"/>
                <a:gd name="T9" fmla="*/ 94 h 439"/>
                <a:gd name="T10" fmla="*/ 344 w 470"/>
                <a:gd name="T11" fmla="*/ 63 h 439"/>
              </a:gdLst>
              <a:ahLst/>
              <a:cxnLst>
                <a:cxn ang="0">
                  <a:pos x="T0" y="T1"/>
                </a:cxn>
                <a:cxn ang="0">
                  <a:pos x="T2" y="T3"/>
                </a:cxn>
                <a:cxn ang="0">
                  <a:pos x="T4" y="T5"/>
                </a:cxn>
                <a:cxn ang="0">
                  <a:pos x="T6" y="T7"/>
                </a:cxn>
                <a:cxn ang="0">
                  <a:pos x="T8" y="T9"/>
                </a:cxn>
                <a:cxn ang="0">
                  <a:pos x="T10" y="T11"/>
                </a:cxn>
              </a:cxnLst>
              <a:rect l="0" t="0" r="r" b="b"/>
              <a:pathLst>
                <a:path w="470" h="439">
                  <a:moveTo>
                    <a:pt x="344" y="63"/>
                  </a:moveTo>
                  <a:lnTo>
                    <a:pt x="344" y="63"/>
                  </a:lnTo>
                  <a:cubicBezTo>
                    <a:pt x="438" y="125"/>
                    <a:pt x="469" y="250"/>
                    <a:pt x="407" y="313"/>
                  </a:cubicBezTo>
                  <a:cubicBezTo>
                    <a:pt x="344" y="407"/>
                    <a:pt x="219" y="438"/>
                    <a:pt x="125" y="375"/>
                  </a:cubicBezTo>
                  <a:cubicBezTo>
                    <a:pt x="32" y="313"/>
                    <a:pt x="0" y="188"/>
                    <a:pt x="63" y="94"/>
                  </a:cubicBezTo>
                  <a:cubicBezTo>
                    <a:pt x="125" y="0"/>
                    <a:pt x="250" y="0"/>
                    <a:pt x="344" y="6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7" name="Freeform 44"/>
            <p:cNvSpPr>
              <a:spLocks noChangeArrowheads="1"/>
            </p:cNvSpPr>
            <p:nvPr/>
          </p:nvSpPr>
          <p:spPr bwMode="auto">
            <a:xfrm>
              <a:off x="9016481" y="3079129"/>
              <a:ext cx="156765" cy="146510"/>
            </a:xfrm>
            <a:custGeom>
              <a:avLst/>
              <a:gdLst>
                <a:gd name="T0" fmla="*/ 407 w 470"/>
                <a:gd name="T1" fmla="*/ 313 h 439"/>
                <a:gd name="T2" fmla="*/ 407 w 470"/>
                <a:gd name="T3" fmla="*/ 313 h 439"/>
                <a:gd name="T4" fmla="*/ 125 w 470"/>
                <a:gd name="T5" fmla="*/ 375 h 439"/>
                <a:gd name="T6" fmla="*/ 63 w 470"/>
                <a:gd name="T7" fmla="*/ 94 h 439"/>
                <a:gd name="T8" fmla="*/ 344 w 470"/>
                <a:gd name="T9" fmla="*/ 63 h 439"/>
                <a:gd name="T10" fmla="*/ 407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407" y="313"/>
                  </a:moveTo>
                  <a:lnTo>
                    <a:pt x="407" y="313"/>
                  </a:lnTo>
                  <a:cubicBezTo>
                    <a:pt x="344" y="407"/>
                    <a:pt x="219" y="438"/>
                    <a:pt x="125" y="375"/>
                  </a:cubicBezTo>
                  <a:cubicBezTo>
                    <a:pt x="32" y="313"/>
                    <a:pt x="0" y="188"/>
                    <a:pt x="63" y="94"/>
                  </a:cubicBezTo>
                  <a:cubicBezTo>
                    <a:pt x="125" y="0"/>
                    <a:pt x="250" y="0"/>
                    <a:pt x="344" y="63"/>
                  </a:cubicBezTo>
                  <a:cubicBezTo>
                    <a:pt x="438" y="125"/>
                    <a:pt x="469" y="219"/>
                    <a:pt x="407" y="31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8" name="Freeform 45"/>
            <p:cNvSpPr>
              <a:spLocks noChangeArrowheads="1"/>
            </p:cNvSpPr>
            <p:nvPr/>
          </p:nvSpPr>
          <p:spPr bwMode="auto">
            <a:xfrm>
              <a:off x="11009018" y="4407975"/>
              <a:ext cx="156765" cy="156766"/>
            </a:xfrm>
            <a:custGeom>
              <a:avLst/>
              <a:gdLst>
                <a:gd name="T0" fmla="*/ 407 w 470"/>
                <a:gd name="T1" fmla="*/ 344 h 470"/>
                <a:gd name="T2" fmla="*/ 407 w 470"/>
                <a:gd name="T3" fmla="*/ 344 h 470"/>
                <a:gd name="T4" fmla="*/ 125 w 470"/>
                <a:gd name="T5" fmla="*/ 407 h 470"/>
                <a:gd name="T6" fmla="*/ 63 w 470"/>
                <a:gd name="T7" fmla="*/ 125 h 470"/>
                <a:gd name="T8" fmla="*/ 344 w 470"/>
                <a:gd name="T9" fmla="*/ 63 h 470"/>
                <a:gd name="T10" fmla="*/ 407 w 470"/>
                <a:gd name="T11" fmla="*/ 344 h 470"/>
              </a:gdLst>
              <a:ahLst/>
              <a:cxnLst>
                <a:cxn ang="0">
                  <a:pos x="T0" y="T1"/>
                </a:cxn>
                <a:cxn ang="0">
                  <a:pos x="T2" y="T3"/>
                </a:cxn>
                <a:cxn ang="0">
                  <a:pos x="T4" y="T5"/>
                </a:cxn>
                <a:cxn ang="0">
                  <a:pos x="T6" y="T7"/>
                </a:cxn>
                <a:cxn ang="0">
                  <a:pos x="T8" y="T9"/>
                </a:cxn>
                <a:cxn ang="0">
                  <a:pos x="T10" y="T11"/>
                </a:cxn>
              </a:cxnLst>
              <a:rect l="0" t="0" r="r" b="b"/>
              <a:pathLst>
                <a:path w="470" h="470">
                  <a:moveTo>
                    <a:pt x="407" y="344"/>
                  </a:moveTo>
                  <a:lnTo>
                    <a:pt x="407" y="344"/>
                  </a:lnTo>
                  <a:cubicBezTo>
                    <a:pt x="344" y="438"/>
                    <a:pt x="219" y="469"/>
                    <a:pt x="125" y="407"/>
                  </a:cubicBezTo>
                  <a:cubicBezTo>
                    <a:pt x="32" y="344"/>
                    <a:pt x="0" y="219"/>
                    <a:pt x="63" y="125"/>
                  </a:cubicBezTo>
                  <a:cubicBezTo>
                    <a:pt x="125" y="32"/>
                    <a:pt x="250" y="0"/>
                    <a:pt x="344" y="63"/>
                  </a:cubicBezTo>
                  <a:cubicBezTo>
                    <a:pt x="438" y="125"/>
                    <a:pt x="469" y="250"/>
                    <a:pt x="407"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9" name="Freeform 46"/>
            <p:cNvSpPr>
              <a:spLocks noChangeArrowheads="1"/>
            </p:cNvSpPr>
            <p:nvPr/>
          </p:nvSpPr>
          <p:spPr bwMode="auto">
            <a:xfrm>
              <a:off x="10251561" y="2570739"/>
              <a:ext cx="146510" cy="146510"/>
            </a:xfrm>
            <a:custGeom>
              <a:avLst/>
              <a:gdLst>
                <a:gd name="T0" fmla="*/ 250 w 439"/>
                <a:gd name="T1" fmla="*/ 0 h 439"/>
                <a:gd name="T2" fmla="*/ 250 w 439"/>
                <a:gd name="T3" fmla="*/ 0 h 439"/>
                <a:gd name="T4" fmla="*/ 406 w 439"/>
                <a:gd name="T5" fmla="*/ 250 h 439"/>
                <a:gd name="T6" fmla="*/ 188 w 439"/>
                <a:gd name="T7" fmla="*/ 406 h 439"/>
                <a:gd name="T8" fmla="*/ 31 w 439"/>
                <a:gd name="T9" fmla="*/ 156 h 439"/>
                <a:gd name="T10" fmla="*/ 250 w 439"/>
                <a:gd name="T11" fmla="*/ 0 h 439"/>
              </a:gdLst>
              <a:ahLst/>
              <a:cxnLst>
                <a:cxn ang="0">
                  <a:pos x="T0" y="T1"/>
                </a:cxn>
                <a:cxn ang="0">
                  <a:pos x="T2" y="T3"/>
                </a:cxn>
                <a:cxn ang="0">
                  <a:pos x="T4" y="T5"/>
                </a:cxn>
                <a:cxn ang="0">
                  <a:pos x="T6" y="T7"/>
                </a:cxn>
                <a:cxn ang="0">
                  <a:pos x="T8" y="T9"/>
                </a:cxn>
                <a:cxn ang="0">
                  <a:pos x="T10" y="T11"/>
                </a:cxn>
              </a:cxnLst>
              <a:rect l="0" t="0" r="r" b="b"/>
              <a:pathLst>
                <a:path w="439" h="439">
                  <a:moveTo>
                    <a:pt x="250" y="0"/>
                  </a:moveTo>
                  <a:lnTo>
                    <a:pt x="250" y="0"/>
                  </a:lnTo>
                  <a:cubicBezTo>
                    <a:pt x="375" y="31"/>
                    <a:pt x="438" y="125"/>
                    <a:pt x="406" y="250"/>
                  </a:cubicBezTo>
                  <a:cubicBezTo>
                    <a:pt x="406" y="344"/>
                    <a:pt x="281" y="438"/>
                    <a:pt x="188" y="406"/>
                  </a:cubicBezTo>
                  <a:cubicBezTo>
                    <a:pt x="63" y="375"/>
                    <a:pt x="0" y="281"/>
                    <a:pt x="31" y="156"/>
                  </a:cubicBezTo>
                  <a:cubicBezTo>
                    <a:pt x="31" y="63"/>
                    <a:pt x="156" y="0"/>
                    <a:pt x="250"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0" name="Freeform 47"/>
            <p:cNvSpPr>
              <a:spLocks noChangeArrowheads="1"/>
            </p:cNvSpPr>
            <p:nvPr/>
          </p:nvSpPr>
          <p:spPr bwMode="auto">
            <a:xfrm>
              <a:off x="8840669" y="3515729"/>
              <a:ext cx="145045" cy="134789"/>
            </a:xfrm>
            <a:custGeom>
              <a:avLst/>
              <a:gdLst>
                <a:gd name="T0" fmla="*/ 405 w 438"/>
                <a:gd name="T1" fmla="*/ 250 h 407"/>
                <a:gd name="T2" fmla="*/ 405 w 438"/>
                <a:gd name="T3" fmla="*/ 250 h 407"/>
                <a:gd name="T4" fmla="*/ 187 w 438"/>
                <a:gd name="T5" fmla="*/ 406 h 407"/>
                <a:gd name="T6" fmla="*/ 31 w 438"/>
                <a:gd name="T7" fmla="*/ 156 h 407"/>
                <a:gd name="T8" fmla="*/ 249 w 438"/>
                <a:gd name="T9" fmla="*/ 0 h 407"/>
                <a:gd name="T10" fmla="*/ 405 w 438"/>
                <a:gd name="T11" fmla="*/ 250 h 407"/>
              </a:gdLst>
              <a:ahLst/>
              <a:cxnLst>
                <a:cxn ang="0">
                  <a:pos x="T0" y="T1"/>
                </a:cxn>
                <a:cxn ang="0">
                  <a:pos x="T2" y="T3"/>
                </a:cxn>
                <a:cxn ang="0">
                  <a:pos x="T4" y="T5"/>
                </a:cxn>
                <a:cxn ang="0">
                  <a:pos x="T6" y="T7"/>
                </a:cxn>
                <a:cxn ang="0">
                  <a:pos x="T8" y="T9"/>
                </a:cxn>
                <a:cxn ang="0">
                  <a:pos x="T10" y="T11"/>
                </a:cxn>
              </a:cxnLst>
              <a:rect l="0" t="0" r="r" b="b"/>
              <a:pathLst>
                <a:path w="438" h="407">
                  <a:moveTo>
                    <a:pt x="405" y="250"/>
                  </a:moveTo>
                  <a:lnTo>
                    <a:pt x="405" y="250"/>
                  </a:lnTo>
                  <a:cubicBezTo>
                    <a:pt x="405" y="344"/>
                    <a:pt x="280" y="406"/>
                    <a:pt x="187" y="406"/>
                  </a:cubicBezTo>
                  <a:cubicBezTo>
                    <a:pt x="63" y="375"/>
                    <a:pt x="0" y="281"/>
                    <a:pt x="31" y="156"/>
                  </a:cubicBezTo>
                  <a:cubicBezTo>
                    <a:pt x="63" y="62"/>
                    <a:pt x="156" y="0"/>
                    <a:pt x="249" y="0"/>
                  </a:cubicBezTo>
                  <a:cubicBezTo>
                    <a:pt x="374" y="31"/>
                    <a:pt x="437" y="125"/>
                    <a:pt x="405" y="25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1" name="Freeform 48"/>
            <p:cNvSpPr>
              <a:spLocks noChangeArrowheads="1"/>
            </p:cNvSpPr>
            <p:nvPr/>
          </p:nvSpPr>
          <p:spPr bwMode="auto">
            <a:xfrm>
              <a:off x="11196551" y="3981631"/>
              <a:ext cx="145045" cy="146510"/>
            </a:xfrm>
            <a:custGeom>
              <a:avLst/>
              <a:gdLst>
                <a:gd name="T0" fmla="*/ 406 w 438"/>
                <a:gd name="T1" fmla="*/ 250 h 439"/>
                <a:gd name="T2" fmla="*/ 406 w 438"/>
                <a:gd name="T3" fmla="*/ 250 h 439"/>
                <a:gd name="T4" fmla="*/ 187 w 438"/>
                <a:gd name="T5" fmla="*/ 406 h 439"/>
                <a:gd name="T6" fmla="*/ 31 w 438"/>
                <a:gd name="T7" fmla="*/ 156 h 439"/>
                <a:gd name="T8" fmla="*/ 250 w 438"/>
                <a:gd name="T9" fmla="*/ 0 h 439"/>
                <a:gd name="T10" fmla="*/ 406 w 438"/>
                <a:gd name="T11" fmla="*/ 250 h 439"/>
              </a:gdLst>
              <a:ahLst/>
              <a:cxnLst>
                <a:cxn ang="0">
                  <a:pos x="T0" y="T1"/>
                </a:cxn>
                <a:cxn ang="0">
                  <a:pos x="T2" y="T3"/>
                </a:cxn>
                <a:cxn ang="0">
                  <a:pos x="T4" y="T5"/>
                </a:cxn>
                <a:cxn ang="0">
                  <a:pos x="T6" y="T7"/>
                </a:cxn>
                <a:cxn ang="0">
                  <a:pos x="T8" y="T9"/>
                </a:cxn>
                <a:cxn ang="0">
                  <a:pos x="T10" y="T11"/>
                </a:cxn>
              </a:cxnLst>
              <a:rect l="0" t="0" r="r" b="b"/>
              <a:pathLst>
                <a:path w="438" h="439">
                  <a:moveTo>
                    <a:pt x="406" y="250"/>
                  </a:moveTo>
                  <a:lnTo>
                    <a:pt x="406" y="250"/>
                  </a:lnTo>
                  <a:cubicBezTo>
                    <a:pt x="375" y="344"/>
                    <a:pt x="281" y="438"/>
                    <a:pt x="187" y="406"/>
                  </a:cubicBezTo>
                  <a:cubicBezTo>
                    <a:pt x="62" y="375"/>
                    <a:pt x="0" y="281"/>
                    <a:pt x="31" y="156"/>
                  </a:cubicBezTo>
                  <a:cubicBezTo>
                    <a:pt x="31" y="63"/>
                    <a:pt x="156" y="0"/>
                    <a:pt x="250" y="0"/>
                  </a:cubicBezTo>
                  <a:cubicBezTo>
                    <a:pt x="375" y="31"/>
                    <a:pt x="437" y="125"/>
                    <a:pt x="406" y="25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2" name="Freeform 49"/>
            <p:cNvSpPr>
              <a:spLocks noChangeArrowheads="1"/>
            </p:cNvSpPr>
            <p:nvPr/>
          </p:nvSpPr>
          <p:spPr bwMode="auto">
            <a:xfrm>
              <a:off x="11009018" y="3079129"/>
              <a:ext cx="156765" cy="146510"/>
            </a:xfrm>
            <a:custGeom>
              <a:avLst/>
              <a:gdLst>
                <a:gd name="T0" fmla="*/ 407 w 470"/>
                <a:gd name="T1" fmla="*/ 94 h 439"/>
                <a:gd name="T2" fmla="*/ 407 w 470"/>
                <a:gd name="T3" fmla="*/ 94 h 439"/>
                <a:gd name="T4" fmla="*/ 344 w 470"/>
                <a:gd name="T5" fmla="*/ 375 h 439"/>
                <a:gd name="T6" fmla="*/ 63 w 470"/>
                <a:gd name="T7" fmla="*/ 313 h 439"/>
                <a:gd name="T8" fmla="*/ 125 w 470"/>
                <a:gd name="T9" fmla="*/ 63 h 439"/>
                <a:gd name="T10" fmla="*/ 407 w 470"/>
                <a:gd name="T11" fmla="*/ 94 h 439"/>
              </a:gdLst>
              <a:ahLst/>
              <a:cxnLst>
                <a:cxn ang="0">
                  <a:pos x="T0" y="T1"/>
                </a:cxn>
                <a:cxn ang="0">
                  <a:pos x="T2" y="T3"/>
                </a:cxn>
                <a:cxn ang="0">
                  <a:pos x="T4" y="T5"/>
                </a:cxn>
                <a:cxn ang="0">
                  <a:pos x="T6" y="T7"/>
                </a:cxn>
                <a:cxn ang="0">
                  <a:pos x="T8" y="T9"/>
                </a:cxn>
                <a:cxn ang="0">
                  <a:pos x="T10" y="T11"/>
                </a:cxn>
              </a:cxnLst>
              <a:rect l="0" t="0" r="r" b="b"/>
              <a:pathLst>
                <a:path w="470" h="439">
                  <a:moveTo>
                    <a:pt x="407" y="94"/>
                  </a:moveTo>
                  <a:lnTo>
                    <a:pt x="407" y="94"/>
                  </a:lnTo>
                  <a:cubicBezTo>
                    <a:pt x="469" y="188"/>
                    <a:pt x="438" y="313"/>
                    <a:pt x="344" y="375"/>
                  </a:cubicBezTo>
                  <a:cubicBezTo>
                    <a:pt x="250" y="438"/>
                    <a:pt x="125" y="407"/>
                    <a:pt x="63" y="313"/>
                  </a:cubicBezTo>
                  <a:cubicBezTo>
                    <a:pt x="0" y="219"/>
                    <a:pt x="32" y="125"/>
                    <a:pt x="125" y="63"/>
                  </a:cubicBezTo>
                  <a:cubicBezTo>
                    <a:pt x="219" y="0"/>
                    <a:pt x="344" y="0"/>
                    <a:pt x="407" y="9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3" name="Freeform 50"/>
            <p:cNvSpPr>
              <a:spLocks noChangeArrowheads="1"/>
            </p:cNvSpPr>
            <p:nvPr/>
          </p:nvSpPr>
          <p:spPr bwMode="auto">
            <a:xfrm>
              <a:off x="9349059" y="2746551"/>
              <a:ext cx="146510" cy="146510"/>
            </a:xfrm>
            <a:custGeom>
              <a:avLst/>
              <a:gdLst>
                <a:gd name="T0" fmla="*/ 344 w 439"/>
                <a:gd name="T1" fmla="*/ 375 h 439"/>
                <a:gd name="T2" fmla="*/ 344 w 439"/>
                <a:gd name="T3" fmla="*/ 375 h 439"/>
                <a:gd name="T4" fmla="*/ 63 w 439"/>
                <a:gd name="T5" fmla="*/ 313 h 439"/>
                <a:gd name="T6" fmla="*/ 125 w 439"/>
                <a:gd name="T7" fmla="*/ 63 h 439"/>
                <a:gd name="T8" fmla="*/ 407 w 439"/>
                <a:gd name="T9" fmla="*/ 94 h 439"/>
                <a:gd name="T10" fmla="*/ 344 w 439"/>
                <a:gd name="T11" fmla="*/ 375 h 439"/>
              </a:gdLst>
              <a:ahLst/>
              <a:cxnLst>
                <a:cxn ang="0">
                  <a:pos x="T0" y="T1"/>
                </a:cxn>
                <a:cxn ang="0">
                  <a:pos x="T2" y="T3"/>
                </a:cxn>
                <a:cxn ang="0">
                  <a:pos x="T4" y="T5"/>
                </a:cxn>
                <a:cxn ang="0">
                  <a:pos x="T6" y="T7"/>
                </a:cxn>
                <a:cxn ang="0">
                  <a:pos x="T8" y="T9"/>
                </a:cxn>
                <a:cxn ang="0">
                  <a:pos x="T10" y="T11"/>
                </a:cxn>
              </a:cxnLst>
              <a:rect l="0" t="0" r="r" b="b"/>
              <a:pathLst>
                <a:path w="439" h="439">
                  <a:moveTo>
                    <a:pt x="344" y="375"/>
                  </a:moveTo>
                  <a:lnTo>
                    <a:pt x="344" y="375"/>
                  </a:lnTo>
                  <a:cubicBezTo>
                    <a:pt x="250" y="438"/>
                    <a:pt x="125" y="407"/>
                    <a:pt x="63" y="313"/>
                  </a:cubicBezTo>
                  <a:cubicBezTo>
                    <a:pt x="0" y="250"/>
                    <a:pt x="32" y="125"/>
                    <a:pt x="125" y="63"/>
                  </a:cubicBezTo>
                  <a:cubicBezTo>
                    <a:pt x="219" y="0"/>
                    <a:pt x="344" y="0"/>
                    <a:pt x="407" y="94"/>
                  </a:cubicBezTo>
                  <a:cubicBezTo>
                    <a:pt x="438" y="188"/>
                    <a:pt x="438" y="313"/>
                    <a:pt x="344" y="37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4" name="Freeform 51"/>
            <p:cNvSpPr>
              <a:spLocks noChangeArrowheads="1"/>
            </p:cNvSpPr>
            <p:nvPr/>
          </p:nvSpPr>
          <p:spPr bwMode="auto">
            <a:xfrm>
              <a:off x="10677905" y="4739087"/>
              <a:ext cx="156765" cy="156766"/>
            </a:xfrm>
            <a:custGeom>
              <a:avLst/>
              <a:gdLst>
                <a:gd name="T0" fmla="*/ 344 w 470"/>
                <a:gd name="T1" fmla="*/ 407 h 470"/>
                <a:gd name="T2" fmla="*/ 344 w 470"/>
                <a:gd name="T3" fmla="*/ 407 h 470"/>
                <a:gd name="T4" fmla="*/ 63 w 470"/>
                <a:gd name="T5" fmla="*/ 344 h 470"/>
                <a:gd name="T6" fmla="*/ 125 w 470"/>
                <a:gd name="T7" fmla="*/ 63 h 470"/>
                <a:gd name="T8" fmla="*/ 407 w 470"/>
                <a:gd name="T9" fmla="*/ 125 h 470"/>
                <a:gd name="T10" fmla="*/ 344 w 470"/>
                <a:gd name="T11" fmla="*/ 407 h 470"/>
              </a:gdLst>
              <a:ahLst/>
              <a:cxnLst>
                <a:cxn ang="0">
                  <a:pos x="T0" y="T1"/>
                </a:cxn>
                <a:cxn ang="0">
                  <a:pos x="T2" y="T3"/>
                </a:cxn>
                <a:cxn ang="0">
                  <a:pos x="T4" y="T5"/>
                </a:cxn>
                <a:cxn ang="0">
                  <a:pos x="T6" y="T7"/>
                </a:cxn>
                <a:cxn ang="0">
                  <a:pos x="T8" y="T9"/>
                </a:cxn>
                <a:cxn ang="0">
                  <a:pos x="T10" y="T11"/>
                </a:cxn>
              </a:cxnLst>
              <a:rect l="0" t="0" r="r" b="b"/>
              <a:pathLst>
                <a:path w="470" h="470">
                  <a:moveTo>
                    <a:pt x="344" y="407"/>
                  </a:moveTo>
                  <a:lnTo>
                    <a:pt x="344" y="407"/>
                  </a:lnTo>
                  <a:cubicBezTo>
                    <a:pt x="250" y="469"/>
                    <a:pt x="125" y="438"/>
                    <a:pt x="63" y="344"/>
                  </a:cubicBezTo>
                  <a:cubicBezTo>
                    <a:pt x="0" y="250"/>
                    <a:pt x="32" y="125"/>
                    <a:pt x="125" y="63"/>
                  </a:cubicBezTo>
                  <a:cubicBezTo>
                    <a:pt x="219" y="0"/>
                    <a:pt x="344" y="32"/>
                    <a:pt x="407" y="125"/>
                  </a:cubicBezTo>
                  <a:cubicBezTo>
                    <a:pt x="469" y="219"/>
                    <a:pt x="438" y="344"/>
                    <a:pt x="344" y="4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grpSp>
      <p:sp>
        <p:nvSpPr>
          <p:cNvPr id="225" name="Oval 7"/>
          <p:cNvSpPr/>
          <p:nvPr/>
        </p:nvSpPr>
        <p:spPr>
          <a:xfrm>
            <a:off x="8891008" y="4323207"/>
            <a:ext cx="747475" cy="74766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defTabSz="914217"/>
            <a:endParaRPr lang="en-US" dirty="0">
              <a:solidFill>
                <a:prstClr val="white"/>
              </a:solidFill>
              <a:latin typeface="微软雅黑" panose="020B0503020204020204" pitchFamily="34" charset="-122"/>
            </a:endParaRPr>
          </a:p>
        </p:txBody>
      </p:sp>
      <p:sp>
        <p:nvSpPr>
          <p:cNvPr id="226" name="Oval 8"/>
          <p:cNvSpPr/>
          <p:nvPr/>
        </p:nvSpPr>
        <p:spPr>
          <a:xfrm>
            <a:off x="8034727" y="1904092"/>
            <a:ext cx="747475" cy="74766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defTabSz="914217"/>
            <a:endParaRPr lang="en-US" dirty="0">
              <a:solidFill>
                <a:prstClr val="white"/>
              </a:solidFill>
              <a:latin typeface="微软雅黑" panose="020B0503020204020204" pitchFamily="34" charset="-122"/>
            </a:endParaRPr>
          </a:p>
        </p:txBody>
      </p:sp>
      <p:sp>
        <p:nvSpPr>
          <p:cNvPr id="227" name="Title 20"/>
          <p:cNvSpPr txBox="1">
            <a:spLocks/>
          </p:cNvSpPr>
          <p:nvPr/>
        </p:nvSpPr>
        <p:spPr>
          <a:xfrm>
            <a:off x="794477" y="1907319"/>
            <a:ext cx="5778938" cy="338554"/>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2200" b="1" dirty="0" smtClean="0">
                <a:solidFill>
                  <a:srgbClr val="445469"/>
                </a:solidFill>
                <a:latin typeface="微软雅黑" panose="020B0503020204020204" pitchFamily="34" charset="-122"/>
                <a:cs typeface="Aparajita" panose="020B0604020202020204" pitchFamily="34" charset="0"/>
              </a:rPr>
              <a:t>买</a:t>
            </a:r>
            <a:r>
              <a:rPr lang="en-US" sz="2200" b="1" dirty="0" smtClean="0">
                <a:solidFill>
                  <a:srgbClr val="445469"/>
                </a:solidFill>
                <a:latin typeface="微软雅黑" panose="020B0503020204020204" pitchFamily="34" charset="-122"/>
                <a:cs typeface="Aparajita" panose="020B0604020202020204" pitchFamily="34" charset="0"/>
              </a:rPr>
              <a:t>: </a:t>
            </a:r>
            <a:r>
              <a:rPr lang="zh-CN" altLang="en-US" sz="2200" b="1" dirty="0" smtClean="0">
                <a:solidFill>
                  <a:srgbClr val="445469"/>
                </a:solidFill>
                <a:latin typeface="微软雅黑" panose="020B0503020204020204" pitchFamily="34" charset="-122"/>
                <a:cs typeface="Aparajita" panose="020B0604020202020204" pitchFamily="34" charset="0"/>
              </a:rPr>
              <a:t>更地道的选择</a:t>
            </a:r>
            <a:endParaRPr lang="en-US" sz="2200" b="1" dirty="0">
              <a:solidFill>
                <a:srgbClr val="445469"/>
              </a:solidFill>
              <a:latin typeface="微软雅黑" panose="020B0503020204020204" pitchFamily="34" charset="-122"/>
              <a:cs typeface="Aparajita" panose="020B0604020202020204" pitchFamily="34" charset="0"/>
            </a:endParaRPr>
          </a:p>
        </p:txBody>
      </p:sp>
      <p:sp>
        <p:nvSpPr>
          <p:cNvPr id="228" name="Title 20"/>
          <p:cNvSpPr txBox="1">
            <a:spLocks/>
          </p:cNvSpPr>
          <p:nvPr/>
        </p:nvSpPr>
        <p:spPr>
          <a:xfrm>
            <a:off x="847102" y="2454428"/>
            <a:ext cx="5380542" cy="683236"/>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1400" dirty="0" smtClean="0">
                <a:solidFill>
                  <a:srgbClr val="445469"/>
                </a:solidFill>
                <a:latin typeface="微软雅黑" panose="020B0503020204020204" pitchFamily="34" charset="-122"/>
                <a:cs typeface="Aparajita" panose="020B0604020202020204" pitchFamily="34" charset="0"/>
              </a:rPr>
              <a:t>贴近现实，更真实的选择</a:t>
            </a:r>
          </a:p>
          <a:p>
            <a:pPr algn="l">
              <a:lnSpc>
                <a:spcPct val="130000"/>
              </a:lnSpc>
            </a:pPr>
            <a:r>
              <a:rPr lang="zh-CN" altLang="en-US" sz="1400" dirty="0" smtClean="0">
                <a:solidFill>
                  <a:srgbClr val="445469"/>
                </a:solidFill>
                <a:latin typeface="微软雅黑" panose="020B0503020204020204" pitchFamily="34" charset="-122"/>
                <a:cs typeface="Aparajita" panose="020B0604020202020204" pitchFamily="34" charset="0"/>
              </a:rPr>
              <a:t>至简，由繁化简的购入流程</a:t>
            </a:r>
            <a:endParaRPr lang="en-US" sz="1400" dirty="0">
              <a:solidFill>
                <a:srgbClr val="445469"/>
              </a:solidFill>
              <a:latin typeface="微软雅黑" panose="020B0503020204020204" pitchFamily="34" charset="-122"/>
              <a:cs typeface="Aparajita" panose="020B0604020202020204" pitchFamily="34" charset="0"/>
            </a:endParaRPr>
          </a:p>
        </p:txBody>
      </p:sp>
      <p:sp>
        <p:nvSpPr>
          <p:cNvPr id="229" name="Title 20"/>
          <p:cNvSpPr txBox="1">
            <a:spLocks/>
          </p:cNvSpPr>
          <p:nvPr/>
        </p:nvSpPr>
        <p:spPr>
          <a:xfrm>
            <a:off x="860425" y="3711326"/>
            <a:ext cx="5778938" cy="338554"/>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2200" b="1" dirty="0" smtClean="0">
                <a:solidFill>
                  <a:srgbClr val="445469"/>
                </a:solidFill>
                <a:latin typeface="微软雅黑" panose="020B0503020204020204" pitchFamily="34" charset="-122"/>
                <a:cs typeface="Aparajita" panose="020B0604020202020204" pitchFamily="34" charset="0"/>
              </a:rPr>
              <a:t>卖</a:t>
            </a:r>
            <a:r>
              <a:rPr lang="en-US" sz="2200" b="1" dirty="0" smtClean="0">
                <a:solidFill>
                  <a:srgbClr val="445469"/>
                </a:solidFill>
                <a:latin typeface="微软雅黑" panose="020B0503020204020204" pitchFamily="34" charset="-122"/>
                <a:cs typeface="Aparajita" panose="020B0604020202020204" pitchFamily="34" charset="0"/>
              </a:rPr>
              <a:t>: </a:t>
            </a:r>
            <a:r>
              <a:rPr lang="en-US" altLang="zh-CN" sz="2200" b="1" dirty="0" smtClean="0">
                <a:solidFill>
                  <a:srgbClr val="445469"/>
                </a:solidFill>
                <a:latin typeface="微软雅黑" panose="020B0503020204020204" pitchFamily="34" charset="-122"/>
                <a:cs typeface="Aparajita" panose="020B0604020202020204" pitchFamily="34" charset="0"/>
              </a:rPr>
              <a:t>C2C</a:t>
            </a:r>
            <a:r>
              <a:rPr lang="zh-CN" altLang="en-US" sz="2200" b="1" dirty="0" smtClean="0">
                <a:solidFill>
                  <a:srgbClr val="445469"/>
                </a:solidFill>
                <a:latin typeface="微软雅黑" panose="020B0503020204020204" pitchFamily="34" charset="-122"/>
                <a:cs typeface="Aparajita" panose="020B0604020202020204" pitchFamily="34" charset="0"/>
              </a:rPr>
              <a:t>和</a:t>
            </a:r>
            <a:r>
              <a:rPr lang="en-US" altLang="zh-CN" sz="2200" b="1" dirty="0" smtClean="0">
                <a:solidFill>
                  <a:srgbClr val="445469"/>
                </a:solidFill>
                <a:latin typeface="微软雅黑" panose="020B0503020204020204" pitchFamily="34" charset="-122"/>
                <a:cs typeface="Aparajita" panose="020B0604020202020204" pitchFamily="34" charset="0"/>
              </a:rPr>
              <a:t>C2B2C</a:t>
            </a:r>
            <a:r>
              <a:rPr lang="zh-CN" altLang="en-US" sz="2200" b="1" dirty="0" smtClean="0">
                <a:solidFill>
                  <a:srgbClr val="445469"/>
                </a:solidFill>
                <a:latin typeface="微软雅黑" panose="020B0503020204020204" pitchFamily="34" charset="-122"/>
                <a:cs typeface="Aparajita" panose="020B0604020202020204" pitchFamily="34" charset="0"/>
              </a:rPr>
              <a:t>模式并存</a:t>
            </a:r>
            <a:endParaRPr lang="en-US" sz="2200" b="1" dirty="0">
              <a:solidFill>
                <a:srgbClr val="445469"/>
              </a:solidFill>
              <a:latin typeface="微软雅黑" panose="020B0503020204020204" pitchFamily="34" charset="-122"/>
              <a:cs typeface="Aparajita" panose="020B0604020202020204" pitchFamily="34" charset="0"/>
            </a:endParaRPr>
          </a:p>
        </p:txBody>
      </p:sp>
      <p:sp>
        <p:nvSpPr>
          <p:cNvPr id="230" name="Title 20"/>
          <p:cNvSpPr txBox="1">
            <a:spLocks/>
          </p:cNvSpPr>
          <p:nvPr/>
        </p:nvSpPr>
        <p:spPr>
          <a:xfrm>
            <a:off x="857458" y="4302633"/>
            <a:ext cx="5778942" cy="683236"/>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altLang="zh-CN" sz="1400" dirty="0" smtClean="0">
                <a:solidFill>
                  <a:srgbClr val="445469"/>
                </a:solidFill>
                <a:latin typeface="微软雅黑" panose="020B0503020204020204" pitchFamily="34" charset="-122"/>
                <a:cs typeface="Aparajita" panose="020B0604020202020204" pitchFamily="34" charset="0"/>
              </a:rPr>
              <a:t>C2C</a:t>
            </a:r>
            <a:r>
              <a:rPr lang="zh-CN" altLang="en-US" sz="1400" dirty="0" smtClean="0">
                <a:solidFill>
                  <a:srgbClr val="445469"/>
                </a:solidFill>
                <a:latin typeface="微软雅黑" panose="020B0503020204020204" pitchFamily="34" charset="-122"/>
                <a:cs typeface="Aparajita" panose="020B0604020202020204" pitchFamily="34" charset="0"/>
              </a:rPr>
              <a:t>：</a:t>
            </a:r>
            <a:r>
              <a:rPr lang="zh-CN" altLang="en-US" sz="1400" dirty="0">
                <a:solidFill>
                  <a:srgbClr val="445469"/>
                </a:solidFill>
                <a:latin typeface="微软雅黑" panose="020B0503020204020204" pitchFamily="34" charset="-122"/>
                <a:cs typeface="Aparajita" panose="020B0604020202020204" pitchFamily="34" charset="0"/>
              </a:rPr>
              <a:t>促进买家和卖家直接交易，本项目提供信息平台服务</a:t>
            </a:r>
          </a:p>
          <a:p>
            <a:pPr algn="l">
              <a:lnSpc>
                <a:spcPct val="130000"/>
              </a:lnSpc>
            </a:pPr>
            <a:r>
              <a:rPr lang="en-US" altLang="zh-CN" sz="1400" dirty="0" smtClean="0">
                <a:solidFill>
                  <a:srgbClr val="445469"/>
                </a:solidFill>
                <a:latin typeface="微软雅黑" panose="020B0503020204020204" pitchFamily="34" charset="-122"/>
                <a:cs typeface="Aparajita" panose="020B0604020202020204" pitchFamily="34" charset="0"/>
              </a:rPr>
              <a:t>C2B2C</a:t>
            </a:r>
            <a:r>
              <a:rPr lang="zh-CN" altLang="en-US" sz="1400" dirty="0" smtClean="0">
                <a:solidFill>
                  <a:srgbClr val="445469"/>
                </a:solidFill>
                <a:latin typeface="微软雅黑" panose="020B0503020204020204" pitchFamily="34" charset="-122"/>
                <a:cs typeface="Aparajita" panose="020B0604020202020204" pitchFamily="34" charset="0"/>
              </a:rPr>
              <a:t>：对闲置物品进行统一管理，平台运营闲置物品的售卖活动</a:t>
            </a:r>
            <a:endParaRPr lang="en-US" sz="1400" dirty="0">
              <a:solidFill>
                <a:srgbClr val="445469"/>
              </a:solidFill>
              <a:latin typeface="微软雅黑" panose="020B0503020204020204" pitchFamily="34" charset="-122"/>
              <a:cs typeface="Aparajita" panose="020B0604020202020204" pitchFamily="34" charset="0"/>
            </a:endParaRPr>
          </a:p>
        </p:txBody>
      </p:sp>
      <p:cxnSp>
        <p:nvCxnSpPr>
          <p:cNvPr id="231" name="Straight Connector 64"/>
          <p:cNvCxnSpPr/>
          <p:nvPr/>
        </p:nvCxnSpPr>
        <p:spPr>
          <a:xfrm>
            <a:off x="953719" y="3456193"/>
            <a:ext cx="5273925" cy="0"/>
          </a:xfrm>
          <a:prstGeom prst="line">
            <a:avLst/>
          </a:prstGeom>
          <a:ln w="12700" cmpd="sng">
            <a:solidFill>
              <a:srgbClr val="E5E5E5"/>
            </a:solidFill>
          </a:ln>
          <a:effectLst/>
        </p:spPr>
        <p:style>
          <a:lnRef idx="2">
            <a:schemeClr val="accent1"/>
          </a:lnRef>
          <a:fillRef idx="0">
            <a:schemeClr val="accent1"/>
          </a:fillRef>
          <a:effectRef idx="1">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553" y="2038086"/>
            <a:ext cx="479679" cy="479679"/>
          </a:xfrm>
          <a:prstGeom prst="rect">
            <a:avLst/>
          </a:prstGeom>
        </p:spPr>
      </p:pic>
      <p:pic>
        <p:nvPicPr>
          <p:cNvPr id="255" name="图片 2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308" y="4421042"/>
            <a:ext cx="533165" cy="533165"/>
          </a:xfrm>
          <a:prstGeom prst="rect">
            <a:avLst/>
          </a:prstGeom>
        </p:spPr>
      </p:pic>
    </p:spTree>
    <p:extLst>
      <p:ext uri="{BB962C8B-B14F-4D97-AF65-F5344CB8AC3E}">
        <p14:creationId xmlns:p14="http://schemas.microsoft.com/office/powerpoint/2010/main" val="15291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26"/>
                                        </p:tgtEl>
                                        <p:attrNameLst>
                                          <p:attrName>style.visibility</p:attrName>
                                        </p:attrNameLst>
                                      </p:cBhvr>
                                      <p:to>
                                        <p:strVal val="visible"/>
                                      </p:to>
                                    </p:set>
                                    <p:animEffect transition="in" filter="fade">
                                      <p:cBhvr>
                                        <p:cTn id="14" dur="500"/>
                                        <p:tgtEl>
                                          <p:spTgt spid="226"/>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73"/>
                                        </p:tgtEl>
                                        <p:attrNameLst>
                                          <p:attrName>style.visibility</p:attrName>
                                        </p:attrNameLst>
                                      </p:cBhvr>
                                      <p:to>
                                        <p:strVal val="visible"/>
                                      </p:to>
                                    </p:set>
                                    <p:animEffect transition="in" filter="fade">
                                      <p:cBhvr>
                                        <p:cTn id="18" dur="500"/>
                                        <p:tgtEl>
                                          <p:spTgt spid="173"/>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75"/>
                                        </p:tgtEl>
                                        <p:attrNameLst>
                                          <p:attrName>style.visibility</p:attrName>
                                        </p:attrNameLst>
                                      </p:cBhvr>
                                      <p:to>
                                        <p:strVal val="visible"/>
                                      </p:to>
                                    </p:set>
                                    <p:animEffect transition="in" filter="wipe(left)">
                                      <p:cBhvr>
                                        <p:cTn id="22" dur="500"/>
                                        <p:tgtEl>
                                          <p:spTgt spid="175"/>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fade">
                                      <p:cBhvr>
                                        <p:cTn id="26" dur="500"/>
                                        <p:tgtEl>
                                          <p:spTgt spid="174"/>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225"/>
                                        </p:tgtEl>
                                        <p:attrNameLst>
                                          <p:attrName>style.visibility</p:attrName>
                                        </p:attrNameLst>
                                      </p:cBhvr>
                                      <p:to>
                                        <p:strVal val="visible"/>
                                      </p:to>
                                    </p:set>
                                    <p:animEffect transition="in" filter="fade">
                                      <p:cBhvr>
                                        <p:cTn id="30" dur="500"/>
                                        <p:tgtEl>
                                          <p:spTgt spid="225"/>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500"/>
                                        <p:tgtEl>
                                          <p:spTgt spid="227"/>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228"/>
                                        </p:tgtEl>
                                        <p:attrNameLst>
                                          <p:attrName>style.visibility</p:attrName>
                                        </p:attrNameLst>
                                      </p:cBhvr>
                                      <p:to>
                                        <p:strVal val="visible"/>
                                      </p:to>
                                    </p:set>
                                    <p:animEffect transition="in" filter="fade">
                                      <p:cBhvr>
                                        <p:cTn id="38" dur="500"/>
                                        <p:tgtEl>
                                          <p:spTgt spid="228"/>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231"/>
                                        </p:tgtEl>
                                        <p:attrNameLst>
                                          <p:attrName>style.visibility</p:attrName>
                                        </p:attrNameLst>
                                      </p:cBhvr>
                                      <p:to>
                                        <p:strVal val="visible"/>
                                      </p:to>
                                    </p:set>
                                    <p:animEffect transition="in" filter="fade">
                                      <p:cBhvr>
                                        <p:cTn id="42" dur="500"/>
                                        <p:tgtEl>
                                          <p:spTgt spid="231"/>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fade">
                                      <p:cBhvr>
                                        <p:cTn id="46" dur="500"/>
                                        <p:tgtEl>
                                          <p:spTgt spid="229"/>
                                        </p:tgtEl>
                                      </p:cBhvr>
                                    </p:animEffect>
                                  </p:childTnLst>
                                </p:cTn>
                              </p:par>
                            </p:childTnLst>
                          </p:cTn>
                        </p:par>
                        <p:par>
                          <p:cTn id="47" fill="hold">
                            <p:stCondLst>
                              <p:cond delay="5500"/>
                            </p:stCondLst>
                            <p:childTnLst>
                              <p:par>
                                <p:cTn id="48" presetID="10" presetClass="entr" presetSubtype="0" fill="hold" grpId="0" nodeType="afterEffect">
                                  <p:stCondLst>
                                    <p:cond delay="0"/>
                                  </p:stCondLst>
                                  <p:childTnLst>
                                    <p:set>
                                      <p:cBhvr>
                                        <p:cTn id="49" dur="1" fill="hold">
                                          <p:stCondLst>
                                            <p:cond delay="0"/>
                                          </p:stCondLst>
                                        </p:cTn>
                                        <p:tgtEl>
                                          <p:spTgt spid="230"/>
                                        </p:tgtEl>
                                        <p:attrNameLst>
                                          <p:attrName>style.visibility</p:attrName>
                                        </p:attrNameLst>
                                      </p:cBhvr>
                                      <p:to>
                                        <p:strVal val="visible"/>
                                      </p:to>
                                    </p:set>
                                    <p:animEffect transition="in" filter="fade">
                                      <p:cBhvr>
                                        <p:cTn id="50"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animBg="1"/>
      <p:bldP spid="225" grpId="0" animBg="1"/>
      <p:bldP spid="226" grpId="0" animBg="1"/>
      <p:bldP spid="227" grpId="0"/>
      <p:bldP spid="228" grpId="0"/>
      <p:bldP spid="229" grpId="0"/>
      <p:bldP spid="2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79726" y="4996914"/>
            <a:ext cx="2161026" cy="1130030"/>
            <a:chOff x="6725834" y="9135119"/>
            <a:chExt cx="4387851" cy="2294467"/>
          </a:xfrm>
        </p:grpSpPr>
        <p:sp>
          <p:nvSpPr>
            <p:cNvPr id="31"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32"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33"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44" name="Group 43"/>
          <p:cNvGrpSpPr/>
          <p:nvPr/>
        </p:nvGrpSpPr>
        <p:grpSpPr>
          <a:xfrm>
            <a:off x="3940752" y="4487149"/>
            <a:ext cx="2161026" cy="1130030"/>
            <a:chOff x="6725834" y="9135119"/>
            <a:chExt cx="4387851" cy="2294467"/>
          </a:xfrm>
        </p:grpSpPr>
        <p:sp>
          <p:nvSpPr>
            <p:cNvPr id="45"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46"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47"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48" name="Group 47"/>
          <p:cNvGrpSpPr/>
          <p:nvPr/>
        </p:nvGrpSpPr>
        <p:grpSpPr>
          <a:xfrm>
            <a:off x="6101777" y="3977385"/>
            <a:ext cx="2161026" cy="1130030"/>
            <a:chOff x="6725834" y="9135119"/>
            <a:chExt cx="4387851" cy="2294467"/>
          </a:xfrm>
        </p:grpSpPr>
        <p:sp>
          <p:nvSpPr>
            <p:cNvPr id="49"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3">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0"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3">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1"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52" name="Group 51"/>
          <p:cNvGrpSpPr/>
          <p:nvPr/>
        </p:nvGrpSpPr>
        <p:grpSpPr>
          <a:xfrm>
            <a:off x="8262802" y="3480320"/>
            <a:ext cx="2161026" cy="1130030"/>
            <a:chOff x="6725834" y="9135119"/>
            <a:chExt cx="4387851" cy="2294467"/>
          </a:xfrm>
        </p:grpSpPr>
        <p:sp>
          <p:nvSpPr>
            <p:cNvPr id="53"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4">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4"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4">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5"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8" name="Group 7"/>
          <p:cNvGrpSpPr/>
          <p:nvPr/>
        </p:nvGrpSpPr>
        <p:grpSpPr>
          <a:xfrm>
            <a:off x="1756216" y="2841055"/>
            <a:ext cx="2184536" cy="1098674"/>
            <a:chOff x="3553816" y="4545829"/>
            <a:chExt cx="4369072" cy="2197348"/>
          </a:xfrm>
        </p:grpSpPr>
        <p:grpSp>
          <p:nvGrpSpPr>
            <p:cNvPr id="7" name="Group 6"/>
            <p:cNvGrpSpPr/>
            <p:nvPr/>
          </p:nvGrpSpPr>
          <p:grpSpPr>
            <a:xfrm>
              <a:off x="4973680" y="4545829"/>
              <a:ext cx="1529720" cy="1530119"/>
              <a:chOff x="4818927" y="8917227"/>
              <a:chExt cx="1529720" cy="1530119"/>
            </a:xfrm>
          </p:grpSpPr>
          <p:sp>
            <p:nvSpPr>
              <p:cNvPr id="58" name="Oval 57"/>
              <p:cNvSpPr/>
              <p:nvPr/>
            </p:nvSpPr>
            <p:spPr bwMode="auto">
              <a:xfrm>
                <a:off x="4818927" y="8917227"/>
                <a:ext cx="1529720" cy="153011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1" name="Freeform 36"/>
              <p:cNvSpPr>
                <a:spLocks noChangeArrowheads="1"/>
              </p:cNvSpPr>
              <p:nvPr/>
            </p:nvSpPr>
            <p:spPr bwMode="auto">
              <a:xfrm>
                <a:off x="5315759" y="9328146"/>
                <a:ext cx="545389" cy="709746"/>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69" name="TextBox 68"/>
            <p:cNvSpPr txBox="1"/>
            <p:nvPr/>
          </p:nvSpPr>
          <p:spPr>
            <a:xfrm>
              <a:off x="3553816" y="6085341"/>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latin typeface="+mn-ea"/>
                  <a:cs typeface="Aparajita" panose="020B0604020202020204" pitchFamily="34" charset="0"/>
                </a:rPr>
                <a:t>用户体验</a:t>
              </a:r>
              <a:endParaRPr lang="es-ES" sz="1400" b="1" dirty="0">
                <a:solidFill>
                  <a:srgbClr val="445469"/>
                </a:solidFill>
                <a:latin typeface="+mn-ea"/>
                <a:cs typeface="Aparajita" panose="020B0604020202020204" pitchFamily="34" charset="0"/>
              </a:endParaRPr>
            </a:p>
          </p:txBody>
        </p:sp>
      </p:grpSp>
      <p:grpSp>
        <p:nvGrpSpPr>
          <p:cNvPr id="11" name="Group 10"/>
          <p:cNvGrpSpPr/>
          <p:nvPr/>
        </p:nvGrpSpPr>
        <p:grpSpPr>
          <a:xfrm>
            <a:off x="3928954" y="2322172"/>
            <a:ext cx="2184536" cy="1106871"/>
            <a:chOff x="7877013" y="4599784"/>
            <a:chExt cx="4369072" cy="2213741"/>
          </a:xfrm>
        </p:grpSpPr>
        <p:grpSp>
          <p:nvGrpSpPr>
            <p:cNvPr id="5" name="Group 4"/>
            <p:cNvGrpSpPr/>
            <p:nvPr/>
          </p:nvGrpSpPr>
          <p:grpSpPr>
            <a:xfrm>
              <a:off x="9295731" y="4599784"/>
              <a:ext cx="1529720" cy="1530119"/>
              <a:chOff x="4859743" y="5333169"/>
              <a:chExt cx="1529720" cy="1530119"/>
            </a:xfrm>
          </p:grpSpPr>
          <p:sp>
            <p:nvSpPr>
              <p:cNvPr id="59" name="Oval 58"/>
              <p:cNvSpPr/>
              <p:nvPr/>
            </p:nvSpPr>
            <p:spPr bwMode="auto">
              <a:xfrm>
                <a:off x="4859743" y="5333169"/>
                <a:ext cx="1529720" cy="15301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4" name="Freeform 75"/>
              <p:cNvSpPr>
                <a:spLocks noChangeArrowheads="1"/>
              </p:cNvSpPr>
              <p:nvPr/>
            </p:nvSpPr>
            <p:spPr bwMode="auto">
              <a:xfrm>
                <a:off x="5294374" y="5830344"/>
                <a:ext cx="662867" cy="533813"/>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71" name="TextBox 70"/>
            <p:cNvSpPr txBox="1"/>
            <p:nvPr/>
          </p:nvSpPr>
          <p:spPr>
            <a:xfrm>
              <a:off x="7877013" y="6155689"/>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cs typeface="Aparajita" panose="020B0604020202020204" pitchFamily="34" charset="0"/>
                </a:rPr>
                <a:t>易用性</a:t>
              </a:r>
              <a:endParaRPr lang="es-ES" sz="1400" b="1" dirty="0">
                <a:solidFill>
                  <a:srgbClr val="445469"/>
                </a:solidFill>
                <a:cs typeface="Aparajita" panose="020B0604020202020204" pitchFamily="34" charset="0"/>
              </a:endParaRPr>
            </a:p>
          </p:txBody>
        </p:sp>
      </p:grpSp>
      <p:grpSp>
        <p:nvGrpSpPr>
          <p:cNvPr id="12" name="Group 11"/>
          <p:cNvGrpSpPr/>
          <p:nvPr/>
        </p:nvGrpSpPr>
        <p:grpSpPr>
          <a:xfrm>
            <a:off x="6091210" y="1815085"/>
            <a:ext cx="2184536" cy="1105914"/>
            <a:chOff x="12201525" y="3474212"/>
            <a:chExt cx="4369072" cy="2211827"/>
          </a:xfrm>
        </p:grpSpPr>
        <p:grpSp>
          <p:nvGrpSpPr>
            <p:cNvPr id="4" name="Group 3"/>
            <p:cNvGrpSpPr/>
            <p:nvPr/>
          </p:nvGrpSpPr>
          <p:grpSpPr>
            <a:xfrm>
              <a:off x="13614823" y="3474212"/>
              <a:ext cx="1529720" cy="1530119"/>
              <a:chOff x="4852103" y="3573516"/>
              <a:chExt cx="1529720" cy="1530119"/>
            </a:xfrm>
          </p:grpSpPr>
          <p:sp>
            <p:nvSpPr>
              <p:cNvPr id="57" name="Oval 56"/>
              <p:cNvSpPr/>
              <p:nvPr/>
            </p:nvSpPr>
            <p:spPr bwMode="auto">
              <a:xfrm>
                <a:off x="4852103" y="3573516"/>
                <a:ext cx="1529720" cy="153011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3" name="Freeform 127"/>
              <p:cNvSpPr>
                <a:spLocks noChangeArrowheads="1"/>
              </p:cNvSpPr>
              <p:nvPr/>
            </p:nvSpPr>
            <p:spPr bwMode="auto">
              <a:xfrm>
                <a:off x="5225171" y="3999843"/>
                <a:ext cx="828417" cy="667132"/>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72" name="TextBox 71"/>
            <p:cNvSpPr txBox="1"/>
            <p:nvPr/>
          </p:nvSpPr>
          <p:spPr>
            <a:xfrm>
              <a:off x="12201525" y="5028203"/>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cs typeface="Aparajita" panose="020B0604020202020204" pitchFamily="34" charset="0"/>
                </a:rPr>
                <a:t>稳定性</a:t>
              </a:r>
              <a:endParaRPr lang="es-ES" sz="1400" b="1" dirty="0">
                <a:solidFill>
                  <a:srgbClr val="445469"/>
                </a:solidFill>
                <a:cs typeface="Aparajita" panose="020B0604020202020204" pitchFamily="34" charset="0"/>
              </a:endParaRPr>
            </a:p>
          </p:txBody>
        </p:sp>
      </p:grpSp>
      <p:grpSp>
        <p:nvGrpSpPr>
          <p:cNvPr id="13" name="Group 12"/>
          <p:cNvGrpSpPr/>
          <p:nvPr/>
        </p:nvGrpSpPr>
        <p:grpSpPr>
          <a:xfrm>
            <a:off x="8250432" y="1299562"/>
            <a:ext cx="2184536" cy="1116258"/>
            <a:chOff x="16542248" y="2465444"/>
            <a:chExt cx="4369072" cy="2232516"/>
          </a:xfrm>
        </p:grpSpPr>
        <p:grpSp>
          <p:nvGrpSpPr>
            <p:cNvPr id="6" name="Group 5"/>
            <p:cNvGrpSpPr/>
            <p:nvPr/>
          </p:nvGrpSpPr>
          <p:grpSpPr>
            <a:xfrm>
              <a:off x="17939832" y="2465444"/>
              <a:ext cx="1529720" cy="1530119"/>
              <a:chOff x="4859743" y="7115847"/>
              <a:chExt cx="1529720" cy="1530119"/>
            </a:xfrm>
          </p:grpSpPr>
          <p:sp>
            <p:nvSpPr>
              <p:cNvPr id="60" name="Oval 59"/>
              <p:cNvSpPr/>
              <p:nvPr/>
            </p:nvSpPr>
            <p:spPr bwMode="auto">
              <a:xfrm>
                <a:off x="4859743" y="7115847"/>
                <a:ext cx="1529720" cy="15301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2" name="Freeform 46"/>
              <p:cNvSpPr>
                <a:spLocks noChangeArrowheads="1"/>
              </p:cNvSpPr>
              <p:nvPr/>
            </p:nvSpPr>
            <p:spPr bwMode="auto">
              <a:xfrm>
                <a:off x="5269730" y="7495375"/>
                <a:ext cx="717017" cy="682877"/>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73" name="TextBox 72"/>
            <p:cNvSpPr txBox="1"/>
            <p:nvPr/>
          </p:nvSpPr>
          <p:spPr>
            <a:xfrm>
              <a:off x="16542248" y="4040124"/>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cs typeface="Aparajita" panose="020B0604020202020204" pitchFamily="34" charset="0"/>
                </a:rPr>
                <a:t>可维护性</a:t>
              </a:r>
              <a:endParaRPr lang="es-ES" sz="1400" b="1" dirty="0">
                <a:solidFill>
                  <a:srgbClr val="445469"/>
                </a:solidFill>
                <a:cs typeface="Aparajita" panose="020B0604020202020204" pitchFamily="34" charset="0"/>
              </a:endParaRPr>
            </a:p>
          </p:txBody>
        </p:sp>
      </p:grpSp>
      <p:grpSp>
        <p:nvGrpSpPr>
          <p:cNvPr id="74" name="Group 73"/>
          <p:cNvGrpSpPr/>
          <p:nvPr/>
        </p:nvGrpSpPr>
        <p:grpSpPr>
          <a:xfrm rot="16200000">
            <a:off x="2086188" y="4524149"/>
            <a:ext cx="1528951" cy="121889"/>
            <a:chOff x="2057400" y="2800350"/>
            <a:chExt cx="885242" cy="91440"/>
          </a:xfrm>
          <a:solidFill>
            <a:schemeClr val="tx1">
              <a:lumMod val="50000"/>
            </a:schemeClr>
          </a:solidFill>
        </p:grpSpPr>
        <p:sp>
          <p:nvSpPr>
            <p:cNvPr id="75" name="Oval 74"/>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76" name="Straight Connector 75"/>
            <p:cNvCxnSpPr/>
            <p:nvPr/>
          </p:nvCxnSpPr>
          <p:spPr>
            <a:xfrm rot="5400000" flipV="1">
              <a:off x="2545741" y="2449169"/>
              <a:ext cx="0" cy="793803"/>
            </a:xfrm>
            <a:prstGeom prst="line">
              <a:avLst/>
            </a:prstGeom>
            <a:grpFill/>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rot="16200000">
            <a:off x="4303060" y="4040786"/>
            <a:ext cx="1436413" cy="125014"/>
            <a:chOff x="2057400" y="2800350"/>
            <a:chExt cx="885242" cy="91440"/>
          </a:xfrm>
          <a:solidFill>
            <a:schemeClr val="tx1">
              <a:lumMod val="50000"/>
            </a:schemeClr>
          </a:solidFill>
        </p:grpSpPr>
        <p:sp>
          <p:nvSpPr>
            <p:cNvPr id="89" name="Oval 88"/>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90" name="Straight Connector 89"/>
            <p:cNvCxnSpPr/>
            <p:nvPr/>
          </p:nvCxnSpPr>
          <p:spPr>
            <a:xfrm rot="5400000" flipV="1">
              <a:off x="2545741" y="2449169"/>
              <a:ext cx="0" cy="793803"/>
            </a:xfrm>
            <a:prstGeom prst="line">
              <a:avLst/>
            </a:prstGeom>
            <a:grpFill/>
            <a:ln w="1270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rot="16200000">
            <a:off x="6449704" y="3530002"/>
            <a:ext cx="1466217" cy="123972"/>
            <a:chOff x="2057400" y="2800350"/>
            <a:chExt cx="885242" cy="91440"/>
          </a:xfrm>
          <a:solidFill>
            <a:schemeClr val="tx1">
              <a:lumMod val="50000"/>
            </a:schemeClr>
          </a:solidFill>
        </p:grpSpPr>
        <p:sp>
          <p:nvSpPr>
            <p:cNvPr id="92" name="Oval 91"/>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93" name="Straight Connector 92"/>
            <p:cNvCxnSpPr/>
            <p:nvPr/>
          </p:nvCxnSpPr>
          <p:spPr>
            <a:xfrm rot="5400000" flipV="1">
              <a:off x="2545741" y="2449169"/>
              <a:ext cx="0" cy="793803"/>
            </a:xfrm>
            <a:prstGeom prst="line">
              <a:avLst/>
            </a:prstGeom>
            <a:grpFill/>
            <a:ln w="1270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rot="16200000">
            <a:off x="8595655" y="3010450"/>
            <a:ext cx="1498447" cy="121889"/>
            <a:chOff x="2057400" y="2800350"/>
            <a:chExt cx="885242" cy="91440"/>
          </a:xfrm>
          <a:solidFill>
            <a:schemeClr val="tx1">
              <a:lumMod val="50000"/>
            </a:schemeClr>
          </a:solidFill>
        </p:grpSpPr>
        <p:sp>
          <p:nvSpPr>
            <p:cNvPr id="95" name="Oval 94"/>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96" name="Straight Connector 95"/>
            <p:cNvCxnSpPr/>
            <p:nvPr/>
          </p:nvCxnSpPr>
          <p:spPr>
            <a:xfrm rot="5400000" flipV="1">
              <a:off x="2545741" y="2449169"/>
              <a:ext cx="0" cy="793803"/>
            </a:xfrm>
            <a:prstGeom prst="line">
              <a:avLst/>
            </a:prstGeom>
            <a:grpFill/>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31"/>
          <p:cNvGrpSpPr/>
          <p:nvPr/>
        </p:nvGrpSpPr>
        <p:grpSpPr>
          <a:xfrm>
            <a:off x="860425" y="241509"/>
            <a:ext cx="10467182" cy="1039544"/>
            <a:chOff x="5988388" y="483017"/>
            <a:chExt cx="12359700" cy="2079087"/>
          </a:xfrm>
        </p:grpSpPr>
        <p:sp>
          <p:nvSpPr>
            <p:cNvPr id="65"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6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67"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18458770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900" decel="100000" fill="hold"/>
                                        <p:tgtEl>
                                          <p:spTgt spid="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par>
                          <p:cTn id="35" fill="hold">
                            <p:stCondLst>
                              <p:cond delay="4000"/>
                            </p:stCondLst>
                            <p:childTnLst>
                              <p:par>
                                <p:cTn id="36" presetID="10" presetClass="entr" presetSubtype="0"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childTnLst>
                          </p:cTn>
                        </p:par>
                        <p:par>
                          <p:cTn id="47" fill="hold">
                            <p:stCondLst>
                              <p:cond delay="5500"/>
                            </p:stCondLst>
                            <p:childTnLst>
                              <p:par>
                                <p:cTn id="48" presetID="10" presetClass="entr" presetSubtype="0"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childTnLst>
                          </p:cTn>
                        </p:par>
                        <p:par>
                          <p:cTn id="51" fill="hold">
                            <p:stCondLst>
                              <p:cond delay="6000"/>
                            </p:stCondLst>
                            <p:childTnLst>
                              <p:par>
                                <p:cTn id="52" presetID="10"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par>
                          <p:cTn id="55" fill="hold">
                            <p:stCondLst>
                              <p:cond delay="6500"/>
                            </p:stCondLst>
                            <p:childTnLst>
                              <p:par>
                                <p:cTn id="56" presetID="10" presetClass="entr" presetSubtype="0" fill="hold" nodeType="after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31"/>
          <p:cNvGrpSpPr/>
          <p:nvPr/>
        </p:nvGrpSpPr>
        <p:grpSpPr>
          <a:xfrm>
            <a:off x="860425" y="241509"/>
            <a:ext cx="10467182" cy="1039544"/>
            <a:chOff x="5988388" y="483017"/>
            <a:chExt cx="12359700" cy="2079087"/>
          </a:xfrm>
        </p:grpSpPr>
        <p:sp>
          <p:nvSpPr>
            <p:cNvPr id="65"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6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67"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pic>
        <p:nvPicPr>
          <p:cNvPr id="9" name="图片 8"/>
          <p:cNvPicPr>
            <a:picLocks noChangeAspect="1"/>
          </p:cNvPicPr>
          <p:nvPr/>
        </p:nvPicPr>
        <p:blipFill>
          <a:blip r:embed="rId2"/>
          <a:stretch>
            <a:fillRect/>
          </a:stretch>
        </p:blipFill>
        <p:spPr>
          <a:xfrm>
            <a:off x="1851655" y="1479130"/>
            <a:ext cx="2641684" cy="4961826"/>
          </a:xfrm>
          <a:prstGeom prst="rect">
            <a:avLst/>
          </a:prstGeom>
        </p:spPr>
      </p:pic>
      <p:pic>
        <p:nvPicPr>
          <p:cNvPr id="10" name="图片 9"/>
          <p:cNvPicPr>
            <a:picLocks noChangeAspect="1"/>
          </p:cNvPicPr>
          <p:nvPr/>
        </p:nvPicPr>
        <p:blipFill>
          <a:blip r:embed="rId3"/>
          <a:stretch>
            <a:fillRect/>
          </a:stretch>
        </p:blipFill>
        <p:spPr>
          <a:xfrm>
            <a:off x="4594855" y="1479130"/>
            <a:ext cx="2765711" cy="4961826"/>
          </a:xfrm>
          <a:prstGeom prst="rect">
            <a:avLst/>
          </a:prstGeom>
        </p:spPr>
      </p:pic>
      <p:pic>
        <p:nvPicPr>
          <p:cNvPr id="14" name="图片 13"/>
          <p:cNvPicPr>
            <a:picLocks noChangeAspect="1"/>
          </p:cNvPicPr>
          <p:nvPr/>
        </p:nvPicPr>
        <p:blipFill>
          <a:blip r:embed="rId4"/>
          <a:stretch>
            <a:fillRect/>
          </a:stretch>
        </p:blipFill>
        <p:spPr>
          <a:xfrm>
            <a:off x="7360566" y="1479130"/>
            <a:ext cx="2585740" cy="4961826"/>
          </a:xfrm>
          <a:prstGeom prst="rect">
            <a:avLst/>
          </a:prstGeom>
        </p:spPr>
      </p:pic>
    </p:spTree>
    <p:extLst>
      <p:ext uri="{BB962C8B-B14F-4D97-AF65-F5344CB8AC3E}">
        <p14:creationId xmlns:p14="http://schemas.microsoft.com/office/powerpoint/2010/main" val="2749328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900" decel="100000" fill="hold"/>
                                        <p:tgtEl>
                                          <p:spTgt spid="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21950" b="21950"/>
          <a:stretch>
            <a:fillRect/>
          </a:stretch>
        </p:blipFill>
        <p:spPr>
          <a:xfrm>
            <a:off x="0" y="1520825"/>
            <a:ext cx="12188825" cy="2838450"/>
          </a:xfrm>
        </p:spPr>
      </p:pic>
      <p:sp>
        <p:nvSpPr>
          <p:cNvPr id="11" name="Round Same Side Corner Rectangle 10"/>
          <p:cNvSpPr/>
          <p:nvPr/>
        </p:nvSpPr>
        <p:spPr>
          <a:xfrm rot="16200000" flipV="1">
            <a:off x="2777759" y="-785462"/>
            <a:ext cx="1847264" cy="7402782"/>
          </a:xfrm>
          <a:prstGeom prst="round2SameRect">
            <a:avLst>
              <a:gd name="adj1" fmla="val 50000"/>
              <a:gd name="adj2" fmla="val 0"/>
            </a:avLst>
          </a:prstGeom>
          <a:solidFill>
            <a:schemeClr val="bg1">
              <a:lumMod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nvGrpSpPr>
          <p:cNvPr id="5" name="Group 4"/>
          <p:cNvGrpSpPr/>
          <p:nvPr/>
        </p:nvGrpSpPr>
        <p:grpSpPr>
          <a:xfrm>
            <a:off x="364311" y="2086627"/>
            <a:ext cx="6556390" cy="1358045"/>
            <a:chOff x="671598" y="4122454"/>
            <a:chExt cx="13112779" cy="2716089"/>
          </a:xfrm>
        </p:grpSpPr>
        <p:sp>
          <p:nvSpPr>
            <p:cNvPr id="12" name="Title 13"/>
            <p:cNvSpPr txBox="1">
              <a:spLocks/>
            </p:cNvSpPr>
            <p:nvPr/>
          </p:nvSpPr>
          <p:spPr>
            <a:xfrm>
              <a:off x="671598" y="4552544"/>
              <a:ext cx="13112779" cy="2285999"/>
            </a:xfrm>
            <a:prstGeom prst="rect">
              <a:avLst/>
            </a:prstGeom>
          </p:spPr>
          <p:txBody>
            <a:bodyPr vert="horz" lIns="91422" tIns="45711" rIns="91422" bIns="45711" rtlCol="0" anchor="ctr">
              <a:noAutofit/>
            </a:bodyPr>
            <a:lst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a:lstStyle>
            <a:p>
              <a:r>
                <a:rPr lang="zh-CN" altLang="en-US" sz="2000" i="1" dirty="0" smtClean="0">
                  <a:solidFill>
                    <a:prstClr val="white"/>
                  </a:solidFill>
                  <a:latin typeface="微软雅黑" panose="020B0503020204020204" pitchFamily="34" charset="-122"/>
                  <a:cs typeface="Aparajita" panose="020B0604020202020204" pitchFamily="34" charset="0"/>
                </a:rPr>
                <a:t>去网站化，去</a:t>
              </a:r>
              <a:r>
                <a:rPr lang="en-US" altLang="zh-CN" sz="2000" i="1" dirty="0" smtClean="0">
                  <a:solidFill>
                    <a:prstClr val="white"/>
                  </a:solidFill>
                  <a:latin typeface="微软雅黑" panose="020B0503020204020204" pitchFamily="34" charset="-122"/>
                  <a:cs typeface="Aparajita" panose="020B0604020202020204" pitchFamily="34" charset="0"/>
                </a:rPr>
                <a:t>APP</a:t>
              </a:r>
              <a:r>
                <a:rPr lang="zh-CN" altLang="en-US" sz="2000" i="1" dirty="0" smtClean="0">
                  <a:solidFill>
                    <a:prstClr val="white"/>
                  </a:solidFill>
                  <a:latin typeface="微软雅黑" panose="020B0503020204020204" pitchFamily="34" charset="-122"/>
                  <a:cs typeface="Aparajita" panose="020B0604020202020204" pitchFamily="34" charset="0"/>
                </a:rPr>
                <a:t>化，采用快捷高效的应用模式，免去登录验证等繁琐的过程，让世界变得更简单</a:t>
              </a:r>
              <a:endParaRPr sz="2000" i="1" dirty="0">
                <a:solidFill>
                  <a:prstClr val="white"/>
                </a:solidFill>
                <a:latin typeface="微软雅黑" panose="020B0503020204020204" pitchFamily="34" charset="-122"/>
                <a:cs typeface="Aparajita" panose="020B0604020202020204" pitchFamily="34" charset="0"/>
              </a:endParaRPr>
            </a:p>
          </p:txBody>
        </p:sp>
        <p:sp>
          <p:nvSpPr>
            <p:cNvPr id="13" name="Freeform 71"/>
            <p:cNvSpPr>
              <a:spLocks noChangeArrowheads="1"/>
            </p:cNvSpPr>
            <p:nvPr/>
          </p:nvSpPr>
          <p:spPr bwMode="auto">
            <a:xfrm>
              <a:off x="10348971" y="6137424"/>
              <a:ext cx="909999" cy="675742"/>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4" name="Freeform 71"/>
            <p:cNvSpPr>
              <a:spLocks noChangeArrowheads="1"/>
            </p:cNvSpPr>
            <p:nvPr/>
          </p:nvSpPr>
          <p:spPr bwMode="auto">
            <a:xfrm rot="11131217">
              <a:off x="701992" y="4122454"/>
              <a:ext cx="909999" cy="675742"/>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grpSp>
      <p:grpSp>
        <p:nvGrpSpPr>
          <p:cNvPr id="16" name="Group 31"/>
          <p:cNvGrpSpPr/>
          <p:nvPr/>
        </p:nvGrpSpPr>
        <p:grpSpPr>
          <a:xfrm>
            <a:off x="860425" y="241509"/>
            <a:ext cx="10467182" cy="1039544"/>
            <a:chOff x="5988388" y="483017"/>
            <a:chExt cx="12359700" cy="2079087"/>
          </a:xfrm>
        </p:grpSpPr>
        <p:sp>
          <p:nvSpPr>
            <p:cNvPr id="22"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23"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24"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grpSp>
        <p:nvGrpSpPr>
          <p:cNvPr id="15" name="Group 2"/>
          <p:cNvGrpSpPr/>
          <p:nvPr/>
        </p:nvGrpSpPr>
        <p:grpSpPr>
          <a:xfrm>
            <a:off x="878856" y="4645656"/>
            <a:ext cx="5971279" cy="714676"/>
            <a:chOff x="6746875" y="7055485"/>
            <a:chExt cx="11942557" cy="1429351"/>
          </a:xfrm>
        </p:grpSpPr>
        <p:sp>
          <p:nvSpPr>
            <p:cNvPr id="17" name="TextBox 102"/>
            <p:cNvSpPr txBox="1"/>
            <p:nvPr/>
          </p:nvSpPr>
          <p:spPr>
            <a:xfrm>
              <a:off x="7719191" y="7155279"/>
              <a:ext cx="10970241" cy="1329557"/>
            </a:xfrm>
            <a:prstGeom prst="rect">
              <a:avLst/>
            </a:prstGeom>
            <a:noFill/>
          </p:spPr>
          <p:txBody>
            <a:bodyPr wrap="square" lIns="109710" tIns="54855" rIns="109710" bIns="54855" rtlCol="0">
              <a:spAutoFit/>
            </a:bodyPr>
            <a:lstStyle/>
            <a:p>
              <a:pPr algn="just" defTabSz="914217"/>
              <a:r>
                <a:rPr lang="zh-CN" altLang="en-US" b="1" dirty="0">
                  <a:solidFill>
                    <a:srgbClr val="445469"/>
                  </a:solidFill>
                  <a:latin typeface="微软雅黑" panose="020B0503020204020204" pitchFamily="34" charset="-122"/>
                  <a:cs typeface="Aparajita" panose="020B0604020202020204" pitchFamily="34" charset="0"/>
                </a:rPr>
                <a:t>前端：微信小程序原生</a:t>
              </a:r>
              <a:r>
                <a:rPr lang="en-US" altLang="zh-CN" b="1" dirty="0">
                  <a:solidFill>
                    <a:srgbClr val="445469"/>
                  </a:solidFill>
                  <a:latin typeface="微软雅黑" panose="020B0503020204020204" pitchFamily="34" charset="-122"/>
                  <a:cs typeface="Aparajita" panose="020B0604020202020204" pitchFamily="34" charset="0"/>
                </a:rPr>
                <a:t>+</a:t>
              </a:r>
              <a:r>
                <a:rPr lang="en-US" altLang="zh-CN" b="1" dirty="0" err="1">
                  <a:solidFill>
                    <a:srgbClr val="445469"/>
                  </a:solidFill>
                  <a:latin typeface="微软雅黑" panose="020B0503020204020204" pitchFamily="34" charset="-122"/>
                  <a:cs typeface="Aparajita" panose="020B0604020202020204" pitchFamily="34" charset="0"/>
                </a:rPr>
                <a:t>Wepy</a:t>
              </a:r>
              <a:r>
                <a:rPr lang="zh-CN" altLang="en-US" b="1" dirty="0">
                  <a:solidFill>
                    <a:srgbClr val="445469"/>
                  </a:solidFill>
                  <a:latin typeface="微软雅黑" panose="020B0503020204020204" pitchFamily="34" charset="-122"/>
                  <a:cs typeface="Aparajita" panose="020B0604020202020204" pitchFamily="34" charset="0"/>
                </a:rPr>
                <a:t>小程序组件化框架</a:t>
              </a:r>
            </a:p>
            <a:p>
              <a:pPr algn="just" defTabSz="914217"/>
              <a:endParaRPr lang="en-US" b="1" dirty="0">
                <a:solidFill>
                  <a:srgbClr val="445469"/>
                </a:solidFill>
                <a:latin typeface="微软雅黑" panose="020B0503020204020204" pitchFamily="34" charset="-122"/>
                <a:cs typeface="Aparajita" panose="020B0604020202020204" pitchFamily="34" charset="0"/>
              </a:endParaRPr>
            </a:p>
          </p:txBody>
        </p:sp>
        <p:sp>
          <p:nvSpPr>
            <p:cNvPr id="18"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1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tx1">
                <a:lumMod val="75000"/>
                <a:lumOff val="25000"/>
              </a:schemeClr>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grpSp>
        <p:nvGrpSpPr>
          <p:cNvPr id="25" name="Group 2"/>
          <p:cNvGrpSpPr/>
          <p:nvPr/>
        </p:nvGrpSpPr>
        <p:grpSpPr>
          <a:xfrm>
            <a:off x="878856" y="5250738"/>
            <a:ext cx="5645067" cy="456796"/>
            <a:chOff x="6746875" y="7055485"/>
            <a:chExt cx="11290133" cy="913591"/>
          </a:xfrm>
        </p:grpSpPr>
        <p:sp>
          <p:nvSpPr>
            <p:cNvPr id="26" name="TextBox 102"/>
            <p:cNvSpPr txBox="1"/>
            <p:nvPr/>
          </p:nvSpPr>
          <p:spPr>
            <a:xfrm>
              <a:off x="7719191" y="7136617"/>
              <a:ext cx="10317817" cy="775559"/>
            </a:xfrm>
            <a:prstGeom prst="rect">
              <a:avLst/>
            </a:prstGeom>
            <a:noFill/>
          </p:spPr>
          <p:txBody>
            <a:bodyPr wrap="square" lIns="109710" tIns="54855" rIns="109710" bIns="54855" rtlCol="0">
              <a:spAutoFit/>
            </a:bodyPr>
            <a:lstStyle/>
            <a:p>
              <a:pPr algn="just" defTabSz="914217"/>
              <a:r>
                <a:rPr lang="zh-CN" altLang="en-US" b="1" dirty="0">
                  <a:solidFill>
                    <a:srgbClr val="445469"/>
                  </a:solidFill>
                  <a:latin typeface="微软雅黑" panose="020B0503020204020204" pitchFamily="34" charset="-122"/>
                  <a:cs typeface="Aparajita" panose="020B0604020202020204" pitchFamily="34" charset="0"/>
                </a:rPr>
                <a:t>后端：</a:t>
              </a:r>
              <a:r>
                <a:rPr lang="en-US" altLang="zh-CN" b="1" dirty="0">
                  <a:solidFill>
                    <a:srgbClr val="445469"/>
                  </a:solidFill>
                  <a:latin typeface="微软雅黑" panose="020B0503020204020204" pitchFamily="34" charset="-122"/>
                  <a:cs typeface="Aparajita" panose="020B0604020202020204" pitchFamily="34" charset="0"/>
                </a:rPr>
                <a:t>Ruby on Rails</a:t>
              </a:r>
            </a:p>
          </p:txBody>
        </p:sp>
        <p:sp>
          <p:nvSpPr>
            <p:cNvPr id="27"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28"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tx1">
                <a:lumMod val="75000"/>
                <a:lumOff val="25000"/>
              </a:schemeClr>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grpSp>
        <p:nvGrpSpPr>
          <p:cNvPr id="29" name="Group 2"/>
          <p:cNvGrpSpPr/>
          <p:nvPr/>
        </p:nvGrpSpPr>
        <p:grpSpPr>
          <a:xfrm>
            <a:off x="878856" y="5856544"/>
            <a:ext cx="5645067" cy="456796"/>
            <a:chOff x="6746875" y="7055485"/>
            <a:chExt cx="11290133" cy="913591"/>
          </a:xfrm>
        </p:grpSpPr>
        <p:sp>
          <p:nvSpPr>
            <p:cNvPr id="30" name="TextBox 102"/>
            <p:cNvSpPr txBox="1"/>
            <p:nvPr/>
          </p:nvSpPr>
          <p:spPr>
            <a:xfrm>
              <a:off x="7719191" y="7155279"/>
              <a:ext cx="10317817" cy="775559"/>
            </a:xfrm>
            <a:prstGeom prst="rect">
              <a:avLst/>
            </a:prstGeom>
            <a:noFill/>
          </p:spPr>
          <p:txBody>
            <a:bodyPr wrap="square" lIns="109710" tIns="54855" rIns="109710" bIns="54855" rtlCol="0">
              <a:spAutoFit/>
            </a:bodyPr>
            <a:lstStyle/>
            <a:p>
              <a:pPr algn="just" defTabSz="914217"/>
              <a:r>
                <a:rPr lang="zh-CN" altLang="en-US" b="1" dirty="0">
                  <a:solidFill>
                    <a:srgbClr val="445469"/>
                  </a:solidFill>
                  <a:latin typeface="微软雅黑" panose="020B0503020204020204" pitchFamily="34" charset="-122"/>
                  <a:cs typeface="Aparajita" panose="020B0604020202020204" pitchFamily="34" charset="0"/>
                </a:rPr>
                <a:t>数据库：</a:t>
              </a:r>
              <a:r>
                <a:rPr lang="en-US" altLang="zh-CN" b="1" dirty="0" err="1" smtClean="0">
                  <a:solidFill>
                    <a:srgbClr val="445469"/>
                  </a:solidFill>
                  <a:latin typeface="微软雅黑" panose="020B0503020204020204" pitchFamily="34" charset="-122"/>
                  <a:cs typeface="Aparajita" panose="020B0604020202020204" pitchFamily="34" charset="0"/>
                </a:rPr>
                <a:t>PostgreSQL</a:t>
              </a:r>
              <a:endParaRPr lang="en-US" altLang="zh-CN" b="1" dirty="0">
                <a:solidFill>
                  <a:srgbClr val="445469"/>
                </a:solidFill>
                <a:latin typeface="微软雅黑" panose="020B0503020204020204" pitchFamily="34" charset="-122"/>
                <a:cs typeface="Aparajita" panose="020B0604020202020204" pitchFamily="34" charset="0"/>
              </a:endParaRPr>
            </a:p>
          </p:txBody>
        </p:sp>
        <p:sp>
          <p:nvSpPr>
            <p:cNvPr id="31"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32"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tx1">
                <a:lumMod val="75000"/>
                <a:lumOff val="25000"/>
              </a:schemeClr>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sp>
        <p:nvSpPr>
          <p:cNvPr id="4" name="文本框 3"/>
          <p:cNvSpPr txBox="1"/>
          <p:nvPr/>
        </p:nvSpPr>
        <p:spPr>
          <a:xfrm>
            <a:off x="7076314" y="4763555"/>
            <a:ext cx="4606170" cy="1431161"/>
          </a:xfrm>
          <a:prstGeom prst="rect">
            <a:avLst/>
          </a:prstGeom>
          <a:noFill/>
        </p:spPr>
        <p:txBody>
          <a:bodyPr wrap="square" rtlCol="0">
            <a:spAutoFit/>
          </a:bodyPr>
          <a:lstStyle/>
          <a:p>
            <a:pPr algn="just" defTabSz="914217">
              <a:lnSpc>
                <a:spcPct val="150000"/>
              </a:lnSpc>
            </a:pPr>
            <a:r>
              <a:rPr lang="en-US" altLang="zh-CN" sz="1600" b="1" dirty="0">
                <a:solidFill>
                  <a:srgbClr val="445469"/>
                </a:solidFill>
                <a:latin typeface="微软雅黑" panose="020B0503020204020204" pitchFamily="34" charset="-122"/>
                <a:cs typeface="Aparajita" panose="020B0604020202020204" pitchFamily="34" charset="0"/>
              </a:rPr>
              <a:t>Tips:</a:t>
            </a:r>
          </a:p>
          <a:p>
            <a:pPr algn="just" defTabSz="914217">
              <a:lnSpc>
                <a:spcPct val="150000"/>
              </a:lnSpc>
            </a:pPr>
            <a:r>
              <a:rPr lang="en-US" altLang="zh-CN" sz="1400" dirty="0" err="1">
                <a:solidFill>
                  <a:srgbClr val="445469"/>
                </a:solidFill>
                <a:latin typeface="微软雅黑" panose="020B0503020204020204" pitchFamily="34" charset="-122"/>
                <a:cs typeface="Aparajita" panose="020B0604020202020204" pitchFamily="34" charset="0"/>
              </a:rPr>
              <a:t>Wepy</a:t>
            </a:r>
            <a:r>
              <a:rPr lang="zh-CN" altLang="en-US" sz="1400" dirty="0">
                <a:solidFill>
                  <a:srgbClr val="445469"/>
                </a:solidFill>
                <a:latin typeface="微软雅黑" panose="020B0503020204020204" pitchFamily="34" charset="-122"/>
                <a:cs typeface="Aparajita" panose="020B0604020202020204" pitchFamily="34" charset="0"/>
              </a:rPr>
              <a:t>是一款让小程序支持组件化开发的框架，通过预编译的手段让开发者可以选择自己喜欢的开发风格去开发微信小程序，</a:t>
            </a:r>
            <a:r>
              <a:rPr lang="en-US" altLang="zh-CN" sz="1400" dirty="0" err="1">
                <a:solidFill>
                  <a:srgbClr val="445469"/>
                </a:solidFill>
                <a:latin typeface="微软雅黑" panose="020B0503020204020204" pitchFamily="34" charset="-122"/>
                <a:cs typeface="Aparajita" panose="020B0604020202020204" pitchFamily="34" charset="0"/>
              </a:rPr>
              <a:t>Wepy</a:t>
            </a:r>
            <a:r>
              <a:rPr lang="zh-CN" altLang="en-US" sz="1400" dirty="0">
                <a:solidFill>
                  <a:srgbClr val="445469"/>
                </a:solidFill>
                <a:latin typeface="微软雅黑" panose="020B0503020204020204" pitchFamily="34" charset="-122"/>
                <a:cs typeface="Aparajita" panose="020B0604020202020204" pitchFamily="34" charset="0"/>
              </a:rPr>
              <a:t>引入了</a:t>
            </a:r>
            <a:r>
              <a:rPr lang="en-US" altLang="zh-CN" sz="1400" dirty="0">
                <a:solidFill>
                  <a:srgbClr val="445469"/>
                </a:solidFill>
                <a:latin typeface="微软雅黑" panose="020B0503020204020204" pitchFamily="34" charset="-122"/>
                <a:cs typeface="Aparajita" panose="020B0604020202020204" pitchFamily="34" charset="0"/>
              </a:rPr>
              <a:t>Promise</a:t>
            </a:r>
            <a:r>
              <a:rPr lang="zh-CN" altLang="en-US" sz="1400" dirty="0">
                <a:solidFill>
                  <a:srgbClr val="445469"/>
                </a:solidFill>
                <a:latin typeface="微软雅黑" panose="020B0503020204020204" pitchFamily="34" charset="-122"/>
                <a:cs typeface="Aparajita" panose="020B0604020202020204" pitchFamily="34" charset="0"/>
              </a:rPr>
              <a:t>、</a:t>
            </a:r>
            <a:r>
              <a:rPr lang="en-US" altLang="zh-CN" sz="1400" dirty="0" err="1">
                <a:solidFill>
                  <a:srgbClr val="445469"/>
                </a:solidFill>
                <a:latin typeface="微软雅黑" panose="020B0503020204020204" pitchFamily="34" charset="-122"/>
                <a:cs typeface="Aparajita" panose="020B0604020202020204" pitchFamily="34" charset="0"/>
              </a:rPr>
              <a:t>Async</a:t>
            </a:r>
            <a:r>
              <a:rPr lang="en-US" altLang="zh-CN" sz="1400" dirty="0">
                <a:solidFill>
                  <a:srgbClr val="445469"/>
                </a:solidFill>
                <a:latin typeface="微软雅黑" panose="020B0503020204020204" pitchFamily="34" charset="-122"/>
                <a:cs typeface="Aparajita" panose="020B0604020202020204" pitchFamily="34" charset="0"/>
              </a:rPr>
              <a:t> Functions</a:t>
            </a:r>
          </a:p>
        </p:txBody>
      </p:sp>
    </p:spTree>
    <p:extLst>
      <p:ext uri="{BB962C8B-B14F-4D97-AF65-F5344CB8AC3E}">
        <p14:creationId xmlns:p14="http://schemas.microsoft.com/office/powerpoint/2010/main" val="1885009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11553" b="11553"/>
          <a:stretch>
            <a:fillRect/>
          </a:stretch>
        </p:blipFill>
        <p:spPr>
          <a:xfrm>
            <a:off x="0" y="1709738"/>
            <a:ext cx="12188825" cy="3159125"/>
          </a:xfrm>
        </p:spPr>
      </p:pic>
      <p:sp>
        <p:nvSpPr>
          <p:cNvPr id="35" name="Rectangle 34"/>
          <p:cNvSpPr/>
          <p:nvPr/>
        </p:nvSpPr>
        <p:spPr>
          <a:xfrm>
            <a:off x="-1767" y="1696941"/>
            <a:ext cx="12188828" cy="3158274"/>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grpSp>
        <p:nvGrpSpPr>
          <p:cNvPr id="45" name="Group 31"/>
          <p:cNvGrpSpPr/>
          <p:nvPr/>
        </p:nvGrpSpPr>
        <p:grpSpPr>
          <a:xfrm>
            <a:off x="860425" y="241509"/>
            <a:ext cx="10467182" cy="1039544"/>
            <a:chOff x="5988388" y="483017"/>
            <a:chExt cx="12359700" cy="2079087"/>
          </a:xfrm>
        </p:grpSpPr>
        <p:sp>
          <p:nvSpPr>
            <p:cNvPr id="46"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47"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48"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rgbClr val="445469"/>
                  </a:solidFill>
                  <a:latin typeface="微软雅黑" panose="020B0503020204020204" pitchFamily="34" charset="-122"/>
                  <a:cs typeface="Aparajita" panose="020B0604020202020204" pitchFamily="34" charset="0"/>
                </a:rPr>
                <a:t>Make life in college more easy</a:t>
              </a:r>
              <a:endParaRPr lang="en-US" sz="1550" dirty="0">
                <a:solidFill>
                  <a:srgbClr val="1EA185"/>
                </a:solidFill>
                <a:latin typeface="微软雅黑" panose="020B0503020204020204" pitchFamily="34" charset="-122"/>
                <a:cs typeface="Aparajita" panose="020B0604020202020204" pitchFamily="34" charset="0"/>
              </a:endParaRPr>
            </a:p>
          </p:txBody>
        </p:sp>
      </p:grpSp>
      <p:grpSp>
        <p:nvGrpSpPr>
          <p:cNvPr id="14" name="组 13"/>
          <p:cNvGrpSpPr/>
          <p:nvPr/>
        </p:nvGrpSpPr>
        <p:grpSpPr>
          <a:xfrm>
            <a:off x="2843864" y="1989538"/>
            <a:ext cx="2215251" cy="2055621"/>
            <a:chOff x="2843864" y="1989538"/>
            <a:chExt cx="2215251" cy="2055621"/>
          </a:xfrm>
        </p:grpSpPr>
        <p:grpSp>
          <p:nvGrpSpPr>
            <p:cNvPr id="5" name="Group 4"/>
            <p:cNvGrpSpPr/>
            <p:nvPr/>
          </p:nvGrpSpPr>
          <p:grpSpPr>
            <a:xfrm>
              <a:off x="2843864" y="2262800"/>
              <a:ext cx="2215251" cy="1782359"/>
              <a:chOff x="5684552" y="4525599"/>
              <a:chExt cx="4430502" cy="3564717"/>
            </a:xfrm>
          </p:grpSpPr>
          <p:cxnSp>
            <p:nvCxnSpPr>
              <p:cNvPr id="83" name="Straight Connector 82"/>
              <p:cNvCxnSpPr/>
              <p:nvPr/>
            </p:nvCxnSpPr>
            <p:spPr>
              <a:xfrm>
                <a:off x="9870210" y="4525599"/>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TextBox 30"/>
              <p:cNvSpPr txBox="1">
                <a:spLocks noChangeArrowheads="1"/>
              </p:cNvSpPr>
              <p:nvPr/>
            </p:nvSpPr>
            <p:spPr bwMode="auto">
              <a:xfrm>
                <a:off x="5684552" y="6261341"/>
                <a:ext cx="4430502" cy="1384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en-US" altLang="zh-CN" sz="1300" b="1" dirty="0" err="1"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Wepy</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框架实现组件</a:t>
                </a:r>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通信、状态</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管理与内容分发</a:t>
                </a:r>
              </a:p>
              <a:p>
                <a:pPr defTabSz="914217"/>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89" name="TextBox 31"/>
              <p:cNvSpPr txBox="1">
                <a:spLocks noChangeArrowheads="1"/>
              </p:cNvSpPr>
              <p:nvPr/>
            </p:nvSpPr>
            <p:spPr bwMode="auto">
              <a:xfrm>
                <a:off x="5892316" y="5209196"/>
                <a:ext cx="3531534" cy="877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id-ID" sz="2250" b="1" dirty="0" smtClean="0">
                    <a:solidFill>
                      <a:prstClr val="white"/>
                    </a:solidFill>
                    <a:latin typeface="Calibri"/>
                    <a:cs typeface="Calibri"/>
                  </a:rPr>
                  <a:t>Wepy</a:t>
                </a:r>
                <a:endParaRPr lang="id-ID" sz="2250" b="1" dirty="0">
                  <a:solidFill>
                    <a:prstClr val="white"/>
                  </a:solidFill>
                  <a:latin typeface="Calibri"/>
                  <a:cs typeface="Calibri"/>
                </a:endParaRPr>
              </a:p>
            </p:txBody>
          </p:sp>
          <p:sp>
            <p:nvSpPr>
              <p:cNvPr id="90" name="Rounded Rectangle 89"/>
              <p:cNvSpPr/>
              <p:nvPr/>
            </p:nvSpPr>
            <p:spPr>
              <a:xfrm>
                <a:off x="6136386" y="607243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677" y="1989538"/>
              <a:ext cx="730034" cy="730034"/>
            </a:xfrm>
            <a:prstGeom prst="rect">
              <a:avLst/>
            </a:prstGeom>
          </p:spPr>
        </p:pic>
      </p:grpSp>
      <p:grpSp>
        <p:nvGrpSpPr>
          <p:cNvPr id="15" name="组 14"/>
          <p:cNvGrpSpPr/>
          <p:nvPr/>
        </p:nvGrpSpPr>
        <p:grpSpPr>
          <a:xfrm>
            <a:off x="4900325" y="2021096"/>
            <a:ext cx="2351467" cy="2026216"/>
            <a:chOff x="4900325" y="2021096"/>
            <a:chExt cx="2351467" cy="2026216"/>
          </a:xfrm>
        </p:grpSpPr>
        <p:grpSp>
          <p:nvGrpSpPr>
            <p:cNvPr id="6" name="Group 5"/>
            <p:cNvGrpSpPr/>
            <p:nvPr/>
          </p:nvGrpSpPr>
          <p:grpSpPr>
            <a:xfrm>
              <a:off x="4900325" y="2264953"/>
              <a:ext cx="2351467" cy="1782359"/>
              <a:chOff x="9797475" y="4529906"/>
              <a:chExt cx="4702934" cy="3564717"/>
            </a:xfrm>
          </p:grpSpPr>
          <p:sp>
            <p:nvSpPr>
              <p:cNvPr id="86" name="TextBox 30"/>
              <p:cNvSpPr txBox="1">
                <a:spLocks noChangeArrowheads="1"/>
              </p:cNvSpPr>
              <p:nvPr/>
            </p:nvSpPr>
            <p:spPr bwMode="auto">
              <a:xfrm>
                <a:off x="10243967" y="6286212"/>
                <a:ext cx="401074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Ajax，</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前后端分离</a:t>
                </a:r>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91" name="TextBox 31"/>
              <p:cNvSpPr txBox="1">
                <a:spLocks noChangeArrowheads="1"/>
              </p:cNvSpPr>
              <p:nvPr/>
            </p:nvSpPr>
            <p:spPr bwMode="auto">
              <a:xfrm>
                <a:off x="9797475" y="5209196"/>
                <a:ext cx="4702934" cy="877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smtClean="0">
                    <a:solidFill>
                      <a:prstClr val="white"/>
                    </a:solidFill>
                    <a:latin typeface="Calibri"/>
                    <a:cs typeface="Calibri"/>
                  </a:rPr>
                  <a:t>Ajax</a:t>
                </a:r>
                <a:endParaRPr lang="id-ID" sz="2250" b="1" dirty="0">
                  <a:solidFill>
                    <a:prstClr val="white"/>
                  </a:solidFill>
                  <a:latin typeface="Calibri"/>
                  <a:cs typeface="Calibri"/>
                </a:endParaRPr>
              </a:p>
            </p:txBody>
          </p:sp>
          <p:sp>
            <p:nvSpPr>
              <p:cNvPr id="92" name="Rounded Rectangle 91"/>
              <p:cNvSpPr/>
              <p:nvPr/>
            </p:nvSpPr>
            <p:spPr>
              <a:xfrm>
                <a:off x="10614997" y="607243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cxnSp>
            <p:nvCxnSpPr>
              <p:cNvPr id="32" name="Straight Connector 31"/>
              <p:cNvCxnSpPr/>
              <p:nvPr/>
            </p:nvCxnSpPr>
            <p:spPr>
              <a:xfrm>
                <a:off x="14433524" y="4529906"/>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9206" y="2021096"/>
              <a:ext cx="690918" cy="690918"/>
            </a:xfrm>
            <a:prstGeom prst="rect">
              <a:avLst/>
            </a:prstGeom>
          </p:spPr>
        </p:pic>
      </p:grpSp>
      <p:grpSp>
        <p:nvGrpSpPr>
          <p:cNvPr id="13" name="组 12"/>
          <p:cNvGrpSpPr/>
          <p:nvPr/>
        </p:nvGrpSpPr>
        <p:grpSpPr>
          <a:xfrm>
            <a:off x="556215" y="1985480"/>
            <a:ext cx="2224204" cy="2059679"/>
            <a:chOff x="556215" y="1985480"/>
            <a:chExt cx="2224204" cy="2059679"/>
          </a:xfrm>
        </p:grpSpPr>
        <p:grpSp>
          <p:nvGrpSpPr>
            <p:cNvPr id="2" name="Group 1"/>
            <p:cNvGrpSpPr/>
            <p:nvPr/>
          </p:nvGrpSpPr>
          <p:grpSpPr>
            <a:xfrm>
              <a:off x="556215" y="2262800"/>
              <a:ext cx="2224204" cy="1782359"/>
              <a:chOff x="1109254" y="4525599"/>
              <a:chExt cx="4448408" cy="3564717"/>
            </a:xfrm>
          </p:grpSpPr>
          <p:cxnSp>
            <p:nvCxnSpPr>
              <p:cNvPr id="82" name="Straight Connector 81"/>
              <p:cNvCxnSpPr/>
              <p:nvPr/>
            </p:nvCxnSpPr>
            <p:spPr>
              <a:xfrm>
                <a:off x="5433682" y="4525599"/>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4" name="TextBox 30"/>
              <p:cNvSpPr txBox="1">
                <a:spLocks noChangeArrowheads="1"/>
              </p:cNvSpPr>
              <p:nvPr/>
            </p:nvSpPr>
            <p:spPr bwMode="auto">
              <a:xfrm>
                <a:off x="1109254" y="6261341"/>
                <a:ext cx="4448408" cy="1384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Single </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page </a:t>
                </a:r>
                <a:r>
                  <a:rPr 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application</a:t>
                </a:r>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微信小程序原生</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API</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实现交互、路由、本地存储</a:t>
                </a:r>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87" name="TextBox 31"/>
              <p:cNvSpPr txBox="1">
                <a:spLocks noChangeArrowheads="1"/>
              </p:cNvSpPr>
              <p:nvPr/>
            </p:nvSpPr>
            <p:spPr bwMode="auto">
              <a:xfrm>
                <a:off x="1489714" y="5184576"/>
                <a:ext cx="3511682" cy="877164"/>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a:solidFill>
                      <a:prstClr val="white"/>
                    </a:solidFill>
                    <a:latin typeface="Calibri"/>
                    <a:cs typeface="Calibri"/>
                  </a:rPr>
                  <a:t>A</a:t>
                </a:r>
                <a:r>
                  <a:rPr lang="id-ID" sz="2250" b="1" dirty="0" smtClean="0">
                    <a:solidFill>
                      <a:prstClr val="white"/>
                    </a:solidFill>
                    <a:latin typeface="Calibri"/>
                    <a:cs typeface="Calibri"/>
                  </a:rPr>
                  <a:t>pplication</a:t>
                </a:r>
                <a:endParaRPr lang="id-ID" sz="2250" b="1" dirty="0">
                  <a:solidFill>
                    <a:prstClr val="white"/>
                  </a:solidFill>
                  <a:latin typeface="Calibri"/>
                  <a:cs typeface="Calibri"/>
                </a:endParaRPr>
              </a:p>
            </p:txBody>
          </p:sp>
          <p:sp>
            <p:nvSpPr>
              <p:cNvPr id="88" name="Rounded Rectangle 87"/>
              <p:cNvSpPr/>
              <p:nvPr/>
            </p:nvSpPr>
            <p:spPr>
              <a:xfrm>
                <a:off x="1729969" y="604781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9895" y="1985480"/>
              <a:ext cx="668287" cy="668287"/>
            </a:xfrm>
            <a:prstGeom prst="rect">
              <a:avLst/>
            </a:prstGeom>
          </p:spPr>
        </p:pic>
      </p:grpSp>
      <p:grpSp>
        <p:nvGrpSpPr>
          <p:cNvPr id="17" name="组 16"/>
          <p:cNvGrpSpPr/>
          <p:nvPr/>
        </p:nvGrpSpPr>
        <p:grpSpPr>
          <a:xfrm>
            <a:off x="9594075" y="1942257"/>
            <a:ext cx="2051037" cy="2065296"/>
            <a:chOff x="9594075" y="1942257"/>
            <a:chExt cx="2051037" cy="2065296"/>
          </a:xfrm>
        </p:grpSpPr>
        <p:grpSp>
          <p:nvGrpSpPr>
            <p:cNvPr id="12" name="Group 11"/>
            <p:cNvGrpSpPr/>
            <p:nvPr/>
          </p:nvGrpSpPr>
          <p:grpSpPr>
            <a:xfrm>
              <a:off x="9594075" y="2606752"/>
              <a:ext cx="2051037" cy="1400801"/>
              <a:chOff x="19184974" y="5213504"/>
              <a:chExt cx="4102073" cy="2801602"/>
            </a:xfrm>
          </p:grpSpPr>
          <p:sp>
            <p:nvSpPr>
              <p:cNvPr id="25" name="TextBox 30"/>
              <p:cNvSpPr txBox="1">
                <a:spLocks noChangeArrowheads="1"/>
              </p:cNvSpPr>
              <p:nvPr/>
            </p:nvSpPr>
            <p:spPr bwMode="auto">
              <a:xfrm>
                <a:off x="19184974" y="6230002"/>
                <a:ext cx="4102073"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en-US" altLang="zh-CN"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ORM</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实现</a:t>
                </a:r>
                <a:r>
                  <a:rPr lang="en-US" altLang="zh-CN"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model</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与数据库映射，并负责与数据库通信</a:t>
                </a:r>
              </a:p>
              <a:p>
                <a:pPr defTabSz="914217"/>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8" name="TextBox 31"/>
              <p:cNvSpPr txBox="1">
                <a:spLocks noChangeArrowheads="1"/>
              </p:cNvSpPr>
              <p:nvPr/>
            </p:nvSpPr>
            <p:spPr bwMode="auto">
              <a:xfrm>
                <a:off x="19318920" y="5213504"/>
                <a:ext cx="3531533" cy="877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smtClean="0">
                    <a:solidFill>
                      <a:prstClr val="white"/>
                    </a:solidFill>
                    <a:latin typeface="Calibri"/>
                    <a:cs typeface="Calibri"/>
                  </a:rPr>
                  <a:t>ORM</a:t>
                </a:r>
                <a:endParaRPr lang="id-ID" sz="2250" b="1" dirty="0">
                  <a:solidFill>
                    <a:prstClr val="white"/>
                  </a:solidFill>
                  <a:latin typeface="Calibri"/>
                  <a:cs typeface="Calibri"/>
                </a:endParaRPr>
              </a:p>
            </p:txBody>
          </p:sp>
          <p:sp>
            <p:nvSpPr>
              <p:cNvPr id="29" name="Rounded Rectangle 28"/>
              <p:cNvSpPr/>
              <p:nvPr/>
            </p:nvSpPr>
            <p:spPr>
              <a:xfrm>
                <a:off x="19562989" y="6076738"/>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2436" y="1942257"/>
              <a:ext cx="777315" cy="777315"/>
            </a:xfrm>
            <a:prstGeom prst="rect">
              <a:avLst/>
            </a:prstGeom>
          </p:spPr>
        </p:pic>
      </p:grpSp>
      <p:grpSp>
        <p:nvGrpSpPr>
          <p:cNvPr id="16" name="组 15"/>
          <p:cNvGrpSpPr/>
          <p:nvPr/>
        </p:nvGrpSpPr>
        <p:grpSpPr>
          <a:xfrm>
            <a:off x="7345244" y="1973368"/>
            <a:ext cx="2086487" cy="2073944"/>
            <a:chOff x="7345244" y="1973368"/>
            <a:chExt cx="2086487" cy="2073944"/>
          </a:xfrm>
        </p:grpSpPr>
        <p:grpSp>
          <p:nvGrpSpPr>
            <p:cNvPr id="11" name="Group 10"/>
            <p:cNvGrpSpPr/>
            <p:nvPr/>
          </p:nvGrpSpPr>
          <p:grpSpPr>
            <a:xfrm>
              <a:off x="7345244" y="2264953"/>
              <a:ext cx="2086487" cy="1782359"/>
              <a:chOff x="14687312" y="4529906"/>
              <a:chExt cx="4172973" cy="3564717"/>
            </a:xfrm>
          </p:grpSpPr>
          <p:cxnSp>
            <p:nvCxnSpPr>
              <p:cNvPr id="23" name="Straight Connector 22"/>
              <p:cNvCxnSpPr/>
              <p:nvPr/>
            </p:nvCxnSpPr>
            <p:spPr>
              <a:xfrm>
                <a:off x="18860285" y="4529906"/>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30"/>
              <p:cNvSpPr txBox="1">
                <a:spLocks noChangeArrowheads="1"/>
              </p:cNvSpPr>
              <p:nvPr/>
            </p:nvSpPr>
            <p:spPr bwMode="auto">
              <a:xfrm>
                <a:off x="14687312" y="6264478"/>
                <a:ext cx="3927271" cy="984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开发后端</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Rails</a:t>
                </a:r>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实现</a:t>
                </a:r>
                <a:r>
                  <a:rPr lang="en-US" altLang="zh-CN"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c</a:t>
                </a:r>
                <a:r>
                  <a:rPr 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ontroller</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与</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Model</a:t>
                </a:r>
              </a:p>
            </p:txBody>
          </p:sp>
          <p:sp>
            <p:nvSpPr>
              <p:cNvPr id="26" name="TextBox 31"/>
              <p:cNvSpPr txBox="1">
                <a:spLocks noChangeArrowheads="1"/>
              </p:cNvSpPr>
              <p:nvPr/>
            </p:nvSpPr>
            <p:spPr bwMode="auto">
              <a:xfrm>
                <a:off x="14916318" y="5188884"/>
                <a:ext cx="3511681" cy="877164"/>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a:solidFill>
                      <a:prstClr val="white"/>
                    </a:solidFill>
                    <a:latin typeface="Calibri"/>
                    <a:cs typeface="Calibri"/>
                  </a:rPr>
                  <a:t>Rails</a:t>
                </a:r>
                <a:endParaRPr lang="id-ID" sz="2250" b="1" dirty="0">
                  <a:solidFill>
                    <a:prstClr val="white"/>
                  </a:solidFill>
                  <a:latin typeface="Calibri"/>
                  <a:cs typeface="Calibri"/>
                </a:endParaRPr>
              </a:p>
            </p:txBody>
          </p:sp>
          <p:sp>
            <p:nvSpPr>
              <p:cNvPr id="27" name="Rounded Rectangle 26"/>
              <p:cNvSpPr/>
              <p:nvPr/>
            </p:nvSpPr>
            <p:spPr>
              <a:xfrm>
                <a:off x="15156572" y="6052118"/>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1777" y="1973368"/>
              <a:ext cx="541727" cy="691134"/>
            </a:xfrm>
            <a:prstGeom prst="rect">
              <a:avLst/>
            </a:prstGeom>
          </p:spPr>
        </p:pic>
      </p:grpSp>
    </p:spTree>
    <p:extLst>
      <p:ext uri="{BB962C8B-B14F-4D97-AF65-F5344CB8AC3E}">
        <p14:creationId xmlns:p14="http://schemas.microsoft.com/office/powerpoint/2010/main" val="4363185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900" decel="100000" fill="hold"/>
                                        <p:tgtEl>
                                          <p:spTgt spid="4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11" presetID="2" presetClass="entr" presetSubtype="8"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2">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2">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658</Words>
  <Application>Microsoft Macintosh PowerPoint</Application>
  <PresentationFormat>宽屏</PresentationFormat>
  <Paragraphs>92</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7</vt:i4>
      </vt:variant>
      <vt:variant>
        <vt:lpstr>幻灯片标题</vt:lpstr>
      </vt:variant>
      <vt:variant>
        <vt:i4>12</vt:i4>
      </vt:variant>
    </vt:vector>
  </HeadingPairs>
  <TitlesOfParts>
    <vt:vector size="33" baseType="lpstr">
      <vt:lpstr>Aparajita</vt:lpstr>
      <vt:lpstr>Calibri</vt:lpstr>
      <vt:lpstr>Calibri Light</vt:lpstr>
      <vt:lpstr>Cambria Math</vt:lpstr>
      <vt:lpstr>Gill Sans</vt:lpstr>
      <vt:lpstr>Lato</vt:lpstr>
      <vt:lpstr>ＭＳ Ｐゴシック</vt:lpstr>
      <vt:lpstr>Open Sans Light</vt:lpstr>
      <vt:lpstr>Raleway Light</vt:lpstr>
      <vt:lpstr>SimSun</vt:lpstr>
      <vt:lpstr>楷体</vt:lpstr>
      <vt:lpstr>宋体</vt:lpstr>
      <vt:lpstr>微软雅黑</vt:lpstr>
      <vt:lpstr>Arial</vt:lpstr>
      <vt:lpstr>Office 主题</vt:lpstr>
      <vt:lpstr>2_Default Theme</vt:lpstr>
      <vt:lpstr>3_Default Theme</vt:lpstr>
      <vt:lpstr>4_Default Theme</vt:lpstr>
      <vt:lpstr>5_Default Theme</vt:lpstr>
      <vt:lpstr>6_Default Theme</vt:lpstr>
      <vt:lpstr>8_Default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侯雪亮</dc:creator>
  <cp:lastModifiedBy>侯雪亮</cp:lastModifiedBy>
  <cp:revision>49</cp:revision>
  <dcterms:created xsi:type="dcterms:W3CDTF">2017-11-08T12:57:52Z</dcterms:created>
  <dcterms:modified xsi:type="dcterms:W3CDTF">2017-11-09T12:40:59Z</dcterms:modified>
</cp:coreProperties>
</file>