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62" r:id="rId4"/>
    <p:sldId id="259" r:id="rId5"/>
    <p:sldId id="264" r:id="rId6"/>
    <p:sldId id="265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8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79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580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0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64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9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67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5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3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4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5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5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29F11-7C83-4D44-B3C6-8D2580F6EA2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3121-4A26-41A1-AB57-6CEB4387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18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AD9F-1B26-4B64-90A1-3CCD4D58F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240" y="2678753"/>
            <a:ext cx="10741349" cy="1049867"/>
          </a:xfrm>
        </p:spPr>
        <p:txBody>
          <a:bodyPr/>
          <a:lstStyle/>
          <a:p>
            <a:pPr algn="l"/>
            <a:r>
              <a:rPr lang="en-US" sz="4400" dirty="0"/>
              <a:t>QUIZ APPLICATION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CA70A-5E16-4E2B-8632-E4853F20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3567" y="4512740"/>
            <a:ext cx="9440034" cy="1586219"/>
          </a:xfrm>
        </p:spPr>
        <p:txBody>
          <a:bodyPr>
            <a:noAutofit/>
          </a:bodyPr>
          <a:lstStyle/>
          <a:p>
            <a:r>
              <a:rPr lang="en-US" sz="1600" dirty="0"/>
              <a:t>Group Members:</a:t>
            </a:r>
          </a:p>
          <a:p>
            <a:r>
              <a:rPr lang="en-US" sz="1600" dirty="0"/>
              <a:t>Amar Singh– TEITB 35</a:t>
            </a:r>
          </a:p>
          <a:p>
            <a:r>
              <a:rPr lang="en-US" sz="1600" dirty="0"/>
              <a:t>Parth Singh – TEITB 37</a:t>
            </a:r>
          </a:p>
          <a:p>
            <a:r>
              <a:rPr lang="en-US" sz="1600" dirty="0"/>
              <a:t>Shubham Singh – TEITB 39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286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24DF-326C-4DFD-837D-7C993221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772357"/>
            <a:ext cx="9511575" cy="1074198"/>
          </a:xfrm>
        </p:spPr>
        <p:txBody>
          <a:bodyPr/>
          <a:lstStyle/>
          <a:p>
            <a:r>
              <a:rPr lang="en-US" dirty="0"/>
              <a:t>    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2CCB-2F07-4C4A-97DB-D93E6F01C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6" y="2139931"/>
            <a:ext cx="10102158" cy="4216481"/>
          </a:xfrm>
        </p:spPr>
        <p:txBody>
          <a:bodyPr>
            <a:normAutofit/>
          </a:bodyPr>
          <a:lstStyle/>
          <a:p>
            <a:r>
              <a:rPr lang="en-IN" sz="3200" dirty="0"/>
              <a:t>Learning through games is fun thing to do. Keeping that in mind we have developed a quiz application using latest technologies.</a:t>
            </a:r>
          </a:p>
          <a:p>
            <a:r>
              <a:rPr lang="en-IN" sz="3200" dirty="0"/>
              <a:t>This game consist of questions which challenge students to learn about </a:t>
            </a:r>
            <a:r>
              <a:rPr lang="en-IN" sz="3200" dirty="0" err="1"/>
              <a:t>mongoDB</a:t>
            </a:r>
            <a:r>
              <a:rPr lang="en-IN" sz="3200" dirty="0"/>
              <a:t> database.</a:t>
            </a:r>
          </a:p>
          <a:p>
            <a:r>
              <a:rPr lang="en-IN" sz="3200" dirty="0"/>
              <a:t>Questions are developed keeping concepts in mind.</a:t>
            </a:r>
          </a:p>
        </p:txBody>
      </p:sp>
    </p:spTree>
    <p:extLst>
      <p:ext uri="{BB962C8B-B14F-4D97-AF65-F5344CB8AC3E}">
        <p14:creationId xmlns:p14="http://schemas.microsoft.com/office/powerpoint/2010/main" val="32464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27B7-CD3B-47D3-98EC-D8D42F30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2396-6AF0-4415-A11D-760186AD5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Project can be described via the following functionalities:</a:t>
            </a:r>
          </a:p>
          <a:p>
            <a:pPr marL="0" indent="0">
              <a:buNone/>
            </a:pPr>
            <a:r>
              <a:rPr lang="en-US" sz="2800" dirty="0"/>
              <a:t>   a. Quiz Card : Displaying Questions </a:t>
            </a:r>
          </a:p>
          <a:p>
            <a:pPr marL="0" indent="0">
              <a:buNone/>
            </a:pPr>
            <a:r>
              <a:rPr lang="en-US" sz="2800" dirty="0"/>
              <a:t>   b. Answer Verification : Verifying Answers</a:t>
            </a:r>
          </a:p>
          <a:p>
            <a:pPr marL="0" indent="0">
              <a:buNone/>
            </a:pPr>
            <a:r>
              <a:rPr lang="en-US" sz="2800" dirty="0"/>
              <a:t>   c. Score Component  : Maintaining score of the user. </a:t>
            </a:r>
          </a:p>
          <a:p>
            <a:pPr marL="0" indent="0">
              <a:buNone/>
            </a:pPr>
            <a:r>
              <a:rPr lang="en-US" sz="2800" dirty="0"/>
              <a:t>   d. Percentage  : For result declaration.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3452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91E4-A5F3-47FF-89FA-73C2A567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5B52-008B-4BA6-9456-F66F8438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HTML       : For the basic layout of the Web Page</a:t>
            </a:r>
          </a:p>
          <a:p>
            <a:pPr marL="457200" indent="-457200">
              <a:buAutoNum type="arabicPeriod"/>
            </a:pPr>
            <a:r>
              <a:rPr lang="en-US" sz="2800" dirty="0"/>
              <a:t>CSS          : To style the HTML elements</a:t>
            </a:r>
          </a:p>
          <a:p>
            <a:pPr marL="457200" indent="-457200">
              <a:buAutoNum type="arabicPeriod"/>
            </a:pPr>
            <a:r>
              <a:rPr lang="en-US" sz="2800" dirty="0"/>
              <a:t>React.js   : Powerful Front end Library to design the components</a:t>
            </a:r>
            <a:r>
              <a:rPr lang="en-IN" sz="2800" dirty="0"/>
              <a:t> and make the page attractive</a:t>
            </a:r>
          </a:p>
          <a:p>
            <a:pPr marL="457200" indent="-457200">
              <a:buAutoNum type="arabicPeriod"/>
            </a:pPr>
            <a:r>
              <a:rPr lang="en-IN" sz="2800" dirty="0"/>
              <a:t>Node JS: Powerful JavaScript runtime environment.</a:t>
            </a:r>
          </a:p>
          <a:p>
            <a:pPr marL="457200" indent="-457200">
              <a:buAutoNum type="arabicPeriod"/>
            </a:pPr>
            <a:r>
              <a:rPr lang="en-IN" sz="2800" dirty="0"/>
              <a:t>JavaScript: For Validation purpose. </a:t>
            </a:r>
          </a:p>
        </p:txBody>
      </p:sp>
    </p:spTree>
    <p:extLst>
      <p:ext uri="{BB962C8B-B14F-4D97-AF65-F5344CB8AC3E}">
        <p14:creationId xmlns:p14="http://schemas.microsoft.com/office/powerpoint/2010/main" val="300586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D974-2043-4B3C-9A47-203E1106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B3255-AF71-497D-8A4B-DF06F3041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98" y="2077374"/>
            <a:ext cx="7670306" cy="4551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287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3AF4C-FAB9-45D6-A401-D36E8E109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" y="1003177"/>
            <a:ext cx="6019060" cy="4112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67FDD-2FDE-438F-A10D-03984566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01" y="1207362"/>
            <a:ext cx="5658035" cy="3684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76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7159-B6C6-4D6C-A244-8911AD9C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35F2-D85A-484E-9215-DC3FD677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/>
              <a:t>LET US SHOW THE GAME FOR THE CONCLUSION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1424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8A9C9-9583-4079-9E79-4A27594CFF5F}"/>
              </a:ext>
            </a:extLst>
          </p:cNvPr>
          <p:cNvSpPr txBox="1"/>
          <p:nvPr/>
        </p:nvSpPr>
        <p:spPr>
          <a:xfrm>
            <a:off x="3371851" y="2828925"/>
            <a:ext cx="4933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743118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1072</TotalTime>
  <Words>180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QUIZ APPLICATION</vt:lpstr>
      <vt:lpstr>     Introduction</vt:lpstr>
      <vt:lpstr>Project Description</vt:lpstr>
      <vt:lpstr>Technology Stack </vt:lpstr>
      <vt:lpstr>Our Project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and Movie search engine</dc:title>
  <dc:creator>Vishal Singhania</dc:creator>
  <cp:lastModifiedBy>Parth Singh</cp:lastModifiedBy>
  <cp:revision>14</cp:revision>
  <dcterms:created xsi:type="dcterms:W3CDTF">2021-03-30T10:26:33Z</dcterms:created>
  <dcterms:modified xsi:type="dcterms:W3CDTF">2021-04-19T08:44:17Z</dcterms:modified>
</cp:coreProperties>
</file>