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6" r:id="rId4"/>
    <p:sldId id="269" r:id="rId5"/>
    <p:sldId id="261" r:id="rId6"/>
    <p:sldId id="263" r:id="rId7"/>
    <p:sldId id="259" r:id="rId8"/>
    <p:sldId id="257" r:id="rId9"/>
    <p:sldId id="256" r:id="rId10"/>
    <p:sldId id="260" r:id="rId11"/>
    <p:sldId id="258" r:id="rId12"/>
    <p:sldId id="262" r:id="rId13"/>
    <p:sldId id="264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首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0"/>
            <a:ext cx="963231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个人界面_偏好设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120" y="0"/>
            <a:ext cx="671512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个人界面_我的消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0"/>
            <a:ext cx="1124775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个人界面_系统设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0"/>
            <a:ext cx="1097724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事件子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3815"/>
            <a:ext cx="12192000" cy="6770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热点事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0"/>
            <a:ext cx="1087945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新闻界面_网图顺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215" y="0"/>
            <a:ext cx="468693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新闻界面_列表顺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1740" y="0"/>
            <a:ext cx="466788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新闻界面_时间轴顺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7025" y="0"/>
            <a:ext cx="393192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推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搜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0"/>
            <a:ext cx="722439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个人界面_个人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0"/>
            <a:ext cx="890079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个人界面_我的关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0"/>
            <a:ext cx="1124775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Charon</cp:lastModifiedBy>
  <cp:revision>155</cp:revision>
  <dcterms:created xsi:type="dcterms:W3CDTF">2019-06-19T02:08:00Z</dcterms:created>
  <dcterms:modified xsi:type="dcterms:W3CDTF">2025-06-25T03:35:08Z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0AF19A84B4A547E2898D0806EE040E03_11</vt:lpwstr>
  </property>
</Properties>
</file>