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ECDD-EF45-48CF-A950-52D7DD716341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Object 2"/>
          <p:cNvPicPr/>
          <p:nvPr/>
        </p:nvPicPr>
        <p:blipFill>
          <a:blip r:embed="rId2" cstate="print"/>
          <a:srcRect t="-180" r="-154" b="-180"/>
          <a:stretch>
            <a:fillRect/>
          </a:stretch>
        </p:blipFill>
        <p:spPr bwMode="auto">
          <a:xfrm>
            <a:off x="1143000" y="533400"/>
            <a:ext cx="686333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1346336" y="571897"/>
            <a:ext cx="6451328" cy="5714206"/>
            <a:chOff x="1346336" y="571897"/>
            <a:chExt cx="6451328" cy="5714206"/>
          </a:xfrm>
        </p:grpSpPr>
        <p:grpSp>
          <p:nvGrpSpPr>
            <p:cNvPr id="3" name="Group 40"/>
            <p:cNvGrpSpPr/>
            <p:nvPr/>
          </p:nvGrpSpPr>
          <p:grpSpPr>
            <a:xfrm>
              <a:off x="1346336" y="571897"/>
              <a:ext cx="6451328" cy="5714206"/>
              <a:chOff x="1346336" y="571897"/>
              <a:chExt cx="6451328" cy="5714206"/>
            </a:xfrm>
          </p:grpSpPr>
          <p:grpSp>
            <p:nvGrpSpPr>
              <p:cNvPr id="4" name="Group 4"/>
              <p:cNvGrpSpPr/>
              <p:nvPr/>
            </p:nvGrpSpPr>
            <p:grpSpPr>
              <a:xfrm>
                <a:off x="1346336" y="781773"/>
                <a:ext cx="6400800" cy="5504330"/>
                <a:chOff x="1676400" y="591670"/>
                <a:chExt cx="6400800" cy="5504330"/>
              </a:xfrm>
              <a:scene3d>
                <a:camera prst="orthographicFront">
                  <a:rot lat="18892600" lon="3264011" rev="18907399"/>
                </a:camera>
                <a:lightRig rig="threePt" dir="t"/>
              </a:scene3d>
            </p:grpSpPr>
            <p:sp>
              <p:nvSpPr>
                <p:cNvPr id="24" name="Oval 23"/>
                <p:cNvSpPr/>
                <p:nvPr/>
              </p:nvSpPr>
              <p:spPr>
                <a:xfrm>
                  <a:off x="2438400" y="1066800"/>
                  <a:ext cx="5029200" cy="502920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676400" y="3581400"/>
                  <a:ext cx="6400800" cy="1588"/>
                </a:xfrm>
                <a:prstGeom prst="line">
                  <a:avLst/>
                </a:prstGeom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endCxn id="24" idx="0"/>
                </p:cNvCxnSpPr>
                <p:nvPr/>
              </p:nvCxnSpPr>
              <p:spPr>
                <a:xfrm rot="5400000" flipH="1" flipV="1">
                  <a:off x="3695700" y="2324100"/>
                  <a:ext cx="2514600" cy="1588"/>
                </a:xfrm>
                <a:prstGeom prst="straightConnector1">
                  <a:avLst/>
                </a:prstGeom>
                <a:ln>
                  <a:tailEnd type="arrow"/>
                </a:ln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4953000" y="2133600"/>
                  <a:ext cx="2057400" cy="1447800"/>
                </a:xfrm>
                <a:prstGeom prst="straightConnector1">
                  <a:avLst/>
                </a:prstGeom>
                <a:ln>
                  <a:tailEnd type="arrow"/>
                </a:ln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24" idx="0"/>
                </p:cNvCxnSpPr>
                <p:nvPr/>
              </p:nvCxnSpPr>
              <p:spPr>
                <a:xfrm rot="16200000" flipH="1">
                  <a:off x="5448300" y="571500"/>
                  <a:ext cx="1066800" cy="2057400"/>
                </a:xfrm>
                <a:prstGeom prst="line">
                  <a:avLst/>
                </a:prstGeom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Block Arc 28"/>
                <p:cNvSpPr/>
                <p:nvPr/>
              </p:nvSpPr>
              <p:spPr>
                <a:xfrm>
                  <a:off x="2021548" y="591670"/>
                  <a:ext cx="5849465" cy="5392271"/>
                </a:xfrm>
                <a:prstGeom prst="blockArc">
                  <a:avLst>
                    <a:gd name="adj1" fmla="val 11960304"/>
                    <a:gd name="adj2" fmla="val 20380294"/>
                    <a:gd name="adj3" fmla="val 7581"/>
                  </a:avLst>
                </a:prstGeom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Curved Left Arrow 29"/>
                <p:cNvSpPr/>
                <p:nvPr/>
              </p:nvSpPr>
              <p:spPr>
                <a:xfrm>
                  <a:off x="4800600" y="2438400"/>
                  <a:ext cx="381000" cy="457200"/>
                </a:xfrm>
                <a:prstGeom prst="curvedLeftArrow">
                  <a:avLst/>
                </a:prstGeom>
                <a:solidFill>
                  <a:srgbClr val="C00000"/>
                </a:solidFill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TextBox 17"/>
                <p:cNvSpPr txBox="1"/>
                <p:nvPr/>
              </p:nvSpPr>
              <p:spPr>
                <a:xfrm>
                  <a:off x="4800600" y="3733800"/>
                  <a:ext cx="383438" cy="400110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spAutoFit/>
                  <a:flatTx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O</a:t>
                  </a:r>
                  <a:endParaRPr lang="en-US" sz="2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TextBox 18"/>
                <p:cNvSpPr txBox="1"/>
                <p:nvPr/>
              </p:nvSpPr>
              <p:spPr>
                <a:xfrm>
                  <a:off x="4495800" y="1143000"/>
                  <a:ext cx="453970" cy="400110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spAutoFit/>
                  <a:flatTx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O’</a:t>
                  </a:r>
                  <a:endParaRPr lang="en-US" sz="2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19"/>
                <p:cNvSpPr txBox="1"/>
                <p:nvPr/>
              </p:nvSpPr>
              <p:spPr>
                <a:xfrm>
                  <a:off x="6781800" y="2133600"/>
                  <a:ext cx="381000" cy="400110"/>
                </a:xfrm>
                <a:prstGeom prst="rect">
                  <a:avLst/>
                </a:prstGeom>
                <a:noFill/>
                <a:sp3d/>
              </p:spPr>
              <p:txBody>
                <a:bodyPr wrap="square" rtlCol="0">
                  <a:spAutoFit/>
                  <a:flatTx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" name="TextBox 20"/>
                <p:cNvSpPr txBox="1"/>
                <p:nvPr/>
              </p:nvSpPr>
              <p:spPr>
                <a:xfrm>
                  <a:off x="4953000" y="2743200"/>
                  <a:ext cx="346570" cy="400110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spAutoFit/>
                  <a:flatTx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  <a:sym typeface="Symbol"/>
                    </a:rPr>
                    <a:t></a:t>
                  </a:r>
                  <a:endParaRPr lang="en-US" sz="2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Arc 34"/>
                <p:cNvSpPr/>
                <p:nvPr/>
              </p:nvSpPr>
              <p:spPr>
                <a:xfrm>
                  <a:off x="4724400" y="3124200"/>
                  <a:ext cx="609600" cy="609600"/>
                </a:xfrm>
                <a:prstGeom prst="arc">
                  <a:avLst>
                    <a:gd name="adj1" fmla="val 15216628"/>
                    <a:gd name="adj2" fmla="val 20337748"/>
                  </a:avLst>
                </a:prstGeom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rot="5400000" flipH="1" flipV="1">
                  <a:off x="4457700" y="2095500"/>
                  <a:ext cx="1981200" cy="990600"/>
                </a:xfrm>
                <a:prstGeom prst="line">
                  <a:avLst/>
                </a:prstGeom>
                <a:ln w="22225"/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3"/>
                <p:cNvSpPr txBox="1"/>
                <p:nvPr/>
              </p:nvSpPr>
              <p:spPr>
                <a:xfrm>
                  <a:off x="4495800" y="2438400"/>
                  <a:ext cx="332142" cy="400110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spAutoFit/>
                  <a:flatTx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  <a:sym typeface="Symbol"/>
                    </a:rPr>
                    <a:t></a:t>
                  </a:r>
                  <a:endParaRPr lang="en-US" sz="2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8" name="Straight Connector 37"/>
                <p:cNvCxnSpPr>
                  <a:stCxn id="33" idx="0"/>
                </p:cNvCxnSpPr>
                <p:nvPr/>
              </p:nvCxnSpPr>
              <p:spPr>
                <a:xfrm flipH="1" flipV="1">
                  <a:off x="4953794" y="2132806"/>
                  <a:ext cx="2018506" cy="794"/>
                </a:xfrm>
                <a:prstGeom prst="line">
                  <a:avLst/>
                </a:prstGeom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6"/>
                <p:cNvSpPr txBox="1"/>
                <p:nvPr/>
              </p:nvSpPr>
              <p:spPr>
                <a:xfrm>
                  <a:off x="4572000" y="1905000"/>
                  <a:ext cx="356188" cy="400110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spAutoFit/>
                  <a:flatTx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S</a:t>
                  </a:r>
                  <a:endParaRPr lang="en-US" sz="2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1879736" y="2095103"/>
                <a:ext cx="5715000" cy="3276600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rot="5400000" flipH="1" flipV="1">
                <a:off x="2222636" y="2895203"/>
                <a:ext cx="46482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5400000" flipH="1" flipV="1">
                <a:off x="2784612" y="1342631"/>
                <a:ext cx="4114799" cy="39433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4546736" y="2933303"/>
                <a:ext cx="2362200" cy="6858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6362602" y="3387094"/>
                <a:ext cx="1048078" cy="255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5194436" y="2952353"/>
                <a:ext cx="1752600" cy="990600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6261236" y="4038203"/>
                <a:ext cx="76200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46736" y="3619103"/>
                <a:ext cx="236220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6823775" y="3847703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Q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5156336" y="3390503"/>
                <a:ext cx="381000" cy="685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5156336" y="3542903"/>
                <a:ext cx="457200" cy="533400"/>
              </a:xfrm>
              <a:prstGeom prst="arc">
                <a:avLst>
                  <a:gd name="adj1" fmla="val 20951422"/>
                  <a:gd name="adj2" fmla="val 584602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23891" y="3780471"/>
                <a:ext cx="2904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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37336" y="3390503"/>
                <a:ext cx="3048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</a:t>
                </a:r>
                <a:endParaRPr lang="en-US" dirty="0"/>
              </a:p>
            </p:txBody>
          </p:sp>
          <p:sp>
            <p:nvSpPr>
              <p:cNvPr id="19" name="TextBox 59"/>
              <p:cNvSpPr txBox="1"/>
              <p:nvPr/>
            </p:nvSpPr>
            <p:spPr>
              <a:xfrm>
                <a:off x="7366136" y="952103"/>
                <a:ext cx="431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en-US" sz="2000" b="1" baseline="-25000" dirty="0" smtClean="0">
                    <a:latin typeface="Arial" pitchFamily="34" charset="0"/>
                    <a:cs typeface="Arial" pitchFamily="34" charset="0"/>
                  </a:rPr>
                  <a:t>L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Box 60"/>
              <p:cNvSpPr txBox="1"/>
              <p:nvPr/>
            </p:nvSpPr>
            <p:spPr>
              <a:xfrm>
                <a:off x="4013336" y="723503"/>
                <a:ext cx="5020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US" sz="2000" b="1" dirty="0" err="1" smtClean="0"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en-US" sz="2000" b="1" baseline="-25000" dirty="0" err="1" smtClean="0">
                    <a:latin typeface="Arial" pitchFamily="34" charset="0"/>
                    <a:cs typeface="Arial" pitchFamily="34" charset="0"/>
                  </a:rPr>
                  <a:t>L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Box 61"/>
              <p:cNvSpPr txBox="1"/>
              <p:nvPr/>
            </p:nvSpPr>
            <p:spPr>
              <a:xfrm>
                <a:off x="7061336" y="4609703"/>
                <a:ext cx="431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y</a:t>
                </a:r>
                <a:r>
                  <a:rPr lang="en-US" sz="2000" b="1" baseline="-25000" dirty="0" smtClean="0">
                    <a:latin typeface="Arial" pitchFamily="34" charset="0"/>
                    <a:cs typeface="Arial" pitchFamily="34" charset="0"/>
                  </a:rPr>
                  <a:t>L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>
                <a:off x="5263917" y="2799953"/>
                <a:ext cx="457200" cy="609600"/>
              </a:xfrm>
              <a:prstGeom prst="arc">
                <a:avLst>
                  <a:gd name="adj1" fmla="val 18948393"/>
                  <a:gd name="adj2" fmla="val 17702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49394" y="2821245"/>
                <a:ext cx="3321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</a:t>
                </a:r>
                <a:endParaRPr lang="en-US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77000" y="25908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</a:t>
              </a:r>
              <a:r>
                <a:rPr lang="en-US" baseline="-25000" dirty="0" smtClean="0"/>
                <a:t>m</a:t>
              </a:r>
              <a:endParaRPr lang="en-US" baseline="-250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Flat cone geometry</a:t>
            </a:r>
            <a:endParaRPr lang="en-GB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rcRect l="-156" t="-1591" r="-1407" b="-177"/>
          <a:stretch>
            <a:fillRect/>
          </a:stretch>
        </p:blipFill>
        <p:spPr bwMode="auto">
          <a:xfrm>
            <a:off x="1447800" y="1143000"/>
            <a:ext cx="6248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of the </a:t>
            </a:r>
            <a:r>
              <a:rPr lang="en-GB" dirty="0" smtClean="0">
                <a:sym typeface="Symbol"/>
              </a:rPr>
              <a:t></a:t>
            </a:r>
            <a:r>
              <a:rPr lang="en-GB" dirty="0" smtClean="0"/>
              <a:t>-rotation</a:t>
            </a:r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762000" y="1447800"/>
            <a:ext cx="6858000" cy="4876800"/>
            <a:chOff x="762000" y="1447800"/>
            <a:chExt cx="6858000" cy="48768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24000" y="2971800"/>
              <a:ext cx="6096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>
              <a:off x="914400" y="4038600"/>
              <a:ext cx="44958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10400" y="2286000"/>
              <a:ext cx="5325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err="1" smtClean="0"/>
                <a:t>y</a:t>
              </a:r>
              <a:r>
                <a:rPr lang="en-GB" sz="3600" baseline="-25000" dirty="0" err="1" smtClean="0"/>
                <a:t>L</a:t>
              </a:r>
              <a:endParaRPr lang="en-GB" sz="3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2200" y="5334000"/>
              <a:ext cx="497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err="1" smtClean="0"/>
                <a:t>z</a:t>
              </a:r>
              <a:r>
                <a:rPr lang="en-GB" sz="3600" baseline="-25000" dirty="0" err="1" smtClean="0"/>
                <a:t>L</a:t>
              </a:r>
              <a:endParaRPr lang="en-GB" sz="3600" baseline="-250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6200000" flipH="1">
              <a:off x="2514600" y="3657600"/>
              <a:ext cx="3048000" cy="1676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 rot="1438327">
              <a:off x="3660290" y="2413474"/>
              <a:ext cx="838200" cy="76200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/>
            <p:cNvSpPr/>
            <p:nvPr/>
          </p:nvSpPr>
          <p:spPr>
            <a:xfrm rot="6422190">
              <a:off x="2928846" y="3339875"/>
              <a:ext cx="692195" cy="823956"/>
            </a:xfrm>
            <a:prstGeom prst="arc">
              <a:avLst>
                <a:gd name="adj1" fmla="val 16251148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6600" y="3962400"/>
              <a:ext cx="450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sym typeface="Symbol"/>
                </a:rPr>
                <a:t></a:t>
              </a:r>
              <a:endParaRPr lang="en-GB" sz="3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209800"/>
              <a:ext cx="450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sym typeface="Symbol"/>
                </a:rPr>
                <a:t></a:t>
              </a:r>
              <a:endParaRPr lang="en-GB" sz="3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0600" y="5257800"/>
              <a:ext cx="5565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3600" b="1" dirty="0" err="1" smtClean="0">
                  <a:solidFill>
                    <a:srgbClr val="FF0000"/>
                  </a:solidFill>
                </a:rPr>
                <a:t>z</a:t>
              </a:r>
              <a:r>
                <a:rPr lang="en-GB" sz="3600" baseline="-25000" dirty="0" err="1" smtClean="0">
                  <a:solidFill>
                    <a:srgbClr val="FF0000"/>
                  </a:solidFill>
                </a:rPr>
                <a:t>D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2600" y="1447800"/>
              <a:ext cx="5918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3600" b="1" dirty="0" err="1" smtClean="0">
                  <a:solidFill>
                    <a:srgbClr val="FF0000"/>
                  </a:solidFill>
                </a:rPr>
                <a:t>y</a:t>
              </a:r>
              <a:r>
                <a:rPr lang="en-GB" sz="3600" baseline="-25000" dirty="0" err="1" smtClean="0">
                  <a:solidFill>
                    <a:srgbClr val="FF0000"/>
                  </a:solidFill>
                </a:rPr>
                <a:t>D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762000" y="1765852"/>
              <a:ext cx="4800600" cy="2438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Flat cone geometry</vt:lpstr>
      <vt:lpstr>Definition of the -rotation</vt:lpstr>
    </vt:vector>
  </TitlesOfParts>
  <Company>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Rodriguez-Carvajal</dc:creator>
  <cp:lastModifiedBy>Juan Rodriguez-Carvajal</cp:lastModifiedBy>
  <cp:revision>14</cp:revision>
  <dcterms:created xsi:type="dcterms:W3CDTF">2013-03-08T09:07:26Z</dcterms:created>
  <dcterms:modified xsi:type="dcterms:W3CDTF">2013-03-08T22:50:11Z</dcterms:modified>
</cp:coreProperties>
</file>