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media/image3.bin" ContentType="image/png"/>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1" r:id="rId2"/>
    <p:sldMasterId id="2147483715" r:id="rId3"/>
    <p:sldMasterId id="2147483740" r:id="rId4"/>
    <p:sldMasterId id="2147483762" r:id="rId5"/>
    <p:sldMasterId id="2147483766" r:id="rId6"/>
    <p:sldMasterId id="2147483804" r:id="rId7"/>
    <p:sldMasterId id="2147483827" r:id="rId8"/>
    <p:sldMasterId id="2147483862" r:id="rId9"/>
  </p:sldMasterIdLst>
  <p:notesMasterIdLst>
    <p:notesMasterId r:id="rId11"/>
  </p:notesMasterIdLst>
  <p:sldIdLst>
    <p:sldId id="440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tts" initials="W" lastIdx="12" clrIdx="0">
    <p:extLst>
      <p:ext uri="{19B8F6BF-5375-455C-9EA6-DF929625EA0E}">
        <p15:presenceInfo xmlns:p15="http://schemas.microsoft.com/office/powerpoint/2012/main" userId="Watts" providerId="None"/>
      </p:ext>
    </p:extLst>
  </p:cmAuthor>
  <p:cmAuthor id="2" name="Carrie Pogorelc" initials="CP" lastIdx="34" clrIdx="1">
    <p:extLst>
      <p:ext uri="{19B8F6BF-5375-455C-9EA6-DF929625EA0E}">
        <p15:presenceInfo xmlns:p15="http://schemas.microsoft.com/office/powerpoint/2012/main" userId="S-1-5-21-3498805899-2376028649-3634713762-1001" providerId="AD"/>
      </p:ext>
    </p:extLst>
  </p:cmAuthor>
  <p:cmAuthor id="3" name="Seema Kathuria" initials="SK" lastIdx="1" clrIdx="2">
    <p:extLst>
      <p:ext uri="{19B8F6BF-5375-455C-9EA6-DF929625EA0E}">
        <p15:presenceInfo xmlns:p15="http://schemas.microsoft.com/office/powerpoint/2012/main" userId="S::sekathur@microsoft.com::0a6191db-3f9f-48b4-8847-49ac2f3af42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DFD9"/>
    <a:srgbClr val="F9CAC1"/>
    <a:srgbClr val="94D7F1"/>
    <a:srgbClr val="F18976"/>
    <a:srgbClr val="BDB9B9"/>
    <a:srgbClr val="FFCF14"/>
    <a:srgbClr val="E0DEDF"/>
    <a:srgbClr val="CFCB3E"/>
    <a:srgbClr val="7AAE95"/>
    <a:srgbClr val="8D72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A9F49B-C7C8-44CD-81EE-50B2F8346471}" v="197" dt="2020-11-05T01:26:38.5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2" autoAdjust="0"/>
    <p:restoredTop sz="74178" autoAdjust="0"/>
  </p:normalViewPr>
  <p:slideViewPr>
    <p:cSldViewPr snapToGrid="0">
      <p:cViewPr varScale="1">
        <p:scale>
          <a:sx n="73" d="100"/>
          <a:sy n="73" d="100"/>
        </p:scale>
        <p:origin x="27" y="37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theme" Target="theme/theme1.xml"/><Relationship Id="rId10" Type="http://schemas.openxmlformats.org/officeDocument/2006/relationships/slide" Target="slides/slid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k Verma" userId="658c3117-1579-4ad0-bc27-385c6f2212e9" providerId="ADAL" clId="{4AA9F49B-C7C8-44CD-81EE-50B2F8346471}"/>
    <pc:docChg chg="undo redo custSel delSld modSld delSection modSection">
      <pc:chgData name="Vik Verma" userId="658c3117-1579-4ad0-bc27-385c6f2212e9" providerId="ADAL" clId="{4AA9F49B-C7C8-44CD-81EE-50B2F8346471}" dt="2020-11-05T01:27:30.277" v="1337" actId="17851"/>
      <pc:docMkLst>
        <pc:docMk/>
      </pc:docMkLst>
      <pc:sldChg chg="del">
        <pc:chgData name="Vik Verma" userId="658c3117-1579-4ad0-bc27-385c6f2212e9" providerId="ADAL" clId="{4AA9F49B-C7C8-44CD-81EE-50B2F8346471}" dt="2020-11-05T01:27:22.428" v="1334" actId="47"/>
        <pc:sldMkLst>
          <pc:docMk/>
          <pc:sldMk cId="846308024" sldId="4402"/>
        </pc:sldMkLst>
      </pc:sldChg>
      <pc:sldChg chg="del">
        <pc:chgData name="Vik Verma" userId="658c3117-1579-4ad0-bc27-385c6f2212e9" providerId="ADAL" clId="{4AA9F49B-C7C8-44CD-81EE-50B2F8346471}" dt="2020-11-05T01:27:21.482" v="1333" actId="47"/>
        <pc:sldMkLst>
          <pc:docMk/>
          <pc:sldMk cId="958065209" sldId="4403"/>
        </pc:sldMkLst>
      </pc:sldChg>
      <pc:sldChg chg="addSp delSp modSp mod modAnim">
        <pc:chgData name="Vik Verma" userId="658c3117-1579-4ad0-bc27-385c6f2212e9" providerId="ADAL" clId="{4AA9F49B-C7C8-44CD-81EE-50B2F8346471}" dt="2020-11-05T01:26:56.143" v="1332" actId="1037"/>
        <pc:sldMkLst>
          <pc:docMk/>
          <pc:sldMk cId="3277751935" sldId="4404"/>
        </pc:sldMkLst>
        <pc:spChg chg="mod">
          <ac:chgData name="Vik Verma" userId="658c3117-1579-4ad0-bc27-385c6f2212e9" providerId="ADAL" clId="{4AA9F49B-C7C8-44CD-81EE-50B2F8346471}" dt="2020-11-05T01:20:08.373" v="1124" actId="403"/>
          <ac:spMkLst>
            <pc:docMk/>
            <pc:sldMk cId="3277751935" sldId="4404"/>
            <ac:spMk id="5" creationId="{8B80A270-A039-4EA1-9EB4-B3857D93BFF8}"/>
          </ac:spMkLst>
        </pc:spChg>
        <pc:spChg chg="add del mod">
          <ac:chgData name="Vik Verma" userId="658c3117-1579-4ad0-bc27-385c6f2212e9" providerId="ADAL" clId="{4AA9F49B-C7C8-44CD-81EE-50B2F8346471}" dt="2020-11-04T04:34:48.013" v="589" actId="478"/>
          <ac:spMkLst>
            <pc:docMk/>
            <pc:sldMk cId="3277751935" sldId="4404"/>
            <ac:spMk id="7" creationId="{BCC4E1AA-F7D0-4B43-9188-3B2ED3CFC7A5}"/>
          </ac:spMkLst>
        </pc:spChg>
        <pc:spChg chg="mod">
          <ac:chgData name="Vik Verma" userId="658c3117-1579-4ad0-bc27-385c6f2212e9" providerId="ADAL" clId="{4AA9F49B-C7C8-44CD-81EE-50B2F8346471}" dt="2020-11-05T01:18:59.802" v="1087" actId="14100"/>
          <ac:spMkLst>
            <pc:docMk/>
            <pc:sldMk cId="3277751935" sldId="4404"/>
            <ac:spMk id="8" creationId="{0716D359-5FD5-41BB-BA63-C991E3061632}"/>
          </ac:spMkLst>
        </pc:spChg>
        <pc:spChg chg="mod">
          <ac:chgData name="Vik Verma" userId="658c3117-1579-4ad0-bc27-385c6f2212e9" providerId="ADAL" clId="{4AA9F49B-C7C8-44CD-81EE-50B2F8346471}" dt="2020-11-05T01:20:08.373" v="1124" actId="403"/>
          <ac:spMkLst>
            <pc:docMk/>
            <pc:sldMk cId="3277751935" sldId="4404"/>
            <ac:spMk id="9" creationId="{934D27E6-C80A-4F7E-882B-394C9C4A9824}"/>
          </ac:spMkLst>
        </pc:spChg>
        <pc:spChg chg="mod">
          <ac:chgData name="Vik Verma" userId="658c3117-1579-4ad0-bc27-385c6f2212e9" providerId="ADAL" clId="{4AA9F49B-C7C8-44CD-81EE-50B2F8346471}" dt="2020-11-05T01:21:36.905" v="1143" actId="1036"/>
          <ac:spMkLst>
            <pc:docMk/>
            <pc:sldMk cId="3277751935" sldId="4404"/>
            <ac:spMk id="11" creationId="{30529083-4E8C-4E06-882D-38A385AA374D}"/>
          </ac:spMkLst>
        </pc:spChg>
        <pc:spChg chg="mod">
          <ac:chgData name="Vik Verma" userId="658c3117-1579-4ad0-bc27-385c6f2212e9" providerId="ADAL" clId="{4AA9F49B-C7C8-44CD-81EE-50B2F8346471}" dt="2020-11-05T01:20:08.373" v="1124" actId="403"/>
          <ac:spMkLst>
            <pc:docMk/>
            <pc:sldMk cId="3277751935" sldId="4404"/>
            <ac:spMk id="12" creationId="{27E8A7F9-A06D-4ECF-B682-06D36161A0A5}"/>
          </ac:spMkLst>
        </pc:spChg>
        <pc:spChg chg="add del mod">
          <ac:chgData name="Vik Verma" userId="658c3117-1579-4ad0-bc27-385c6f2212e9" providerId="ADAL" clId="{4AA9F49B-C7C8-44CD-81EE-50B2F8346471}" dt="2020-11-04T04:29:05.567" v="510" actId="478"/>
          <ac:spMkLst>
            <pc:docMk/>
            <pc:sldMk cId="3277751935" sldId="4404"/>
            <ac:spMk id="14" creationId="{A4997081-5691-4E55-AB45-E8BFBB156002}"/>
          </ac:spMkLst>
        </pc:spChg>
        <pc:spChg chg="add mod">
          <ac:chgData name="Vik Verma" userId="658c3117-1579-4ad0-bc27-385c6f2212e9" providerId="ADAL" clId="{4AA9F49B-C7C8-44CD-81EE-50B2F8346471}" dt="2020-11-04T23:28:30.809" v="875" actId="1037"/>
          <ac:spMkLst>
            <pc:docMk/>
            <pc:sldMk cId="3277751935" sldId="4404"/>
            <ac:spMk id="15" creationId="{85D0902A-F70F-442E-B1E7-C0109A7442D2}"/>
          </ac:spMkLst>
        </pc:spChg>
        <pc:spChg chg="add mod">
          <ac:chgData name="Vik Verma" userId="658c3117-1579-4ad0-bc27-385c6f2212e9" providerId="ADAL" clId="{4AA9F49B-C7C8-44CD-81EE-50B2F8346471}" dt="2020-11-04T23:28:30.809" v="875" actId="1037"/>
          <ac:spMkLst>
            <pc:docMk/>
            <pc:sldMk cId="3277751935" sldId="4404"/>
            <ac:spMk id="16" creationId="{C44D5D9D-375C-49F5-9B3E-5AFEE4EB97E6}"/>
          </ac:spMkLst>
        </pc:spChg>
        <pc:spChg chg="add mod">
          <ac:chgData name="Vik Verma" userId="658c3117-1579-4ad0-bc27-385c6f2212e9" providerId="ADAL" clId="{4AA9F49B-C7C8-44CD-81EE-50B2F8346471}" dt="2020-11-04T23:28:30.809" v="875" actId="1037"/>
          <ac:spMkLst>
            <pc:docMk/>
            <pc:sldMk cId="3277751935" sldId="4404"/>
            <ac:spMk id="17" creationId="{9CB44815-2B1C-4213-B72F-367642CEF863}"/>
          </ac:spMkLst>
        </pc:spChg>
        <pc:spChg chg="add mod">
          <ac:chgData name="Vik Verma" userId="658c3117-1579-4ad0-bc27-385c6f2212e9" providerId="ADAL" clId="{4AA9F49B-C7C8-44CD-81EE-50B2F8346471}" dt="2020-11-04T23:28:30.809" v="875" actId="1037"/>
          <ac:spMkLst>
            <pc:docMk/>
            <pc:sldMk cId="3277751935" sldId="4404"/>
            <ac:spMk id="18" creationId="{9DD7B513-89E0-4A66-83B0-7FD7A1F0052D}"/>
          </ac:spMkLst>
        </pc:spChg>
        <pc:spChg chg="mod">
          <ac:chgData name="Vik Verma" userId="658c3117-1579-4ad0-bc27-385c6f2212e9" providerId="ADAL" clId="{4AA9F49B-C7C8-44CD-81EE-50B2F8346471}" dt="2020-11-05T01:19:15.375" v="1089" actId="6549"/>
          <ac:spMkLst>
            <pc:docMk/>
            <pc:sldMk cId="3277751935" sldId="4404"/>
            <ac:spMk id="20" creationId="{B7CA7F90-3D43-4C2C-86A5-EC130FB49BBD}"/>
          </ac:spMkLst>
        </pc:spChg>
        <pc:spChg chg="mod">
          <ac:chgData name="Vik Verma" userId="658c3117-1579-4ad0-bc27-385c6f2212e9" providerId="ADAL" clId="{4AA9F49B-C7C8-44CD-81EE-50B2F8346471}" dt="2020-11-04T23:28:30.809" v="875" actId="1037"/>
          <ac:spMkLst>
            <pc:docMk/>
            <pc:sldMk cId="3277751935" sldId="4404"/>
            <ac:spMk id="22" creationId="{192D5E1C-12A1-403D-9C86-0FE0BAAFD591}"/>
          </ac:spMkLst>
        </pc:spChg>
        <pc:spChg chg="mod">
          <ac:chgData name="Vik Verma" userId="658c3117-1579-4ad0-bc27-385c6f2212e9" providerId="ADAL" clId="{4AA9F49B-C7C8-44CD-81EE-50B2F8346471}" dt="2020-11-04T23:28:30.809" v="875" actId="1037"/>
          <ac:spMkLst>
            <pc:docMk/>
            <pc:sldMk cId="3277751935" sldId="4404"/>
            <ac:spMk id="24" creationId="{69B94E66-09AF-4545-ABE8-861D3A4CD291}"/>
          </ac:spMkLst>
        </pc:spChg>
        <pc:spChg chg="mod">
          <ac:chgData name="Vik Verma" userId="658c3117-1579-4ad0-bc27-385c6f2212e9" providerId="ADAL" clId="{4AA9F49B-C7C8-44CD-81EE-50B2F8346471}" dt="2020-11-04T23:28:30.809" v="875" actId="1037"/>
          <ac:spMkLst>
            <pc:docMk/>
            <pc:sldMk cId="3277751935" sldId="4404"/>
            <ac:spMk id="26" creationId="{94DF68D9-14DF-4A66-8E33-2B4734A83C17}"/>
          </ac:spMkLst>
        </pc:spChg>
        <pc:spChg chg="mod">
          <ac:chgData name="Vik Verma" userId="658c3117-1579-4ad0-bc27-385c6f2212e9" providerId="ADAL" clId="{4AA9F49B-C7C8-44CD-81EE-50B2F8346471}" dt="2020-11-04T23:28:30.809" v="875" actId="1037"/>
          <ac:spMkLst>
            <pc:docMk/>
            <pc:sldMk cId="3277751935" sldId="4404"/>
            <ac:spMk id="27" creationId="{05D62B3C-4B61-49EB-A916-A5C6D6F16A16}"/>
          </ac:spMkLst>
        </pc:spChg>
        <pc:spChg chg="mod">
          <ac:chgData name="Vik Verma" userId="658c3117-1579-4ad0-bc27-385c6f2212e9" providerId="ADAL" clId="{4AA9F49B-C7C8-44CD-81EE-50B2F8346471}" dt="2020-11-04T23:28:30.809" v="875" actId="1037"/>
          <ac:spMkLst>
            <pc:docMk/>
            <pc:sldMk cId="3277751935" sldId="4404"/>
            <ac:spMk id="29" creationId="{7CBA6AB2-B777-465C-9A2F-D886D73280F5}"/>
          </ac:spMkLst>
        </pc:spChg>
        <pc:spChg chg="mod">
          <ac:chgData name="Vik Verma" userId="658c3117-1579-4ad0-bc27-385c6f2212e9" providerId="ADAL" clId="{4AA9F49B-C7C8-44CD-81EE-50B2F8346471}" dt="2020-11-04T23:28:30.809" v="875" actId="1037"/>
          <ac:spMkLst>
            <pc:docMk/>
            <pc:sldMk cId="3277751935" sldId="4404"/>
            <ac:spMk id="30" creationId="{87B979F3-D7D2-4FDE-8E2A-9E6C571BD34D}"/>
          </ac:spMkLst>
        </pc:spChg>
        <pc:spChg chg="mod">
          <ac:chgData name="Vik Verma" userId="658c3117-1579-4ad0-bc27-385c6f2212e9" providerId="ADAL" clId="{4AA9F49B-C7C8-44CD-81EE-50B2F8346471}" dt="2020-11-04T23:28:30.809" v="875" actId="1037"/>
          <ac:spMkLst>
            <pc:docMk/>
            <pc:sldMk cId="3277751935" sldId="4404"/>
            <ac:spMk id="32" creationId="{C99DC447-BF4C-47C5-B44F-5C4989A3A38C}"/>
          </ac:spMkLst>
        </pc:spChg>
        <pc:spChg chg="mod">
          <ac:chgData name="Vik Verma" userId="658c3117-1579-4ad0-bc27-385c6f2212e9" providerId="ADAL" clId="{4AA9F49B-C7C8-44CD-81EE-50B2F8346471}" dt="2020-11-04T23:28:30.809" v="875" actId="1037"/>
          <ac:spMkLst>
            <pc:docMk/>
            <pc:sldMk cId="3277751935" sldId="4404"/>
            <ac:spMk id="33" creationId="{34311B24-4F40-42F6-8C7F-013CDBE39F28}"/>
          </ac:spMkLst>
        </pc:spChg>
        <pc:spChg chg="mod">
          <ac:chgData name="Vik Verma" userId="658c3117-1579-4ad0-bc27-385c6f2212e9" providerId="ADAL" clId="{4AA9F49B-C7C8-44CD-81EE-50B2F8346471}" dt="2020-11-04T23:28:30.809" v="875" actId="1037"/>
          <ac:spMkLst>
            <pc:docMk/>
            <pc:sldMk cId="3277751935" sldId="4404"/>
            <ac:spMk id="34" creationId="{49D4F9A6-CF99-4366-A4CC-FD7A863E5B47}"/>
          </ac:spMkLst>
        </pc:spChg>
        <pc:spChg chg="mod">
          <ac:chgData name="Vik Verma" userId="658c3117-1579-4ad0-bc27-385c6f2212e9" providerId="ADAL" clId="{4AA9F49B-C7C8-44CD-81EE-50B2F8346471}" dt="2020-11-04T23:28:30.809" v="875" actId="1037"/>
          <ac:spMkLst>
            <pc:docMk/>
            <pc:sldMk cId="3277751935" sldId="4404"/>
            <ac:spMk id="35" creationId="{98F3D24A-CD1F-49B5-ABF0-E8C9FC5086F2}"/>
          </ac:spMkLst>
        </pc:spChg>
        <pc:spChg chg="mod">
          <ac:chgData name="Vik Verma" userId="658c3117-1579-4ad0-bc27-385c6f2212e9" providerId="ADAL" clId="{4AA9F49B-C7C8-44CD-81EE-50B2F8346471}" dt="2020-11-04T23:28:30.809" v="875" actId="1037"/>
          <ac:spMkLst>
            <pc:docMk/>
            <pc:sldMk cId="3277751935" sldId="4404"/>
            <ac:spMk id="37" creationId="{780EF7ED-ADCD-445C-A6A3-58060FAB8F9A}"/>
          </ac:spMkLst>
        </pc:spChg>
        <pc:spChg chg="mod">
          <ac:chgData name="Vik Verma" userId="658c3117-1579-4ad0-bc27-385c6f2212e9" providerId="ADAL" clId="{4AA9F49B-C7C8-44CD-81EE-50B2F8346471}" dt="2020-11-04T23:28:30.809" v="875" actId="1037"/>
          <ac:spMkLst>
            <pc:docMk/>
            <pc:sldMk cId="3277751935" sldId="4404"/>
            <ac:spMk id="39" creationId="{C77B51ED-A286-4D4B-8235-C0C3FA7DFA3D}"/>
          </ac:spMkLst>
        </pc:spChg>
        <pc:spChg chg="mod">
          <ac:chgData name="Vik Verma" userId="658c3117-1579-4ad0-bc27-385c6f2212e9" providerId="ADAL" clId="{4AA9F49B-C7C8-44CD-81EE-50B2F8346471}" dt="2020-11-04T23:28:30.809" v="875" actId="1037"/>
          <ac:spMkLst>
            <pc:docMk/>
            <pc:sldMk cId="3277751935" sldId="4404"/>
            <ac:spMk id="41" creationId="{827ACD9A-6D03-4ABA-B4D7-D3799BE0F9A4}"/>
          </ac:spMkLst>
        </pc:spChg>
        <pc:spChg chg="mod">
          <ac:chgData name="Vik Verma" userId="658c3117-1579-4ad0-bc27-385c6f2212e9" providerId="ADAL" clId="{4AA9F49B-C7C8-44CD-81EE-50B2F8346471}" dt="2020-11-04T23:28:30.809" v="875" actId="1037"/>
          <ac:spMkLst>
            <pc:docMk/>
            <pc:sldMk cId="3277751935" sldId="4404"/>
            <ac:spMk id="42" creationId="{E678402B-7169-4E69-BDEA-EF3A27132CA7}"/>
          </ac:spMkLst>
        </pc:spChg>
        <pc:spChg chg="mod">
          <ac:chgData name="Vik Verma" userId="658c3117-1579-4ad0-bc27-385c6f2212e9" providerId="ADAL" clId="{4AA9F49B-C7C8-44CD-81EE-50B2F8346471}" dt="2020-11-04T23:28:30.809" v="875" actId="1037"/>
          <ac:spMkLst>
            <pc:docMk/>
            <pc:sldMk cId="3277751935" sldId="4404"/>
            <ac:spMk id="44" creationId="{76A01F70-4DFA-4CAD-95DB-C60280438046}"/>
          </ac:spMkLst>
        </pc:spChg>
        <pc:spChg chg="mod">
          <ac:chgData name="Vik Verma" userId="658c3117-1579-4ad0-bc27-385c6f2212e9" providerId="ADAL" clId="{4AA9F49B-C7C8-44CD-81EE-50B2F8346471}" dt="2020-11-04T23:28:30.809" v="875" actId="1037"/>
          <ac:spMkLst>
            <pc:docMk/>
            <pc:sldMk cId="3277751935" sldId="4404"/>
            <ac:spMk id="46" creationId="{D7DC3F42-FD3B-4703-B402-CD2EB94883CB}"/>
          </ac:spMkLst>
        </pc:spChg>
        <pc:spChg chg="mod">
          <ac:chgData name="Vik Verma" userId="658c3117-1579-4ad0-bc27-385c6f2212e9" providerId="ADAL" clId="{4AA9F49B-C7C8-44CD-81EE-50B2F8346471}" dt="2020-11-04T23:28:30.809" v="875" actId="1037"/>
          <ac:spMkLst>
            <pc:docMk/>
            <pc:sldMk cId="3277751935" sldId="4404"/>
            <ac:spMk id="48" creationId="{223BFE42-4440-4AA2-B236-C87AD1F38586}"/>
          </ac:spMkLst>
        </pc:spChg>
        <pc:spChg chg="mod">
          <ac:chgData name="Vik Verma" userId="658c3117-1579-4ad0-bc27-385c6f2212e9" providerId="ADAL" clId="{4AA9F49B-C7C8-44CD-81EE-50B2F8346471}" dt="2020-11-04T23:28:30.809" v="875" actId="1037"/>
          <ac:spMkLst>
            <pc:docMk/>
            <pc:sldMk cId="3277751935" sldId="4404"/>
            <ac:spMk id="49" creationId="{FE938934-5EF6-4ED2-A02B-0429637361CF}"/>
          </ac:spMkLst>
        </pc:spChg>
        <pc:spChg chg="mod">
          <ac:chgData name="Vik Verma" userId="658c3117-1579-4ad0-bc27-385c6f2212e9" providerId="ADAL" clId="{4AA9F49B-C7C8-44CD-81EE-50B2F8346471}" dt="2020-11-04T23:28:30.809" v="875" actId="1037"/>
          <ac:spMkLst>
            <pc:docMk/>
            <pc:sldMk cId="3277751935" sldId="4404"/>
            <ac:spMk id="50" creationId="{F4B9D426-E94F-4D0F-BE30-698BB1FA5464}"/>
          </ac:spMkLst>
        </pc:spChg>
        <pc:spChg chg="mod">
          <ac:chgData name="Vik Verma" userId="658c3117-1579-4ad0-bc27-385c6f2212e9" providerId="ADAL" clId="{4AA9F49B-C7C8-44CD-81EE-50B2F8346471}" dt="2020-11-04T23:28:30.809" v="875" actId="1037"/>
          <ac:spMkLst>
            <pc:docMk/>
            <pc:sldMk cId="3277751935" sldId="4404"/>
            <ac:spMk id="51" creationId="{AFEB3C00-6E34-4A24-BF1B-E3BB0C5684F8}"/>
          </ac:spMkLst>
        </pc:spChg>
        <pc:spChg chg="mod">
          <ac:chgData name="Vik Verma" userId="658c3117-1579-4ad0-bc27-385c6f2212e9" providerId="ADAL" clId="{4AA9F49B-C7C8-44CD-81EE-50B2F8346471}" dt="2020-11-04T23:28:30.809" v="875" actId="1037"/>
          <ac:spMkLst>
            <pc:docMk/>
            <pc:sldMk cId="3277751935" sldId="4404"/>
            <ac:spMk id="52" creationId="{5E77B6B1-F13E-483A-84F0-F156B4335A89}"/>
          </ac:spMkLst>
        </pc:spChg>
        <pc:spChg chg="mod">
          <ac:chgData name="Vik Verma" userId="658c3117-1579-4ad0-bc27-385c6f2212e9" providerId="ADAL" clId="{4AA9F49B-C7C8-44CD-81EE-50B2F8346471}" dt="2020-11-04T23:28:30.809" v="875" actId="1037"/>
          <ac:spMkLst>
            <pc:docMk/>
            <pc:sldMk cId="3277751935" sldId="4404"/>
            <ac:spMk id="53" creationId="{96CF7CD4-986D-4A44-8F1D-50C28C069544}"/>
          </ac:spMkLst>
        </pc:spChg>
        <pc:spChg chg="mod">
          <ac:chgData name="Vik Verma" userId="658c3117-1579-4ad0-bc27-385c6f2212e9" providerId="ADAL" clId="{4AA9F49B-C7C8-44CD-81EE-50B2F8346471}" dt="2020-11-04T23:28:30.809" v="875" actId="1037"/>
          <ac:spMkLst>
            <pc:docMk/>
            <pc:sldMk cId="3277751935" sldId="4404"/>
            <ac:spMk id="54" creationId="{3FA9E87F-8DE4-4A04-932E-676E52DF947B}"/>
          </ac:spMkLst>
        </pc:spChg>
        <pc:spChg chg="mod">
          <ac:chgData name="Vik Verma" userId="658c3117-1579-4ad0-bc27-385c6f2212e9" providerId="ADAL" clId="{4AA9F49B-C7C8-44CD-81EE-50B2F8346471}" dt="2020-11-04T23:28:30.809" v="875" actId="1037"/>
          <ac:spMkLst>
            <pc:docMk/>
            <pc:sldMk cId="3277751935" sldId="4404"/>
            <ac:spMk id="55" creationId="{40B71442-034F-4C10-A936-ED836F533F17}"/>
          </ac:spMkLst>
        </pc:spChg>
        <pc:spChg chg="add del mod">
          <ac:chgData name="Vik Verma" userId="658c3117-1579-4ad0-bc27-385c6f2212e9" providerId="ADAL" clId="{4AA9F49B-C7C8-44CD-81EE-50B2F8346471}" dt="2020-11-05T01:24:44.775" v="1261" actId="478"/>
          <ac:spMkLst>
            <pc:docMk/>
            <pc:sldMk cId="3277751935" sldId="4404"/>
            <ac:spMk id="58" creationId="{0E459B10-9F23-46FD-B5DA-152DA32E59DD}"/>
          </ac:spMkLst>
        </pc:spChg>
        <pc:spChg chg="add mod ord">
          <ac:chgData name="Vik Verma" userId="658c3117-1579-4ad0-bc27-385c6f2212e9" providerId="ADAL" clId="{4AA9F49B-C7C8-44CD-81EE-50B2F8346471}" dt="2020-11-05T01:26:08.353" v="1273" actId="1076"/>
          <ac:spMkLst>
            <pc:docMk/>
            <pc:sldMk cId="3277751935" sldId="4404"/>
            <ac:spMk id="60" creationId="{C81C4004-5C85-4AAC-AC4C-BD6E2C0A6F12}"/>
          </ac:spMkLst>
        </pc:spChg>
        <pc:spChg chg="mod">
          <ac:chgData name="Vik Verma" userId="658c3117-1579-4ad0-bc27-385c6f2212e9" providerId="ADAL" clId="{4AA9F49B-C7C8-44CD-81EE-50B2F8346471}" dt="2020-11-04T23:28:30.809" v="875" actId="1037"/>
          <ac:spMkLst>
            <pc:docMk/>
            <pc:sldMk cId="3277751935" sldId="4404"/>
            <ac:spMk id="61" creationId="{EC4E744E-A9F0-403A-8017-B708C14C1E51}"/>
          </ac:spMkLst>
        </pc:spChg>
        <pc:spChg chg="add mod ord">
          <ac:chgData name="Vik Verma" userId="658c3117-1579-4ad0-bc27-385c6f2212e9" providerId="ADAL" clId="{4AA9F49B-C7C8-44CD-81EE-50B2F8346471}" dt="2020-11-05T01:18:39.997" v="1085" actId="14100"/>
          <ac:spMkLst>
            <pc:docMk/>
            <pc:sldMk cId="3277751935" sldId="4404"/>
            <ac:spMk id="62" creationId="{618034E3-B31C-453C-AAA8-666438EC97D8}"/>
          </ac:spMkLst>
        </pc:spChg>
        <pc:spChg chg="add mod ord">
          <ac:chgData name="Vik Verma" userId="658c3117-1579-4ad0-bc27-385c6f2212e9" providerId="ADAL" clId="{4AA9F49B-C7C8-44CD-81EE-50B2F8346471}" dt="2020-11-04T23:38:58.690" v="963" actId="1076"/>
          <ac:spMkLst>
            <pc:docMk/>
            <pc:sldMk cId="3277751935" sldId="4404"/>
            <ac:spMk id="63" creationId="{BF96136C-FF9A-4C0E-9DAB-67B29F5A6DCC}"/>
          </ac:spMkLst>
        </pc:spChg>
        <pc:spChg chg="mod">
          <ac:chgData name="Vik Verma" userId="658c3117-1579-4ad0-bc27-385c6f2212e9" providerId="ADAL" clId="{4AA9F49B-C7C8-44CD-81EE-50B2F8346471}" dt="2020-11-05T01:23:38.622" v="1247" actId="20577"/>
          <ac:spMkLst>
            <pc:docMk/>
            <pc:sldMk cId="3277751935" sldId="4404"/>
            <ac:spMk id="64" creationId="{366E5796-48A5-4FBD-8D2B-C574DE4584F5}"/>
          </ac:spMkLst>
        </pc:spChg>
        <pc:spChg chg="add mod ord">
          <ac:chgData name="Vik Verma" userId="658c3117-1579-4ad0-bc27-385c6f2212e9" providerId="ADAL" clId="{4AA9F49B-C7C8-44CD-81EE-50B2F8346471}" dt="2020-11-04T23:26:37.308" v="852" actId="207"/>
          <ac:spMkLst>
            <pc:docMk/>
            <pc:sldMk cId="3277751935" sldId="4404"/>
            <ac:spMk id="65" creationId="{CD7D2D2A-FE6C-4975-97D8-E40B6BEB9E5F}"/>
          </ac:spMkLst>
        </pc:spChg>
        <pc:spChg chg="add mod">
          <ac:chgData name="Vik Verma" userId="658c3117-1579-4ad0-bc27-385c6f2212e9" providerId="ADAL" clId="{4AA9F49B-C7C8-44CD-81EE-50B2F8346471}" dt="2020-11-05T01:24:50.612" v="1262" actId="14100"/>
          <ac:spMkLst>
            <pc:docMk/>
            <pc:sldMk cId="3277751935" sldId="4404"/>
            <ac:spMk id="66" creationId="{3BA6B573-982E-4BCE-88C4-7D0B46B909DF}"/>
          </ac:spMkLst>
        </pc:spChg>
        <pc:spChg chg="add mod">
          <ac:chgData name="Vik Verma" userId="658c3117-1579-4ad0-bc27-385c6f2212e9" providerId="ADAL" clId="{4AA9F49B-C7C8-44CD-81EE-50B2F8346471}" dt="2020-11-05T01:15:25.344" v="1010" actId="20577"/>
          <ac:spMkLst>
            <pc:docMk/>
            <pc:sldMk cId="3277751935" sldId="4404"/>
            <ac:spMk id="67" creationId="{E23B3CA0-38C8-4FEA-A9C4-0AF5268873B4}"/>
          </ac:spMkLst>
        </pc:spChg>
        <pc:spChg chg="add mod">
          <ac:chgData name="Vik Verma" userId="658c3117-1579-4ad0-bc27-385c6f2212e9" providerId="ADAL" clId="{4AA9F49B-C7C8-44CD-81EE-50B2F8346471}" dt="2020-11-05T01:24:11.780" v="1260" actId="20577"/>
          <ac:spMkLst>
            <pc:docMk/>
            <pc:sldMk cId="3277751935" sldId="4404"/>
            <ac:spMk id="68" creationId="{47B65595-FB1B-4EB6-8244-F7D8D295D8A3}"/>
          </ac:spMkLst>
        </pc:spChg>
        <pc:spChg chg="add mod">
          <ac:chgData name="Vik Verma" userId="658c3117-1579-4ad0-bc27-385c6f2212e9" providerId="ADAL" clId="{4AA9F49B-C7C8-44CD-81EE-50B2F8346471}" dt="2020-11-05T01:18:19.493" v="1082" actId="1076"/>
          <ac:spMkLst>
            <pc:docMk/>
            <pc:sldMk cId="3277751935" sldId="4404"/>
            <ac:spMk id="69" creationId="{7577C2C8-C545-4AD8-A329-3923F41F9F79}"/>
          </ac:spMkLst>
        </pc:spChg>
        <pc:spChg chg="del mod topLvl">
          <ac:chgData name="Vik Verma" userId="658c3117-1579-4ad0-bc27-385c6f2212e9" providerId="ADAL" clId="{4AA9F49B-C7C8-44CD-81EE-50B2F8346471}" dt="2020-11-04T04:28:32.750" v="507" actId="478"/>
          <ac:spMkLst>
            <pc:docMk/>
            <pc:sldMk cId="3277751935" sldId="4404"/>
            <ac:spMk id="106" creationId="{FCA31B18-7242-4436-8DE4-C58F0DEB7760}"/>
          </ac:spMkLst>
        </pc:spChg>
        <pc:spChg chg="mod topLvl">
          <ac:chgData name="Vik Verma" userId="658c3117-1579-4ad0-bc27-385c6f2212e9" providerId="ADAL" clId="{4AA9F49B-C7C8-44CD-81EE-50B2F8346471}" dt="2020-11-05T01:20:08.373" v="1124" actId="403"/>
          <ac:spMkLst>
            <pc:docMk/>
            <pc:sldMk cId="3277751935" sldId="4404"/>
            <ac:spMk id="144" creationId="{13557256-7524-4FBA-A99F-19460DB8CB6C}"/>
          </ac:spMkLst>
        </pc:spChg>
        <pc:spChg chg="mod">
          <ac:chgData name="Vik Verma" userId="658c3117-1579-4ad0-bc27-385c6f2212e9" providerId="ADAL" clId="{4AA9F49B-C7C8-44CD-81EE-50B2F8346471}" dt="2020-11-04T23:28:30.809" v="875" actId="1037"/>
          <ac:spMkLst>
            <pc:docMk/>
            <pc:sldMk cId="3277751935" sldId="4404"/>
            <ac:spMk id="152" creationId="{87C11901-AA7E-4D2D-98D3-085D53DACC5B}"/>
          </ac:spMkLst>
        </pc:spChg>
        <pc:spChg chg="mod topLvl">
          <ac:chgData name="Vik Verma" userId="658c3117-1579-4ad0-bc27-385c6f2212e9" providerId="ADAL" clId="{4AA9F49B-C7C8-44CD-81EE-50B2F8346471}" dt="2020-11-04T23:28:30.809" v="875" actId="1037"/>
          <ac:spMkLst>
            <pc:docMk/>
            <pc:sldMk cId="3277751935" sldId="4404"/>
            <ac:spMk id="219" creationId="{2EEC8D66-384C-460E-9FA2-3C9CF1993524}"/>
          </ac:spMkLst>
        </pc:spChg>
        <pc:spChg chg="mod">
          <ac:chgData name="Vik Verma" userId="658c3117-1579-4ad0-bc27-385c6f2212e9" providerId="ADAL" clId="{4AA9F49B-C7C8-44CD-81EE-50B2F8346471}" dt="2020-11-05T01:20:08.373" v="1124" actId="403"/>
          <ac:spMkLst>
            <pc:docMk/>
            <pc:sldMk cId="3277751935" sldId="4404"/>
            <ac:spMk id="233" creationId="{5B21A880-9D16-4BFB-8979-CF26469B7351}"/>
          </ac:spMkLst>
        </pc:spChg>
        <pc:spChg chg="mod">
          <ac:chgData name="Vik Verma" userId="658c3117-1579-4ad0-bc27-385c6f2212e9" providerId="ADAL" clId="{4AA9F49B-C7C8-44CD-81EE-50B2F8346471}" dt="2020-11-05T01:20:08.373" v="1124" actId="403"/>
          <ac:spMkLst>
            <pc:docMk/>
            <pc:sldMk cId="3277751935" sldId="4404"/>
            <ac:spMk id="240" creationId="{771B1E07-29D7-4929-811A-0123771CFD8A}"/>
          </ac:spMkLst>
        </pc:spChg>
        <pc:spChg chg="mod">
          <ac:chgData name="Vik Verma" userId="658c3117-1579-4ad0-bc27-385c6f2212e9" providerId="ADAL" clId="{4AA9F49B-C7C8-44CD-81EE-50B2F8346471}" dt="2020-11-05T01:20:08.373" v="1124" actId="403"/>
          <ac:spMkLst>
            <pc:docMk/>
            <pc:sldMk cId="3277751935" sldId="4404"/>
            <ac:spMk id="243" creationId="{64FFA0EB-E8B5-4DDB-AA7A-D66224F2CC43}"/>
          </ac:spMkLst>
        </pc:spChg>
        <pc:spChg chg="mod">
          <ac:chgData name="Vik Verma" userId="658c3117-1579-4ad0-bc27-385c6f2212e9" providerId="ADAL" clId="{4AA9F49B-C7C8-44CD-81EE-50B2F8346471}" dt="2020-11-04T23:28:30.809" v="875" actId="1037"/>
          <ac:spMkLst>
            <pc:docMk/>
            <pc:sldMk cId="3277751935" sldId="4404"/>
            <ac:spMk id="247" creationId="{481B45B8-D7C3-4251-BD57-19992B1290CB}"/>
          </ac:spMkLst>
        </pc:spChg>
        <pc:spChg chg="mod">
          <ac:chgData name="Vik Verma" userId="658c3117-1579-4ad0-bc27-385c6f2212e9" providerId="ADAL" clId="{4AA9F49B-C7C8-44CD-81EE-50B2F8346471}" dt="2020-11-04T23:28:30.809" v="875" actId="1037"/>
          <ac:spMkLst>
            <pc:docMk/>
            <pc:sldMk cId="3277751935" sldId="4404"/>
            <ac:spMk id="249" creationId="{15C49E63-B276-4783-937D-63A8AA57D4FB}"/>
          </ac:spMkLst>
        </pc:spChg>
        <pc:spChg chg="mod">
          <ac:chgData name="Vik Verma" userId="658c3117-1579-4ad0-bc27-385c6f2212e9" providerId="ADAL" clId="{4AA9F49B-C7C8-44CD-81EE-50B2F8346471}" dt="2020-11-04T23:28:30.809" v="875" actId="1037"/>
          <ac:spMkLst>
            <pc:docMk/>
            <pc:sldMk cId="3277751935" sldId="4404"/>
            <ac:spMk id="251" creationId="{AFD29CFC-8852-4978-84E5-0E227A3A6EA0}"/>
          </ac:spMkLst>
        </pc:spChg>
        <pc:spChg chg="mod">
          <ac:chgData name="Vik Verma" userId="658c3117-1579-4ad0-bc27-385c6f2212e9" providerId="ADAL" clId="{4AA9F49B-C7C8-44CD-81EE-50B2F8346471}" dt="2020-11-04T23:28:30.809" v="875" actId="1037"/>
          <ac:spMkLst>
            <pc:docMk/>
            <pc:sldMk cId="3277751935" sldId="4404"/>
            <ac:spMk id="253" creationId="{5DE206A6-561A-414C-974E-97EBF2969DD4}"/>
          </ac:spMkLst>
        </pc:spChg>
        <pc:spChg chg="mod">
          <ac:chgData name="Vik Verma" userId="658c3117-1579-4ad0-bc27-385c6f2212e9" providerId="ADAL" clId="{4AA9F49B-C7C8-44CD-81EE-50B2F8346471}" dt="2020-11-04T23:28:30.809" v="875" actId="1037"/>
          <ac:spMkLst>
            <pc:docMk/>
            <pc:sldMk cId="3277751935" sldId="4404"/>
            <ac:spMk id="255" creationId="{812DF833-5DCC-464E-B7FF-CD9296377E2B}"/>
          </ac:spMkLst>
        </pc:spChg>
        <pc:spChg chg="mod">
          <ac:chgData name="Vik Verma" userId="658c3117-1579-4ad0-bc27-385c6f2212e9" providerId="ADAL" clId="{4AA9F49B-C7C8-44CD-81EE-50B2F8346471}" dt="2020-11-04T23:28:30.809" v="875" actId="1037"/>
          <ac:spMkLst>
            <pc:docMk/>
            <pc:sldMk cId="3277751935" sldId="4404"/>
            <ac:spMk id="257" creationId="{71AC74C8-C6A3-4B44-BFF8-86F08EAAB0CA}"/>
          </ac:spMkLst>
        </pc:spChg>
        <pc:spChg chg="mod">
          <ac:chgData name="Vik Verma" userId="658c3117-1579-4ad0-bc27-385c6f2212e9" providerId="ADAL" clId="{4AA9F49B-C7C8-44CD-81EE-50B2F8346471}" dt="2020-11-04T23:28:30.809" v="875" actId="1037"/>
          <ac:spMkLst>
            <pc:docMk/>
            <pc:sldMk cId="3277751935" sldId="4404"/>
            <ac:spMk id="259" creationId="{8EB063E9-A499-416B-BCF2-2B74718A6811}"/>
          </ac:spMkLst>
        </pc:spChg>
        <pc:spChg chg="mod">
          <ac:chgData name="Vik Verma" userId="658c3117-1579-4ad0-bc27-385c6f2212e9" providerId="ADAL" clId="{4AA9F49B-C7C8-44CD-81EE-50B2F8346471}" dt="2020-11-04T23:28:30.809" v="875" actId="1037"/>
          <ac:spMkLst>
            <pc:docMk/>
            <pc:sldMk cId="3277751935" sldId="4404"/>
            <ac:spMk id="262" creationId="{474C6D7B-96C1-46F0-A102-79E83192112D}"/>
          </ac:spMkLst>
        </pc:spChg>
        <pc:spChg chg="mod">
          <ac:chgData name="Vik Verma" userId="658c3117-1579-4ad0-bc27-385c6f2212e9" providerId="ADAL" clId="{4AA9F49B-C7C8-44CD-81EE-50B2F8346471}" dt="2020-11-04T23:28:30.809" v="875" actId="1037"/>
          <ac:spMkLst>
            <pc:docMk/>
            <pc:sldMk cId="3277751935" sldId="4404"/>
            <ac:spMk id="264" creationId="{7D274496-0E54-43AE-9A7F-673D73409205}"/>
          </ac:spMkLst>
        </pc:spChg>
        <pc:spChg chg="mod">
          <ac:chgData name="Vik Verma" userId="658c3117-1579-4ad0-bc27-385c6f2212e9" providerId="ADAL" clId="{4AA9F49B-C7C8-44CD-81EE-50B2F8346471}" dt="2020-11-04T23:28:30.809" v="875" actId="1037"/>
          <ac:spMkLst>
            <pc:docMk/>
            <pc:sldMk cId="3277751935" sldId="4404"/>
            <ac:spMk id="266" creationId="{C58A291C-7D16-4086-9A99-0D14C77B40F0}"/>
          </ac:spMkLst>
        </pc:spChg>
        <pc:spChg chg="mod">
          <ac:chgData name="Vik Verma" userId="658c3117-1579-4ad0-bc27-385c6f2212e9" providerId="ADAL" clId="{4AA9F49B-C7C8-44CD-81EE-50B2F8346471}" dt="2020-11-04T23:28:30.809" v="875" actId="1037"/>
          <ac:spMkLst>
            <pc:docMk/>
            <pc:sldMk cId="3277751935" sldId="4404"/>
            <ac:spMk id="268" creationId="{D28BAFF3-B910-4C43-A02A-79CDDF472CC9}"/>
          </ac:spMkLst>
        </pc:spChg>
        <pc:spChg chg="mod">
          <ac:chgData name="Vik Verma" userId="658c3117-1579-4ad0-bc27-385c6f2212e9" providerId="ADAL" clId="{4AA9F49B-C7C8-44CD-81EE-50B2F8346471}" dt="2020-11-04T23:28:30.809" v="875" actId="1037"/>
          <ac:spMkLst>
            <pc:docMk/>
            <pc:sldMk cId="3277751935" sldId="4404"/>
            <ac:spMk id="274" creationId="{14ECBED7-3524-4A40-97BC-C16A4595C1BB}"/>
          </ac:spMkLst>
        </pc:spChg>
        <pc:spChg chg="mod">
          <ac:chgData name="Vik Verma" userId="658c3117-1579-4ad0-bc27-385c6f2212e9" providerId="ADAL" clId="{4AA9F49B-C7C8-44CD-81EE-50B2F8346471}" dt="2020-11-04T23:28:30.809" v="875" actId="1037"/>
          <ac:spMkLst>
            <pc:docMk/>
            <pc:sldMk cId="3277751935" sldId="4404"/>
            <ac:spMk id="286" creationId="{8474CFC1-86C0-4345-9617-C5AD4DCB26E5}"/>
          </ac:spMkLst>
        </pc:spChg>
        <pc:spChg chg="mod">
          <ac:chgData name="Vik Verma" userId="658c3117-1579-4ad0-bc27-385c6f2212e9" providerId="ADAL" clId="{4AA9F49B-C7C8-44CD-81EE-50B2F8346471}" dt="2020-11-04T23:28:30.809" v="875" actId="1037"/>
          <ac:spMkLst>
            <pc:docMk/>
            <pc:sldMk cId="3277751935" sldId="4404"/>
            <ac:spMk id="288" creationId="{4F89C16F-87A3-4C81-B534-E790B12A6114}"/>
          </ac:spMkLst>
        </pc:spChg>
        <pc:spChg chg="mod">
          <ac:chgData name="Vik Verma" userId="658c3117-1579-4ad0-bc27-385c6f2212e9" providerId="ADAL" clId="{4AA9F49B-C7C8-44CD-81EE-50B2F8346471}" dt="2020-11-04T23:28:30.809" v="875" actId="1037"/>
          <ac:spMkLst>
            <pc:docMk/>
            <pc:sldMk cId="3277751935" sldId="4404"/>
            <ac:spMk id="290" creationId="{FA84FF72-312E-4192-A723-773F735C59D6}"/>
          </ac:spMkLst>
        </pc:spChg>
        <pc:spChg chg="mod">
          <ac:chgData name="Vik Verma" userId="658c3117-1579-4ad0-bc27-385c6f2212e9" providerId="ADAL" clId="{4AA9F49B-C7C8-44CD-81EE-50B2F8346471}" dt="2020-11-04T23:28:30.809" v="875" actId="1037"/>
          <ac:spMkLst>
            <pc:docMk/>
            <pc:sldMk cId="3277751935" sldId="4404"/>
            <ac:spMk id="292" creationId="{55902A2C-4FDB-4B12-A4CD-98D04E7CA2B3}"/>
          </ac:spMkLst>
        </pc:spChg>
        <pc:spChg chg="mod">
          <ac:chgData name="Vik Verma" userId="658c3117-1579-4ad0-bc27-385c6f2212e9" providerId="ADAL" clId="{4AA9F49B-C7C8-44CD-81EE-50B2F8346471}" dt="2020-11-05T01:21:36.905" v="1143" actId="1036"/>
          <ac:spMkLst>
            <pc:docMk/>
            <pc:sldMk cId="3277751935" sldId="4404"/>
            <ac:spMk id="293" creationId="{A71A88C5-370B-4EB3-BB5D-EEE9A25E4F21}"/>
          </ac:spMkLst>
        </pc:spChg>
        <pc:spChg chg="mod">
          <ac:chgData name="Vik Verma" userId="658c3117-1579-4ad0-bc27-385c6f2212e9" providerId="ADAL" clId="{4AA9F49B-C7C8-44CD-81EE-50B2F8346471}" dt="2020-11-05T01:21:36.905" v="1143" actId="1036"/>
          <ac:spMkLst>
            <pc:docMk/>
            <pc:sldMk cId="3277751935" sldId="4404"/>
            <ac:spMk id="297" creationId="{89909A80-CF84-4B98-A9F5-C81910C81CC4}"/>
          </ac:spMkLst>
        </pc:spChg>
        <pc:spChg chg="mod">
          <ac:chgData name="Vik Verma" userId="658c3117-1579-4ad0-bc27-385c6f2212e9" providerId="ADAL" clId="{4AA9F49B-C7C8-44CD-81EE-50B2F8346471}" dt="2020-11-05T01:22:01.090" v="1150" actId="14100"/>
          <ac:spMkLst>
            <pc:docMk/>
            <pc:sldMk cId="3277751935" sldId="4404"/>
            <ac:spMk id="324" creationId="{FD0B9105-65B9-4825-BC7E-D7A2D5FF268C}"/>
          </ac:spMkLst>
        </pc:spChg>
        <pc:spChg chg="mod">
          <ac:chgData name="Vik Verma" userId="658c3117-1579-4ad0-bc27-385c6f2212e9" providerId="ADAL" clId="{4AA9F49B-C7C8-44CD-81EE-50B2F8346471}" dt="2020-11-05T01:22:09.056" v="1154" actId="14100"/>
          <ac:spMkLst>
            <pc:docMk/>
            <pc:sldMk cId="3277751935" sldId="4404"/>
            <ac:spMk id="326" creationId="{0DD2E6E5-0C6E-4DB0-8E0E-6FC8EA4F478E}"/>
          </ac:spMkLst>
        </pc:spChg>
        <pc:spChg chg="mod">
          <ac:chgData name="Vik Verma" userId="658c3117-1579-4ad0-bc27-385c6f2212e9" providerId="ADAL" clId="{4AA9F49B-C7C8-44CD-81EE-50B2F8346471}" dt="2020-11-05T01:22:28.986" v="1165" actId="1035"/>
          <ac:spMkLst>
            <pc:docMk/>
            <pc:sldMk cId="3277751935" sldId="4404"/>
            <ac:spMk id="327" creationId="{82C89756-75F3-49E4-80E3-0C0339643FB1}"/>
          </ac:spMkLst>
        </pc:spChg>
        <pc:spChg chg="mod">
          <ac:chgData name="Vik Verma" userId="658c3117-1579-4ad0-bc27-385c6f2212e9" providerId="ADAL" clId="{4AA9F49B-C7C8-44CD-81EE-50B2F8346471}" dt="2020-11-05T01:21:55.554" v="1146" actId="14100"/>
          <ac:spMkLst>
            <pc:docMk/>
            <pc:sldMk cId="3277751935" sldId="4404"/>
            <ac:spMk id="329" creationId="{1CFE848D-650B-4671-B0B3-6505FB3AC038}"/>
          </ac:spMkLst>
        </pc:spChg>
        <pc:spChg chg="mod">
          <ac:chgData name="Vik Verma" userId="658c3117-1579-4ad0-bc27-385c6f2212e9" providerId="ADAL" clId="{4AA9F49B-C7C8-44CD-81EE-50B2F8346471}" dt="2020-11-05T01:22:22.125" v="1155" actId="207"/>
          <ac:spMkLst>
            <pc:docMk/>
            <pc:sldMk cId="3277751935" sldId="4404"/>
            <ac:spMk id="332" creationId="{473F8D0D-7F5A-4CEE-BD13-00CC7B0F5539}"/>
          </ac:spMkLst>
        </pc:spChg>
        <pc:spChg chg="mod">
          <ac:chgData name="Vik Verma" userId="658c3117-1579-4ad0-bc27-385c6f2212e9" providerId="ADAL" clId="{4AA9F49B-C7C8-44CD-81EE-50B2F8346471}" dt="2020-11-05T01:21:36.905" v="1143" actId="1036"/>
          <ac:spMkLst>
            <pc:docMk/>
            <pc:sldMk cId="3277751935" sldId="4404"/>
            <ac:spMk id="334" creationId="{9167A303-F006-496D-AD8B-6FC0CBCA4EEF}"/>
          </ac:spMkLst>
        </pc:spChg>
        <pc:spChg chg="mod">
          <ac:chgData name="Vik Verma" userId="658c3117-1579-4ad0-bc27-385c6f2212e9" providerId="ADAL" clId="{4AA9F49B-C7C8-44CD-81EE-50B2F8346471}" dt="2020-11-04T04:19:54.065" v="180" actId="122"/>
          <ac:spMkLst>
            <pc:docMk/>
            <pc:sldMk cId="3277751935" sldId="4404"/>
            <ac:spMk id="336" creationId="{F9F4741E-76C1-4760-AAF3-C4E4254AADD0}"/>
          </ac:spMkLst>
        </pc:spChg>
        <pc:grpChg chg="add mod">
          <ac:chgData name="Vik Verma" userId="658c3117-1579-4ad0-bc27-385c6f2212e9" providerId="ADAL" clId="{4AA9F49B-C7C8-44CD-81EE-50B2F8346471}" dt="2020-11-04T23:28:30.809" v="875" actId="1037"/>
          <ac:grpSpMkLst>
            <pc:docMk/>
            <pc:sldMk cId="3277751935" sldId="4404"/>
            <ac:grpSpMk id="2" creationId="{85CD3829-EDA7-402C-AD67-727064911972}"/>
          </ac:grpSpMkLst>
        </pc:grpChg>
        <pc:grpChg chg="add mod">
          <ac:chgData name="Vik Verma" userId="658c3117-1579-4ad0-bc27-385c6f2212e9" providerId="ADAL" clId="{4AA9F49B-C7C8-44CD-81EE-50B2F8346471}" dt="2020-11-04T23:28:30.809" v="875" actId="1037"/>
          <ac:grpSpMkLst>
            <pc:docMk/>
            <pc:sldMk cId="3277751935" sldId="4404"/>
            <ac:grpSpMk id="3" creationId="{59FCA5A4-D0B8-43A0-8DA8-C6E3976FE908}"/>
          </ac:grpSpMkLst>
        </pc:grpChg>
        <pc:grpChg chg="add mod">
          <ac:chgData name="Vik Verma" userId="658c3117-1579-4ad0-bc27-385c6f2212e9" providerId="ADAL" clId="{4AA9F49B-C7C8-44CD-81EE-50B2F8346471}" dt="2020-11-05T01:21:36.905" v="1143" actId="1036"/>
          <ac:grpSpMkLst>
            <pc:docMk/>
            <pc:sldMk cId="3277751935" sldId="4404"/>
            <ac:grpSpMk id="4" creationId="{1846A86A-A0F6-4C1A-A6BA-58ED227F9E45}"/>
          </ac:grpSpMkLst>
        </pc:grpChg>
        <pc:grpChg chg="mod">
          <ac:chgData name="Vik Verma" userId="658c3117-1579-4ad0-bc27-385c6f2212e9" providerId="ADAL" clId="{4AA9F49B-C7C8-44CD-81EE-50B2F8346471}" dt="2020-11-05T01:21:36.905" v="1143" actId="1036"/>
          <ac:grpSpMkLst>
            <pc:docMk/>
            <pc:sldMk cId="3277751935" sldId="4404"/>
            <ac:grpSpMk id="13" creationId="{557F152F-A062-4865-AF40-191FB20B0857}"/>
          </ac:grpSpMkLst>
        </pc:grpChg>
        <pc:grpChg chg="add mod">
          <ac:chgData name="Vik Verma" userId="658c3117-1579-4ad0-bc27-385c6f2212e9" providerId="ADAL" clId="{4AA9F49B-C7C8-44CD-81EE-50B2F8346471}" dt="2020-11-04T23:28:30.809" v="875" actId="1037"/>
          <ac:grpSpMkLst>
            <pc:docMk/>
            <pc:sldMk cId="3277751935" sldId="4404"/>
            <ac:grpSpMk id="19" creationId="{306A29F4-8840-436A-A20A-AB9AF8A7D94A}"/>
          </ac:grpSpMkLst>
        </pc:grpChg>
        <pc:grpChg chg="mod">
          <ac:chgData name="Vik Verma" userId="658c3117-1579-4ad0-bc27-385c6f2212e9" providerId="ADAL" clId="{4AA9F49B-C7C8-44CD-81EE-50B2F8346471}" dt="2020-11-04T23:28:30.809" v="875" actId="1037"/>
          <ac:grpSpMkLst>
            <pc:docMk/>
            <pc:sldMk cId="3277751935" sldId="4404"/>
            <ac:grpSpMk id="21" creationId="{2CB0842A-55C9-48DA-B3A7-287220C838E2}"/>
          </ac:grpSpMkLst>
        </pc:grpChg>
        <pc:grpChg chg="mod">
          <ac:chgData name="Vik Verma" userId="658c3117-1579-4ad0-bc27-385c6f2212e9" providerId="ADAL" clId="{4AA9F49B-C7C8-44CD-81EE-50B2F8346471}" dt="2020-11-04T23:28:30.809" v="875" actId="1037"/>
          <ac:grpSpMkLst>
            <pc:docMk/>
            <pc:sldMk cId="3277751935" sldId="4404"/>
            <ac:grpSpMk id="23" creationId="{EB311237-BF82-422E-893B-48EBD95BD04F}"/>
          </ac:grpSpMkLst>
        </pc:grpChg>
        <pc:grpChg chg="mod">
          <ac:chgData name="Vik Verma" userId="658c3117-1579-4ad0-bc27-385c6f2212e9" providerId="ADAL" clId="{4AA9F49B-C7C8-44CD-81EE-50B2F8346471}" dt="2020-11-04T23:28:30.809" v="875" actId="1037"/>
          <ac:grpSpMkLst>
            <pc:docMk/>
            <pc:sldMk cId="3277751935" sldId="4404"/>
            <ac:grpSpMk id="25" creationId="{E025E602-B622-4553-AF02-018E661261D9}"/>
          </ac:grpSpMkLst>
        </pc:grpChg>
        <pc:grpChg chg="mod">
          <ac:chgData name="Vik Verma" userId="658c3117-1579-4ad0-bc27-385c6f2212e9" providerId="ADAL" clId="{4AA9F49B-C7C8-44CD-81EE-50B2F8346471}" dt="2020-11-04T23:28:30.809" v="875" actId="1037"/>
          <ac:grpSpMkLst>
            <pc:docMk/>
            <pc:sldMk cId="3277751935" sldId="4404"/>
            <ac:grpSpMk id="28" creationId="{BE9B3339-40E8-4026-92AF-A616EDC0B89B}"/>
          </ac:grpSpMkLst>
        </pc:grpChg>
        <pc:grpChg chg="mod">
          <ac:chgData name="Vik Verma" userId="658c3117-1579-4ad0-bc27-385c6f2212e9" providerId="ADAL" clId="{4AA9F49B-C7C8-44CD-81EE-50B2F8346471}" dt="2020-11-04T23:28:30.809" v="875" actId="1037"/>
          <ac:grpSpMkLst>
            <pc:docMk/>
            <pc:sldMk cId="3277751935" sldId="4404"/>
            <ac:grpSpMk id="31" creationId="{64058DA2-0B2E-4ECB-9D7C-C9CAEE174194}"/>
          </ac:grpSpMkLst>
        </pc:grpChg>
        <pc:grpChg chg="mod">
          <ac:chgData name="Vik Verma" userId="658c3117-1579-4ad0-bc27-385c6f2212e9" providerId="ADAL" clId="{4AA9F49B-C7C8-44CD-81EE-50B2F8346471}" dt="2020-11-04T23:28:30.809" v="875" actId="1037"/>
          <ac:grpSpMkLst>
            <pc:docMk/>
            <pc:sldMk cId="3277751935" sldId="4404"/>
            <ac:grpSpMk id="36" creationId="{7D544FA2-32DF-40B6-B912-804101F8234B}"/>
          </ac:grpSpMkLst>
        </pc:grpChg>
        <pc:grpChg chg="mod">
          <ac:chgData name="Vik Verma" userId="658c3117-1579-4ad0-bc27-385c6f2212e9" providerId="ADAL" clId="{4AA9F49B-C7C8-44CD-81EE-50B2F8346471}" dt="2020-11-04T23:28:30.809" v="875" actId="1037"/>
          <ac:grpSpMkLst>
            <pc:docMk/>
            <pc:sldMk cId="3277751935" sldId="4404"/>
            <ac:grpSpMk id="38" creationId="{412F828F-A177-4B16-81B3-04CF9DDD667C}"/>
          </ac:grpSpMkLst>
        </pc:grpChg>
        <pc:grpChg chg="mod">
          <ac:chgData name="Vik Verma" userId="658c3117-1579-4ad0-bc27-385c6f2212e9" providerId="ADAL" clId="{4AA9F49B-C7C8-44CD-81EE-50B2F8346471}" dt="2020-11-04T23:28:30.809" v="875" actId="1037"/>
          <ac:grpSpMkLst>
            <pc:docMk/>
            <pc:sldMk cId="3277751935" sldId="4404"/>
            <ac:grpSpMk id="43" creationId="{608E60E7-CA08-4CE9-BD09-100CBA00F3E5}"/>
          </ac:grpSpMkLst>
        </pc:grpChg>
        <pc:grpChg chg="mod">
          <ac:chgData name="Vik Verma" userId="658c3117-1579-4ad0-bc27-385c6f2212e9" providerId="ADAL" clId="{4AA9F49B-C7C8-44CD-81EE-50B2F8346471}" dt="2020-11-04T23:28:30.809" v="875" actId="1037"/>
          <ac:grpSpMkLst>
            <pc:docMk/>
            <pc:sldMk cId="3277751935" sldId="4404"/>
            <ac:grpSpMk id="45" creationId="{3565BAF0-7474-43BB-A4D7-349ADDAF41AB}"/>
          </ac:grpSpMkLst>
        </pc:grpChg>
        <pc:grpChg chg="add mod">
          <ac:chgData name="Vik Verma" userId="658c3117-1579-4ad0-bc27-385c6f2212e9" providerId="ADAL" clId="{4AA9F49B-C7C8-44CD-81EE-50B2F8346471}" dt="2020-11-05T01:26:56.143" v="1332" actId="1037"/>
          <ac:grpSpMkLst>
            <pc:docMk/>
            <pc:sldMk cId="3277751935" sldId="4404"/>
            <ac:grpSpMk id="75" creationId="{95D64D70-AA04-4E55-B310-2EA7B3FE8931}"/>
          </ac:grpSpMkLst>
        </pc:grpChg>
        <pc:grpChg chg="del mod">
          <ac:chgData name="Vik Verma" userId="658c3117-1579-4ad0-bc27-385c6f2212e9" providerId="ADAL" clId="{4AA9F49B-C7C8-44CD-81EE-50B2F8346471}" dt="2020-11-04T04:24:35.073" v="474" actId="165"/>
          <ac:grpSpMkLst>
            <pc:docMk/>
            <pc:sldMk cId="3277751935" sldId="4404"/>
            <ac:grpSpMk id="87" creationId="{4BA016FD-25E5-4C32-B391-314BF60EE592}"/>
          </ac:grpSpMkLst>
        </pc:grpChg>
        <pc:grpChg chg="add del mod">
          <ac:chgData name="Vik Verma" userId="658c3117-1579-4ad0-bc27-385c6f2212e9" providerId="ADAL" clId="{4AA9F49B-C7C8-44CD-81EE-50B2F8346471}" dt="2020-11-04T04:25:52.269" v="481" actId="165"/>
          <ac:grpSpMkLst>
            <pc:docMk/>
            <pc:sldMk cId="3277751935" sldId="4404"/>
            <ac:grpSpMk id="105" creationId="{DE4C5836-A94B-494B-9DA3-DB8B7C230C8B}"/>
          </ac:grpSpMkLst>
        </pc:grpChg>
        <pc:grpChg chg="add mod">
          <ac:chgData name="Vik Verma" userId="658c3117-1579-4ad0-bc27-385c6f2212e9" providerId="ADAL" clId="{4AA9F49B-C7C8-44CD-81EE-50B2F8346471}" dt="2020-11-05T01:26:56.143" v="1332" actId="1037"/>
          <ac:grpSpMkLst>
            <pc:docMk/>
            <pc:sldMk cId="3277751935" sldId="4404"/>
            <ac:grpSpMk id="133" creationId="{DEDFBB16-B15F-4CF0-9590-93656F2DAE7E}"/>
          </ac:grpSpMkLst>
        </pc:grpChg>
        <pc:grpChg chg="add mod">
          <ac:chgData name="Vik Verma" userId="658c3117-1579-4ad0-bc27-385c6f2212e9" providerId="ADAL" clId="{4AA9F49B-C7C8-44CD-81EE-50B2F8346471}" dt="2020-11-05T01:26:56.143" v="1332" actId="1037"/>
          <ac:grpSpMkLst>
            <pc:docMk/>
            <pc:sldMk cId="3277751935" sldId="4404"/>
            <ac:grpSpMk id="136" creationId="{8380B11B-816B-4021-8F2F-B96902785C3D}"/>
          </ac:grpSpMkLst>
        </pc:grpChg>
        <pc:grpChg chg="mod">
          <ac:chgData name="Vik Verma" userId="658c3117-1579-4ad0-bc27-385c6f2212e9" providerId="ADAL" clId="{4AA9F49B-C7C8-44CD-81EE-50B2F8346471}" dt="2020-11-04T23:28:30.809" v="875" actId="1037"/>
          <ac:grpSpMkLst>
            <pc:docMk/>
            <pc:sldMk cId="3277751935" sldId="4404"/>
            <ac:grpSpMk id="153" creationId="{8B798684-4D75-48EC-B65C-FB0C3D97A6CC}"/>
          </ac:grpSpMkLst>
        </pc:grpChg>
        <pc:grpChg chg="del mod">
          <ac:chgData name="Vik Verma" userId="658c3117-1579-4ad0-bc27-385c6f2212e9" providerId="ADAL" clId="{4AA9F49B-C7C8-44CD-81EE-50B2F8346471}" dt="2020-11-04T04:22:44.463" v="421" actId="165"/>
          <ac:grpSpMkLst>
            <pc:docMk/>
            <pc:sldMk cId="3277751935" sldId="4404"/>
            <ac:grpSpMk id="232" creationId="{3D762AD2-B495-40CE-B77D-A299ED04F5FE}"/>
          </ac:grpSpMkLst>
        </pc:grpChg>
        <pc:grpChg chg="mod">
          <ac:chgData name="Vik Verma" userId="658c3117-1579-4ad0-bc27-385c6f2212e9" providerId="ADAL" clId="{4AA9F49B-C7C8-44CD-81EE-50B2F8346471}" dt="2020-11-04T23:28:30.809" v="875" actId="1037"/>
          <ac:grpSpMkLst>
            <pc:docMk/>
            <pc:sldMk cId="3277751935" sldId="4404"/>
            <ac:grpSpMk id="244" creationId="{3405B0BA-F72A-4FEA-BE96-8DF2F0B04A8C}"/>
          </ac:grpSpMkLst>
        </pc:grpChg>
        <pc:grpChg chg="mod">
          <ac:chgData name="Vik Verma" userId="658c3117-1579-4ad0-bc27-385c6f2212e9" providerId="ADAL" clId="{4AA9F49B-C7C8-44CD-81EE-50B2F8346471}" dt="2020-11-05T01:21:36.905" v="1143" actId="1036"/>
          <ac:grpSpMkLst>
            <pc:docMk/>
            <pc:sldMk cId="3277751935" sldId="4404"/>
            <ac:grpSpMk id="245" creationId="{588603A6-D865-45BB-B3D4-7861AB8935E7}"/>
          </ac:grpSpMkLst>
        </pc:grpChg>
        <pc:grpChg chg="mod">
          <ac:chgData name="Vik Verma" userId="658c3117-1579-4ad0-bc27-385c6f2212e9" providerId="ADAL" clId="{4AA9F49B-C7C8-44CD-81EE-50B2F8346471}" dt="2020-11-05T01:21:36.905" v="1143" actId="1036"/>
          <ac:grpSpMkLst>
            <pc:docMk/>
            <pc:sldMk cId="3277751935" sldId="4404"/>
            <ac:grpSpMk id="275" creationId="{0B0E4B9D-9DB7-4079-9982-A28918C044FE}"/>
          </ac:grpSpMkLst>
        </pc:grpChg>
        <pc:grpChg chg="mod">
          <ac:chgData name="Vik Verma" userId="658c3117-1579-4ad0-bc27-385c6f2212e9" providerId="ADAL" clId="{4AA9F49B-C7C8-44CD-81EE-50B2F8346471}" dt="2020-11-04T23:28:30.809" v="875" actId="1037"/>
          <ac:grpSpMkLst>
            <pc:docMk/>
            <pc:sldMk cId="3277751935" sldId="4404"/>
            <ac:grpSpMk id="276" creationId="{98639354-747F-4395-AFD8-C76664682EE2}"/>
          </ac:grpSpMkLst>
        </pc:grpChg>
        <pc:grpChg chg="mod">
          <ac:chgData name="Vik Verma" userId="658c3117-1579-4ad0-bc27-385c6f2212e9" providerId="ADAL" clId="{4AA9F49B-C7C8-44CD-81EE-50B2F8346471}" dt="2020-11-04T23:28:30.809" v="875" actId="1037"/>
          <ac:grpSpMkLst>
            <pc:docMk/>
            <pc:sldMk cId="3277751935" sldId="4404"/>
            <ac:grpSpMk id="277" creationId="{BA35B25C-71CE-4580-AD70-3E13B391DEC7}"/>
          </ac:grpSpMkLst>
        </pc:grpChg>
        <pc:graphicFrameChg chg="add del mod modGraphic">
          <ac:chgData name="Vik Verma" userId="658c3117-1579-4ad0-bc27-385c6f2212e9" providerId="ADAL" clId="{4AA9F49B-C7C8-44CD-81EE-50B2F8346471}" dt="2020-11-04T23:35:55.308" v="927" actId="478"/>
          <ac:graphicFrameMkLst>
            <pc:docMk/>
            <pc:sldMk cId="3277751935" sldId="4404"/>
            <ac:graphicFrameMk id="57" creationId="{6394E286-E6F8-42A7-B5AE-C5FA3FA946D2}"/>
          </ac:graphicFrameMkLst>
        </pc:graphicFrameChg>
        <pc:graphicFrameChg chg="add del mod ord modGraphic">
          <ac:chgData name="Vik Verma" userId="658c3117-1579-4ad0-bc27-385c6f2212e9" providerId="ADAL" clId="{4AA9F49B-C7C8-44CD-81EE-50B2F8346471}" dt="2020-11-04T04:55:13.442" v="770" actId="478"/>
          <ac:graphicFrameMkLst>
            <pc:docMk/>
            <pc:sldMk cId="3277751935" sldId="4404"/>
            <ac:graphicFrameMk id="57" creationId="{AD7A1253-D9A0-4733-8355-8CB8F2C2D94E}"/>
          </ac:graphicFrameMkLst>
        </pc:graphicFrameChg>
        <pc:picChg chg="mod">
          <ac:chgData name="Vik Verma" userId="658c3117-1579-4ad0-bc27-385c6f2212e9" providerId="ADAL" clId="{4AA9F49B-C7C8-44CD-81EE-50B2F8346471}" dt="2020-11-04T23:28:30.809" v="875" actId="1037"/>
          <ac:picMkLst>
            <pc:docMk/>
            <pc:sldMk cId="3277751935" sldId="4404"/>
            <ac:picMk id="6" creationId="{C0EDE014-A73F-4976-A091-C3C9E947BCB3}"/>
          </ac:picMkLst>
        </pc:picChg>
        <pc:picChg chg="mod">
          <ac:chgData name="Vik Verma" userId="658c3117-1579-4ad0-bc27-385c6f2212e9" providerId="ADAL" clId="{4AA9F49B-C7C8-44CD-81EE-50B2F8346471}" dt="2020-11-04T23:28:30.809" v="875" actId="1037"/>
          <ac:picMkLst>
            <pc:docMk/>
            <pc:sldMk cId="3277751935" sldId="4404"/>
            <ac:picMk id="10" creationId="{6240F243-AB87-4EB7-95B2-BC9155791A30}"/>
          </ac:picMkLst>
        </pc:picChg>
        <pc:picChg chg="add del mod">
          <ac:chgData name="Vik Verma" userId="658c3117-1579-4ad0-bc27-385c6f2212e9" providerId="ADAL" clId="{4AA9F49B-C7C8-44CD-81EE-50B2F8346471}" dt="2020-11-04T23:26:44.119" v="853" actId="478"/>
          <ac:picMkLst>
            <pc:docMk/>
            <pc:sldMk cId="3277751935" sldId="4404"/>
            <ac:picMk id="14" creationId="{9CB209F9-FDAA-48DB-9AF1-317E0709DED6}"/>
          </ac:picMkLst>
        </pc:picChg>
        <pc:picChg chg="add del mod">
          <ac:chgData name="Vik Verma" userId="658c3117-1579-4ad0-bc27-385c6f2212e9" providerId="ADAL" clId="{4AA9F49B-C7C8-44CD-81EE-50B2F8346471}" dt="2020-11-04T23:24:32.290" v="845" actId="478"/>
          <ac:picMkLst>
            <pc:docMk/>
            <pc:sldMk cId="3277751935" sldId="4404"/>
            <ac:picMk id="59" creationId="{CFC454A6-40A8-425F-9AC0-7F78CF24AA68}"/>
          </ac:picMkLst>
        </pc:picChg>
        <pc:picChg chg="del mod topLvl">
          <ac:chgData name="Vik Verma" userId="658c3117-1579-4ad0-bc27-385c6f2212e9" providerId="ADAL" clId="{4AA9F49B-C7C8-44CD-81EE-50B2F8346471}" dt="2020-11-04T04:25:54.586" v="482" actId="478"/>
          <ac:picMkLst>
            <pc:docMk/>
            <pc:sldMk cId="3277751935" sldId="4404"/>
            <ac:picMk id="107" creationId="{A0E2ECE0-C86C-44F8-BEB2-B7BA15B47B26}"/>
          </ac:picMkLst>
        </pc:picChg>
        <pc:picChg chg="mod topLvl">
          <ac:chgData name="Vik Verma" userId="658c3117-1579-4ad0-bc27-385c6f2212e9" providerId="ADAL" clId="{4AA9F49B-C7C8-44CD-81EE-50B2F8346471}" dt="2020-11-04T23:28:30.809" v="875" actId="1037"/>
          <ac:picMkLst>
            <pc:docMk/>
            <pc:sldMk cId="3277751935" sldId="4404"/>
            <ac:picMk id="145" creationId="{9AC30009-5C30-452D-90CD-6213593652FE}"/>
          </ac:picMkLst>
        </pc:picChg>
        <pc:picChg chg="mod topLvl">
          <ac:chgData name="Vik Verma" userId="658c3117-1579-4ad0-bc27-385c6f2212e9" providerId="ADAL" clId="{4AA9F49B-C7C8-44CD-81EE-50B2F8346471}" dt="2020-11-04T23:28:30.809" v="875" actId="1037"/>
          <ac:picMkLst>
            <pc:docMk/>
            <pc:sldMk cId="3277751935" sldId="4404"/>
            <ac:picMk id="231" creationId="{7C417854-E992-4237-8E28-1BE260C5C79A}"/>
          </ac:picMkLst>
        </pc:picChg>
        <pc:picChg chg="mod">
          <ac:chgData name="Vik Verma" userId="658c3117-1579-4ad0-bc27-385c6f2212e9" providerId="ADAL" clId="{4AA9F49B-C7C8-44CD-81EE-50B2F8346471}" dt="2020-11-04T23:28:30.809" v="875" actId="1037"/>
          <ac:picMkLst>
            <pc:docMk/>
            <pc:sldMk cId="3277751935" sldId="4404"/>
            <ac:picMk id="241" creationId="{3369BE72-0701-4258-9616-C1BC1C53AB4F}"/>
          </ac:picMkLst>
        </pc:picChg>
        <pc:picChg chg="del mod">
          <ac:chgData name="Vik Verma" userId="658c3117-1579-4ad0-bc27-385c6f2212e9" providerId="ADAL" clId="{4AA9F49B-C7C8-44CD-81EE-50B2F8346471}" dt="2020-11-05T01:19:06.184" v="1088" actId="478"/>
          <ac:picMkLst>
            <pc:docMk/>
            <pc:sldMk cId="3277751935" sldId="4404"/>
            <ac:picMk id="272" creationId="{3D2DE8E2-1B28-4C2E-ADCE-084A7F98B6B5}"/>
          </ac:picMkLst>
        </pc:picChg>
        <pc:cxnChg chg="mod">
          <ac:chgData name="Vik Verma" userId="658c3117-1579-4ad0-bc27-385c6f2212e9" providerId="ADAL" clId="{4AA9F49B-C7C8-44CD-81EE-50B2F8346471}" dt="2020-11-04T23:28:30.809" v="875" actId="1037"/>
          <ac:cxnSpMkLst>
            <pc:docMk/>
            <pc:sldMk cId="3277751935" sldId="4404"/>
            <ac:cxnSpMk id="40" creationId="{6D34EFBA-05D1-4889-A2B5-287CC520C059}"/>
          </ac:cxnSpMkLst>
        </pc:cxnChg>
        <pc:cxnChg chg="mod">
          <ac:chgData name="Vik Verma" userId="658c3117-1579-4ad0-bc27-385c6f2212e9" providerId="ADAL" clId="{4AA9F49B-C7C8-44CD-81EE-50B2F8346471}" dt="2020-11-04T23:28:30.809" v="875" actId="1037"/>
          <ac:cxnSpMkLst>
            <pc:docMk/>
            <pc:sldMk cId="3277751935" sldId="4404"/>
            <ac:cxnSpMk id="47" creationId="{D177189E-3109-4D81-9399-5E0A72FB88FA}"/>
          </ac:cxnSpMkLst>
        </pc:cxnChg>
        <pc:cxnChg chg="add mod">
          <ac:chgData name="Vik Verma" userId="658c3117-1579-4ad0-bc27-385c6f2212e9" providerId="ADAL" clId="{4AA9F49B-C7C8-44CD-81EE-50B2F8346471}" dt="2020-11-05T01:26:04.382" v="1271" actId="164"/>
          <ac:cxnSpMkLst>
            <pc:docMk/>
            <pc:sldMk cId="3277751935" sldId="4404"/>
            <ac:cxnSpMk id="73" creationId="{DA83FFA5-B1A0-48CE-B811-CA347266D635}"/>
          </ac:cxnSpMkLst>
        </pc:cxnChg>
        <pc:cxnChg chg="add mod">
          <ac:chgData name="Vik Verma" userId="658c3117-1579-4ad0-bc27-385c6f2212e9" providerId="ADAL" clId="{4AA9F49B-C7C8-44CD-81EE-50B2F8346471}" dt="2020-11-05T01:23:57.901" v="1249" actId="14100"/>
          <ac:cxnSpMkLst>
            <pc:docMk/>
            <pc:sldMk cId="3277751935" sldId="4404"/>
            <ac:cxnSpMk id="120" creationId="{B542DD26-3945-4CB9-9DAA-703C5B6E2BA1}"/>
          </ac:cxnSpMkLst>
        </pc:cxnChg>
        <pc:cxnChg chg="add mod">
          <ac:chgData name="Vik Verma" userId="658c3117-1579-4ad0-bc27-385c6f2212e9" providerId="ADAL" clId="{4AA9F49B-C7C8-44CD-81EE-50B2F8346471}" dt="2020-11-05T01:26:04.382" v="1271" actId="164"/>
          <ac:cxnSpMkLst>
            <pc:docMk/>
            <pc:sldMk cId="3277751935" sldId="4404"/>
            <ac:cxnSpMk id="130" creationId="{1A687139-50EE-4977-8352-46EC0E6A6F97}"/>
          </ac:cxnSpMkLst>
        </pc:cxnChg>
        <pc:cxnChg chg="mod">
          <ac:chgData name="Vik Verma" userId="658c3117-1579-4ad0-bc27-385c6f2212e9" providerId="ADAL" clId="{4AA9F49B-C7C8-44CD-81EE-50B2F8346471}" dt="2020-11-05T01:26:30.853" v="1312"/>
          <ac:cxnSpMkLst>
            <pc:docMk/>
            <pc:sldMk cId="3277751935" sldId="4404"/>
            <ac:cxnSpMk id="134" creationId="{CB40A019-722C-409F-9BB3-67DC6AD416D1}"/>
          </ac:cxnSpMkLst>
        </pc:cxnChg>
        <pc:cxnChg chg="mod">
          <ac:chgData name="Vik Verma" userId="658c3117-1579-4ad0-bc27-385c6f2212e9" providerId="ADAL" clId="{4AA9F49B-C7C8-44CD-81EE-50B2F8346471}" dt="2020-11-05T01:26:30.853" v="1312"/>
          <ac:cxnSpMkLst>
            <pc:docMk/>
            <pc:sldMk cId="3277751935" sldId="4404"/>
            <ac:cxnSpMk id="135" creationId="{67FD3D6A-5A70-4128-BCB8-F5220866644B}"/>
          </ac:cxnSpMkLst>
        </pc:cxnChg>
        <pc:cxnChg chg="mod">
          <ac:chgData name="Vik Verma" userId="658c3117-1579-4ad0-bc27-385c6f2212e9" providerId="ADAL" clId="{4AA9F49B-C7C8-44CD-81EE-50B2F8346471}" dt="2020-11-05T01:26:38.598" v="1314"/>
          <ac:cxnSpMkLst>
            <pc:docMk/>
            <pc:sldMk cId="3277751935" sldId="4404"/>
            <ac:cxnSpMk id="137" creationId="{0BB92B83-54FA-4B4A-813D-4A160E0BC1C5}"/>
          </ac:cxnSpMkLst>
        </pc:cxnChg>
        <pc:cxnChg chg="mod">
          <ac:chgData name="Vik Verma" userId="658c3117-1579-4ad0-bc27-385c6f2212e9" providerId="ADAL" clId="{4AA9F49B-C7C8-44CD-81EE-50B2F8346471}" dt="2020-11-05T01:26:38.598" v="1314"/>
          <ac:cxnSpMkLst>
            <pc:docMk/>
            <pc:sldMk cId="3277751935" sldId="4404"/>
            <ac:cxnSpMk id="138" creationId="{D09F9173-B81C-4928-AEA5-CEE9E3D262DC}"/>
          </ac:cxnSpMkLst>
        </pc:cxnChg>
        <pc:cxnChg chg="mod">
          <ac:chgData name="Vik Verma" userId="658c3117-1579-4ad0-bc27-385c6f2212e9" providerId="ADAL" clId="{4AA9F49B-C7C8-44CD-81EE-50B2F8346471}" dt="2020-11-05T01:21:36.905" v="1143" actId="1036"/>
          <ac:cxnSpMkLst>
            <pc:docMk/>
            <pc:sldMk cId="3277751935" sldId="4404"/>
            <ac:cxnSpMk id="295" creationId="{4D69A0D0-73B5-4F24-94B8-802D733C4847}"/>
          </ac:cxnSpMkLst>
        </pc:cxnChg>
        <pc:cxnChg chg="mod">
          <ac:chgData name="Vik Verma" userId="658c3117-1579-4ad0-bc27-385c6f2212e9" providerId="ADAL" clId="{4AA9F49B-C7C8-44CD-81EE-50B2F8346471}" dt="2020-11-05T01:23:06.651" v="1220" actId="14100"/>
          <ac:cxnSpMkLst>
            <pc:docMk/>
            <pc:sldMk cId="3277751935" sldId="4404"/>
            <ac:cxnSpMk id="299" creationId="{ED87C1AC-506A-4D7F-9624-B957A2291D1F}"/>
          </ac:cxnSpMkLst>
        </pc:cxnChg>
        <pc:cxnChg chg="mod">
          <ac:chgData name="Vik Verma" userId="658c3117-1579-4ad0-bc27-385c6f2212e9" providerId="ADAL" clId="{4AA9F49B-C7C8-44CD-81EE-50B2F8346471}" dt="2020-11-05T01:22:46.334" v="1177" actId="14100"/>
          <ac:cxnSpMkLst>
            <pc:docMk/>
            <pc:sldMk cId="3277751935" sldId="4404"/>
            <ac:cxnSpMk id="301" creationId="{A4500AF9-EB1E-4035-886B-31558F9EAE10}"/>
          </ac:cxnSpMkLst>
        </pc:cxnChg>
        <pc:cxnChg chg="mod">
          <ac:chgData name="Vik Verma" userId="658c3117-1579-4ad0-bc27-385c6f2212e9" providerId="ADAL" clId="{4AA9F49B-C7C8-44CD-81EE-50B2F8346471}" dt="2020-11-05T01:22:46.334" v="1177" actId="14100"/>
          <ac:cxnSpMkLst>
            <pc:docMk/>
            <pc:sldMk cId="3277751935" sldId="4404"/>
            <ac:cxnSpMk id="304" creationId="{17A6A2D7-6D83-457D-93B2-20ABF6603667}"/>
          </ac:cxnSpMkLst>
        </pc:cxnChg>
        <pc:cxnChg chg="mod">
          <ac:chgData name="Vik Verma" userId="658c3117-1579-4ad0-bc27-385c6f2212e9" providerId="ADAL" clId="{4AA9F49B-C7C8-44CD-81EE-50B2F8346471}" dt="2020-11-05T01:22:46.334" v="1177" actId="14100"/>
          <ac:cxnSpMkLst>
            <pc:docMk/>
            <pc:sldMk cId="3277751935" sldId="4404"/>
            <ac:cxnSpMk id="307" creationId="{6CEB6340-2C10-4565-8BFD-C85494752BE9}"/>
          </ac:cxnSpMkLst>
        </pc:cxnChg>
        <pc:cxnChg chg="mod">
          <ac:chgData name="Vik Verma" userId="658c3117-1579-4ad0-bc27-385c6f2212e9" providerId="ADAL" clId="{4AA9F49B-C7C8-44CD-81EE-50B2F8346471}" dt="2020-11-05T01:23:24.557" v="1231" actId="14100"/>
          <ac:cxnSpMkLst>
            <pc:docMk/>
            <pc:sldMk cId="3277751935" sldId="4404"/>
            <ac:cxnSpMk id="310" creationId="{DF32F220-2E64-4B58-9E4B-047D4806722D}"/>
          </ac:cxnSpMkLst>
        </pc:cxnChg>
        <pc:cxnChg chg="mod">
          <ac:chgData name="Vik Verma" userId="658c3117-1579-4ad0-bc27-385c6f2212e9" providerId="ADAL" clId="{4AA9F49B-C7C8-44CD-81EE-50B2F8346471}" dt="2020-11-05T01:23:18.339" v="1223" actId="14100"/>
          <ac:cxnSpMkLst>
            <pc:docMk/>
            <pc:sldMk cId="3277751935" sldId="4404"/>
            <ac:cxnSpMk id="313" creationId="{B7A7B5B2-402A-4DA8-BA9D-4987FA56B4AD}"/>
          </ac:cxnSpMkLst>
        </pc:cxnChg>
        <pc:cxnChg chg="mod">
          <ac:chgData name="Vik Verma" userId="658c3117-1579-4ad0-bc27-385c6f2212e9" providerId="ADAL" clId="{4AA9F49B-C7C8-44CD-81EE-50B2F8346471}" dt="2020-11-05T01:23:18.339" v="1223" actId="14100"/>
          <ac:cxnSpMkLst>
            <pc:docMk/>
            <pc:sldMk cId="3277751935" sldId="4404"/>
            <ac:cxnSpMk id="316" creationId="{231AEE0A-0656-4A1A-A858-01A270C3A71B}"/>
          </ac:cxnSpMkLst>
        </pc:cxnChg>
        <pc:cxnChg chg="mod">
          <ac:chgData name="Vik Verma" userId="658c3117-1579-4ad0-bc27-385c6f2212e9" providerId="ADAL" clId="{4AA9F49B-C7C8-44CD-81EE-50B2F8346471}" dt="2020-11-05T01:22:46.334" v="1177" actId="14100"/>
          <ac:cxnSpMkLst>
            <pc:docMk/>
            <pc:sldMk cId="3277751935" sldId="4404"/>
            <ac:cxnSpMk id="318" creationId="{5C33C9FE-95AD-4BDA-BBC1-7C59422431B9}"/>
          </ac:cxnSpMkLst>
        </pc:cxnChg>
        <pc:cxnChg chg="mod">
          <ac:chgData name="Vik Verma" userId="658c3117-1579-4ad0-bc27-385c6f2212e9" providerId="ADAL" clId="{4AA9F49B-C7C8-44CD-81EE-50B2F8346471}" dt="2020-11-04T23:28:30.809" v="875" actId="1037"/>
          <ac:cxnSpMkLst>
            <pc:docMk/>
            <pc:sldMk cId="3277751935" sldId="4404"/>
            <ac:cxnSpMk id="320" creationId="{631A7518-AFC2-49CF-A99D-42E63891CB02}"/>
          </ac:cxnSpMkLst>
        </pc:cxnChg>
        <pc:cxnChg chg="mod">
          <ac:chgData name="Vik Verma" userId="658c3117-1579-4ad0-bc27-385c6f2212e9" providerId="ADAL" clId="{4AA9F49B-C7C8-44CD-81EE-50B2F8346471}" dt="2020-11-05T01:21:36.905" v="1143" actId="1036"/>
          <ac:cxnSpMkLst>
            <pc:docMk/>
            <pc:sldMk cId="3277751935" sldId="4404"/>
            <ac:cxnSpMk id="331" creationId="{E302F4CA-5F4F-44F8-9A8C-696016EE794D}"/>
          </ac:cxnSpMkLst>
        </pc:cxnChg>
      </pc:sldChg>
      <pc:sldChg chg="del">
        <pc:chgData name="Vik Verma" userId="658c3117-1579-4ad0-bc27-385c6f2212e9" providerId="ADAL" clId="{4AA9F49B-C7C8-44CD-81EE-50B2F8346471}" dt="2020-11-05T01:27:25.086" v="1335" actId="47"/>
        <pc:sldMkLst>
          <pc:docMk/>
          <pc:sldMk cId="4280686171" sldId="4405"/>
        </pc:sldMkLst>
      </pc:sldChg>
    </pc:docChg>
  </pc:docChgLst>
  <pc:docChgLst>
    <pc:chgData name="Vik Verma" userId="658c3117-1579-4ad0-bc27-385c6f2212e9" providerId="ADAL" clId="{884E122A-9493-4B9D-A888-CA64B8E3236B}"/>
    <pc:docChg chg="undo redo custSel modSld">
      <pc:chgData name="Vik Verma" userId="658c3117-1579-4ad0-bc27-385c6f2212e9" providerId="ADAL" clId="{884E122A-9493-4B9D-A888-CA64B8E3236B}" dt="2020-09-13T13:15:01.325" v="2024" actId="1076"/>
      <pc:docMkLst>
        <pc:docMk/>
      </pc:docMkLst>
      <pc:sldChg chg="addSp delSp modSp mod">
        <pc:chgData name="Vik Verma" userId="658c3117-1579-4ad0-bc27-385c6f2212e9" providerId="ADAL" clId="{884E122A-9493-4B9D-A888-CA64B8E3236B}" dt="2020-09-13T11:46:19.003" v="32" actId="478"/>
        <pc:sldMkLst>
          <pc:docMk/>
          <pc:sldMk cId="958065209" sldId="4403"/>
        </pc:sldMkLst>
        <pc:spChg chg="del">
          <ac:chgData name="Vik Verma" userId="658c3117-1579-4ad0-bc27-385c6f2212e9" providerId="ADAL" clId="{884E122A-9493-4B9D-A888-CA64B8E3236B}" dt="2020-09-13T11:45:07.482" v="27" actId="478"/>
          <ac:spMkLst>
            <pc:docMk/>
            <pc:sldMk cId="958065209" sldId="4403"/>
            <ac:spMk id="385" creationId="{2E4E5003-AE36-418E-847A-9CB05C58B530}"/>
          </ac:spMkLst>
        </pc:spChg>
        <pc:spChg chg="del">
          <ac:chgData name="Vik Verma" userId="658c3117-1579-4ad0-bc27-385c6f2212e9" providerId="ADAL" clId="{884E122A-9493-4B9D-A888-CA64B8E3236B}" dt="2020-09-13T11:45:03.865" v="26" actId="478"/>
          <ac:spMkLst>
            <pc:docMk/>
            <pc:sldMk cId="958065209" sldId="4403"/>
            <ac:spMk id="386" creationId="{D3369BB6-F6DB-4083-A449-EBF37F2C4869}"/>
          </ac:spMkLst>
        </pc:spChg>
        <pc:spChg chg="add del">
          <ac:chgData name="Vik Verma" userId="658c3117-1579-4ad0-bc27-385c6f2212e9" providerId="ADAL" clId="{884E122A-9493-4B9D-A888-CA64B8E3236B}" dt="2020-09-13T11:46:19.003" v="32" actId="478"/>
          <ac:spMkLst>
            <pc:docMk/>
            <pc:sldMk cId="958065209" sldId="4403"/>
            <ac:spMk id="387" creationId="{DCDB1B46-8A05-433D-B226-E88FF3E12018}"/>
          </ac:spMkLst>
        </pc:spChg>
        <pc:spChg chg="mod topLvl">
          <ac:chgData name="Vik Verma" userId="658c3117-1579-4ad0-bc27-385c6f2212e9" providerId="ADAL" clId="{884E122A-9493-4B9D-A888-CA64B8E3236B}" dt="2020-09-13T11:44:15.435" v="13" actId="478"/>
          <ac:spMkLst>
            <pc:docMk/>
            <pc:sldMk cId="958065209" sldId="4403"/>
            <ac:spMk id="389" creationId="{E2EF18E9-E4CB-454B-B76D-EB4392928A47}"/>
          </ac:spMkLst>
        </pc:spChg>
        <pc:spChg chg="del">
          <ac:chgData name="Vik Verma" userId="658c3117-1579-4ad0-bc27-385c6f2212e9" providerId="ADAL" clId="{884E122A-9493-4B9D-A888-CA64B8E3236B}" dt="2020-09-13T11:43:29.544" v="0" actId="478"/>
          <ac:spMkLst>
            <pc:docMk/>
            <pc:sldMk cId="958065209" sldId="4403"/>
            <ac:spMk id="390" creationId="{C4DDC3F1-8B51-460F-A4AA-74184895ADCD}"/>
          </ac:spMkLst>
        </pc:spChg>
        <pc:spChg chg="del">
          <ac:chgData name="Vik Verma" userId="658c3117-1579-4ad0-bc27-385c6f2212e9" providerId="ADAL" clId="{884E122A-9493-4B9D-A888-CA64B8E3236B}" dt="2020-09-13T11:43:32.316" v="1" actId="478"/>
          <ac:spMkLst>
            <pc:docMk/>
            <pc:sldMk cId="958065209" sldId="4403"/>
            <ac:spMk id="392" creationId="{463EA259-6009-4C93-9158-007EB9CC6612}"/>
          </ac:spMkLst>
        </pc:spChg>
        <pc:spChg chg="mod">
          <ac:chgData name="Vik Verma" userId="658c3117-1579-4ad0-bc27-385c6f2212e9" providerId="ADAL" clId="{884E122A-9493-4B9D-A888-CA64B8E3236B}" dt="2020-09-13T11:46:15.547" v="30" actId="14100"/>
          <ac:spMkLst>
            <pc:docMk/>
            <pc:sldMk cId="958065209" sldId="4403"/>
            <ac:spMk id="556" creationId="{A1ECC2D6-EEC8-457F-BB5F-0AE8F85B7DCE}"/>
          </ac:spMkLst>
        </pc:spChg>
        <pc:spChg chg="del mod topLvl">
          <ac:chgData name="Vik Verma" userId="658c3117-1579-4ad0-bc27-385c6f2212e9" providerId="ADAL" clId="{884E122A-9493-4B9D-A888-CA64B8E3236B}" dt="2020-09-13T11:44:15.435" v="13" actId="478"/>
          <ac:spMkLst>
            <pc:docMk/>
            <pc:sldMk cId="958065209" sldId="4403"/>
            <ac:spMk id="643" creationId="{B5E3FB8C-7D58-4D5A-A935-DD6AFDCBDA10}"/>
          </ac:spMkLst>
        </pc:spChg>
        <pc:grpChg chg="mod">
          <ac:chgData name="Vik Verma" userId="658c3117-1579-4ad0-bc27-385c6f2212e9" providerId="ADAL" clId="{884E122A-9493-4B9D-A888-CA64B8E3236B}" dt="2020-09-13T11:44:27.705" v="17" actId="1076"/>
          <ac:grpSpMkLst>
            <pc:docMk/>
            <pc:sldMk cId="958065209" sldId="4403"/>
            <ac:grpSpMk id="25" creationId="{1D2B6E65-2C6E-47A4-86EA-BE343E742049}"/>
          </ac:grpSpMkLst>
        </pc:grpChg>
        <pc:grpChg chg="del">
          <ac:chgData name="Vik Verma" userId="658c3117-1579-4ad0-bc27-385c6f2212e9" providerId="ADAL" clId="{884E122A-9493-4B9D-A888-CA64B8E3236B}" dt="2020-09-13T11:44:15.435" v="13" actId="478"/>
          <ac:grpSpMkLst>
            <pc:docMk/>
            <pc:sldMk cId="958065209" sldId="4403"/>
            <ac:grpSpMk id="30" creationId="{E07C47F9-ACEC-4D51-A8A2-A450AC7DFD0D}"/>
          </ac:grpSpMkLst>
        </pc:grpChg>
        <pc:grpChg chg="mod">
          <ac:chgData name="Vik Verma" userId="658c3117-1579-4ad0-bc27-385c6f2212e9" providerId="ADAL" clId="{884E122A-9493-4B9D-A888-CA64B8E3236B}" dt="2020-09-13T11:44:46.122" v="23" actId="1076"/>
          <ac:grpSpMkLst>
            <pc:docMk/>
            <pc:sldMk cId="958065209" sldId="4403"/>
            <ac:grpSpMk id="377" creationId="{3DC9AED3-2E71-4895-AC21-1264D153E87D}"/>
          </ac:grpSpMkLst>
        </pc:grpChg>
        <pc:grpChg chg="del">
          <ac:chgData name="Vik Verma" userId="658c3117-1579-4ad0-bc27-385c6f2212e9" providerId="ADAL" clId="{884E122A-9493-4B9D-A888-CA64B8E3236B}" dt="2020-09-13T11:45:07.482" v="27" actId="478"/>
          <ac:grpSpMkLst>
            <pc:docMk/>
            <pc:sldMk cId="958065209" sldId="4403"/>
            <ac:grpSpMk id="384" creationId="{B592071A-C5F0-4DC4-B32F-5EB42925D1C8}"/>
          </ac:grpSpMkLst>
        </pc:grpChg>
        <pc:picChg chg="mod">
          <ac:chgData name="Vik Verma" userId="658c3117-1579-4ad0-bc27-385c6f2212e9" providerId="ADAL" clId="{884E122A-9493-4B9D-A888-CA64B8E3236B}" dt="2020-09-13T11:44:59.532" v="25" actId="1076"/>
          <ac:picMkLst>
            <pc:docMk/>
            <pc:sldMk cId="958065209" sldId="4403"/>
            <ac:picMk id="382" creationId="{56C7513C-9870-48F8-9A02-0D08D27B1A54}"/>
          </ac:picMkLst>
        </pc:picChg>
        <pc:picChg chg="mod">
          <ac:chgData name="Vik Verma" userId="658c3117-1579-4ad0-bc27-385c6f2212e9" providerId="ADAL" clId="{884E122A-9493-4B9D-A888-CA64B8E3236B}" dt="2020-09-13T11:44:52.660" v="24" actId="1076"/>
          <ac:picMkLst>
            <pc:docMk/>
            <pc:sldMk cId="958065209" sldId="4403"/>
            <ac:picMk id="383" creationId="{51E4A419-4928-4271-91BB-E3202E610E31}"/>
          </ac:picMkLst>
        </pc:picChg>
        <pc:cxnChg chg="mod">
          <ac:chgData name="Vik Verma" userId="658c3117-1579-4ad0-bc27-385c6f2212e9" providerId="ADAL" clId="{884E122A-9493-4B9D-A888-CA64B8E3236B}" dt="2020-09-13T11:44:10.467" v="12" actId="20577"/>
          <ac:cxnSpMkLst>
            <pc:docMk/>
            <pc:sldMk cId="958065209" sldId="4403"/>
            <ac:cxnSpMk id="311" creationId="{1894E009-10C6-491B-98D8-5BDCEEB11732}"/>
          </ac:cxnSpMkLst>
        </pc:cxnChg>
        <pc:cxnChg chg="del">
          <ac:chgData name="Vik Verma" userId="658c3117-1579-4ad0-bc27-385c6f2212e9" providerId="ADAL" clId="{884E122A-9493-4B9D-A888-CA64B8E3236B}" dt="2020-09-13T11:43:52.136" v="2" actId="478"/>
          <ac:cxnSpMkLst>
            <pc:docMk/>
            <pc:sldMk cId="958065209" sldId="4403"/>
            <ac:cxnSpMk id="487" creationId="{8E4028AD-7AE7-4FA5-9E61-2778447C655F}"/>
          </ac:cxnSpMkLst>
        </pc:cxnChg>
      </pc:sldChg>
      <pc:sldChg chg="addSp delSp modSp mod delAnim modAnim">
        <pc:chgData name="Vik Verma" userId="658c3117-1579-4ad0-bc27-385c6f2212e9" providerId="ADAL" clId="{884E122A-9493-4B9D-A888-CA64B8E3236B}" dt="2020-09-13T13:15:01.325" v="2024" actId="1076"/>
        <pc:sldMkLst>
          <pc:docMk/>
          <pc:sldMk cId="3277751935" sldId="4404"/>
        </pc:sldMkLst>
        <pc:spChg chg="del">
          <ac:chgData name="Vik Verma" userId="658c3117-1579-4ad0-bc27-385c6f2212e9" providerId="ADAL" clId="{884E122A-9493-4B9D-A888-CA64B8E3236B}" dt="2020-09-13T12:46:00.946" v="999" actId="478"/>
          <ac:spMkLst>
            <pc:docMk/>
            <pc:sldMk cId="3277751935" sldId="4404"/>
            <ac:spMk id="2" creationId="{6FFC6217-315E-4B39-A7F8-0A572D169019}"/>
          </ac:spMkLst>
        </pc:spChg>
        <pc:spChg chg="del">
          <ac:chgData name="Vik Verma" userId="658c3117-1579-4ad0-bc27-385c6f2212e9" providerId="ADAL" clId="{884E122A-9493-4B9D-A888-CA64B8E3236B}" dt="2020-09-13T12:46:00.946" v="999" actId="478"/>
          <ac:spMkLst>
            <pc:docMk/>
            <pc:sldMk cId="3277751935" sldId="4404"/>
            <ac:spMk id="3" creationId="{B64124A4-F937-4240-9347-0892AA7C232B}"/>
          </ac:spMkLst>
        </pc:spChg>
        <pc:spChg chg="mod topLvl">
          <ac:chgData name="Vik Verma" userId="658c3117-1579-4ad0-bc27-385c6f2212e9" providerId="ADAL" clId="{884E122A-9493-4B9D-A888-CA64B8E3236B}" dt="2020-09-13T13:12:56.158" v="1959" actId="1036"/>
          <ac:spMkLst>
            <pc:docMk/>
            <pc:sldMk cId="3277751935" sldId="4404"/>
            <ac:spMk id="5" creationId="{8B80A270-A039-4EA1-9EB4-B3857D93BFF8}"/>
          </ac:spMkLst>
        </pc:spChg>
        <pc:spChg chg="add mod ord">
          <ac:chgData name="Vik Verma" userId="658c3117-1579-4ad0-bc27-385c6f2212e9" providerId="ADAL" clId="{884E122A-9493-4B9D-A888-CA64B8E3236B}" dt="2020-09-13T13:12:56.158" v="1959" actId="1036"/>
          <ac:spMkLst>
            <pc:docMk/>
            <pc:sldMk cId="3277751935" sldId="4404"/>
            <ac:spMk id="8" creationId="{0716D359-5FD5-41BB-BA63-C991E3061632}"/>
          </ac:spMkLst>
        </pc:spChg>
        <pc:spChg chg="add mod">
          <ac:chgData name="Vik Verma" userId="658c3117-1579-4ad0-bc27-385c6f2212e9" providerId="ADAL" clId="{884E122A-9493-4B9D-A888-CA64B8E3236B}" dt="2020-09-13T13:12:56.158" v="1959" actId="1036"/>
          <ac:spMkLst>
            <pc:docMk/>
            <pc:sldMk cId="3277751935" sldId="4404"/>
            <ac:spMk id="9" creationId="{934D27E6-C80A-4F7E-882B-394C9C4A9824}"/>
          </ac:spMkLst>
        </pc:spChg>
        <pc:spChg chg="add mod ord">
          <ac:chgData name="Vik Verma" userId="658c3117-1579-4ad0-bc27-385c6f2212e9" providerId="ADAL" clId="{884E122A-9493-4B9D-A888-CA64B8E3236B}" dt="2020-09-13T13:12:56.158" v="1959" actId="1036"/>
          <ac:spMkLst>
            <pc:docMk/>
            <pc:sldMk cId="3277751935" sldId="4404"/>
            <ac:spMk id="11" creationId="{30529083-4E8C-4E06-882D-38A385AA374D}"/>
          </ac:spMkLst>
        </pc:spChg>
        <pc:spChg chg="add mod">
          <ac:chgData name="Vik Verma" userId="658c3117-1579-4ad0-bc27-385c6f2212e9" providerId="ADAL" clId="{884E122A-9493-4B9D-A888-CA64B8E3236B}" dt="2020-09-13T13:12:56.158" v="1959" actId="1036"/>
          <ac:spMkLst>
            <pc:docMk/>
            <pc:sldMk cId="3277751935" sldId="4404"/>
            <ac:spMk id="12" creationId="{27E8A7F9-A06D-4ECF-B682-06D36161A0A5}"/>
          </ac:spMkLst>
        </pc:spChg>
        <pc:spChg chg="add mod">
          <ac:chgData name="Vik Verma" userId="658c3117-1579-4ad0-bc27-385c6f2212e9" providerId="ADAL" clId="{884E122A-9493-4B9D-A888-CA64B8E3236B}" dt="2020-09-13T12:50:01.994" v="1036" actId="1036"/>
          <ac:spMkLst>
            <pc:docMk/>
            <pc:sldMk cId="3277751935" sldId="4404"/>
            <ac:spMk id="14" creationId="{BF176777-FAC5-4358-B195-2494C8D67C90}"/>
          </ac:spMkLst>
        </pc:spChg>
        <pc:spChg chg="add mod">
          <ac:chgData name="Vik Verma" userId="658c3117-1579-4ad0-bc27-385c6f2212e9" providerId="ADAL" clId="{884E122A-9493-4B9D-A888-CA64B8E3236B}" dt="2020-09-13T12:50:01.994" v="1036" actId="1036"/>
          <ac:spMkLst>
            <pc:docMk/>
            <pc:sldMk cId="3277751935" sldId="4404"/>
            <ac:spMk id="17" creationId="{9BABE4F3-0CD0-4D5D-BBAB-A9B05386521B}"/>
          </ac:spMkLst>
        </pc:spChg>
        <pc:spChg chg="add mod">
          <ac:chgData name="Vik Verma" userId="658c3117-1579-4ad0-bc27-385c6f2212e9" providerId="ADAL" clId="{884E122A-9493-4B9D-A888-CA64B8E3236B}" dt="2020-09-13T13:12:56.158" v="1959" actId="1036"/>
          <ac:spMkLst>
            <pc:docMk/>
            <pc:sldMk cId="3277751935" sldId="4404"/>
            <ac:spMk id="20" creationId="{B7CA7F90-3D43-4C2C-86A5-EC130FB49BBD}"/>
          </ac:spMkLst>
        </pc:spChg>
        <pc:spChg chg="mod">
          <ac:chgData name="Vik Verma" userId="658c3117-1579-4ad0-bc27-385c6f2212e9" providerId="ADAL" clId="{884E122A-9493-4B9D-A888-CA64B8E3236B}" dt="2020-09-13T13:12:56.158" v="1959" actId="1036"/>
          <ac:spMkLst>
            <pc:docMk/>
            <pc:sldMk cId="3277751935" sldId="4404"/>
            <ac:spMk id="22" creationId="{192D5E1C-12A1-403D-9C86-0FE0BAAFD591}"/>
          </ac:spMkLst>
        </pc:spChg>
        <pc:spChg chg="mod">
          <ac:chgData name="Vik Verma" userId="658c3117-1579-4ad0-bc27-385c6f2212e9" providerId="ADAL" clId="{884E122A-9493-4B9D-A888-CA64B8E3236B}" dt="2020-09-13T13:12:56.158" v="1959" actId="1036"/>
          <ac:spMkLst>
            <pc:docMk/>
            <pc:sldMk cId="3277751935" sldId="4404"/>
            <ac:spMk id="24" creationId="{69B94E66-09AF-4545-ABE8-861D3A4CD291}"/>
          </ac:spMkLst>
        </pc:spChg>
        <pc:spChg chg="mod">
          <ac:chgData name="Vik Verma" userId="658c3117-1579-4ad0-bc27-385c6f2212e9" providerId="ADAL" clId="{884E122A-9493-4B9D-A888-CA64B8E3236B}" dt="2020-09-13T13:12:56.158" v="1959" actId="1036"/>
          <ac:spMkLst>
            <pc:docMk/>
            <pc:sldMk cId="3277751935" sldId="4404"/>
            <ac:spMk id="26" creationId="{94DF68D9-14DF-4A66-8E33-2B4734A83C17}"/>
          </ac:spMkLst>
        </pc:spChg>
        <pc:spChg chg="mod">
          <ac:chgData name="Vik Verma" userId="658c3117-1579-4ad0-bc27-385c6f2212e9" providerId="ADAL" clId="{884E122A-9493-4B9D-A888-CA64B8E3236B}" dt="2020-09-13T13:12:56.158" v="1959" actId="1036"/>
          <ac:spMkLst>
            <pc:docMk/>
            <pc:sldMk cId="3277751935" sldId="4404"/>
            <ac:spMk id="27" creationId="{05D62B3C-4B61-49EB-A916-A5C6D6F16A16}"/>
          </ac:spMkLst>
        </pc:spChg>
        <pc:spChg chg="mod">
          <ac:chgData name="Vik Verma" userId="658c3117-1579-4ad0-bc27-385c6f2212e9" providerId="ADAL" clId="{884E122A-9493-4B9D-A888-CA64B8E3236B}" dt="2020-09-13T13:12:56.158" v="1959" actId="1036"/>
          <ac:spMkLst>
            <pc:docMk/>
            <pc:sldMk cId="3277751935" sldId="4404"/>
            <ac:spMk id="29" creationId="{7CBA6AB2-B777-465C-9A2F-D886D73280F5}"/>
          </ac:spMkLst>
        </pc:spChg>
        <pc:spChg chg="mod">
          <ac:chgData name="Vik Verma" userId="658c3117-1579-4ad0-bc27-385c6f2212e9" providerId="ADAL" clId="{884E122A-9493-4B9D-A888-CA64B8E3236B}" dt="2020-09-13T13:12:56.158" v="1959" actId="1036"/>
          <ac:spMkLst>
            <pc:docMk/>
            <pc:sldMk cId="3277751935" sldId="4404"/>
            <ac:spMk id="30" creationId="{87B979F3-D7D2-4FDE-8E2A-9E6C571BD34D}"/>
          </ac:spMkLst>
        </pc:spChg>
        <pc:spChg chg="mod">
          <ac:chgData name="Vik Verma" userId="658c3117-1579-4ad0-bc27-385c6f2212e9" providerId="ADAL" clId="{884E122A-9493-4B9D-A888-CA64B8E3236B}" dt="2020-09-13T13:12:56.158" v="1959" actId="1036"/>
          <ac:spMkLst>
            <pc:docMk/>
            <pc:sldMk cId="3277751935" sldId="4404"/>
            <ac:spMk id="32" creationId="{C99DC447-BF4C-47C5-B44F-5C4989A3A38C}"/>
          </ac:spMkLst>
        </pc:spChg>
        <pc:spChg chg="mod">
          <ac:chgData name="Vik Verma" userId="658c3117-1579-4ad0-bc27-385c6f2212e9" providerId="ADAL" clId="{884E122A-9493-4B9D-A888-CA64B8E3236B}" dt="2020-09-13T13:12:56.158" v="1959" actId="1036"/>
          <ac:spMkLst>
            <pc:docMk/>
            <pc:sldMk cId="3277751935" sldId="4404"/>
            <ac:spMk id="33" creationId="{34311B24-4F40-42F6-8C7F-013CDBE39F28}"/>
          </ac:spMkLst>
        </pc:spChg>
        <pc:spChg chg="mod">
          <ac:chgData name="Vik Verma" userId="658c3117-1579-4ad0-bc27-385c6f2212e9" providerId="ADAL" clId="{884E122A-9493-4B9D-A888-CA64B8E3236B}" dt="2020-09-13T13:12:56.158" v="1959" actId="1036"/>
          <ac:spMkLst>
            <pc:docMk/>
            <pc:sldMk cId="3277751935" sldId="4404"/>
            <ac:spMk id="34" creationId="{49D4F9A6-CF99-4366-A4CC-FD7A863E5B47}"/>
          </ac:spMkLst>
        </pc:spChg>
        <pc:spChg chg="mod">
          <ac:chgData name="Vik Verma" userId="658c3117-1579-4ad0-bc27-385c6f2212e9" providerId="ADAL" clId="{884E122A-9493-4B9D-A888-CA64B8E3236B}" dt="2020-09-13T13:12:56.158" v="1959" actId="1036"/>
          <ac:spMkLst>
            <pc:docMk/>
            <pc:sldMk cId="3277751935" sldId="4404"/>
            <ac:spMk id="35" creationId="{98F3D24A-CD1F-49B5-ABF0-E8C9FC5086F2}"/>
          </ac:spMkLst>
        </pc:spChg>
        <pc:spChg chg="mod">
          <ac:chgData name="Vik Verma" userId="658c3117-1579-4ad0-bc27-385c6f2212e9" providerId="ADAL" clId="{884E122A-9493-4B9D-A888-CA64B8E3236B}" dt="2020-09-13T13:12:56.158" v="1959" actId="1036"/>
          <ac:spMkLst>
            <pc:docMk/>
            <pc:sldMk cId="3277751935" sldId="4404"/>
            <ac:spMk id="37" creationId="{780EF7ED-ADCD-445C-A6A3-58060FAB8F9A}"/>
          </ac:spMkLst>
        </pc:spChg>
        <pc:spChg chg="mod">
          <ac:chgData name="Vik Verma" userId="658c3117-1579-4ad0-bc27-385c6f2212e9" providerId="ADAL" clId="{884E122A-9493-4B9D-A888-CA64B8E3236B}" dt="2020-09-13T13:12:56.158" v="1959" actId="1036"/>
          <ac:spMkLst>
            <pc:docMk/>
            <pc:sldMk cId="3277751935" sldId="4404"/>
            <ac:spMk id="39" creationId="{C77B51ED-A286-4D4B-8235-C0C3FA7DFA3D}"/>
          </ac:spMkLst>
        </pc:spChg>
        <pc:spChg chg="mod">
          <ac:chgData name="Vik Verma" userId="658c3117-1579-4ad0-bc27-385c6f2212e9" providerId="ADAL" clId="{884E122A-9493-4B9D-A888-CA64B8E3236B}" dt="2020-09-13T13:12:56.158" v="1959" actId="1036"/>
          <ac:spMkLst>
            <pc:docMk/>
            <pc:sldMk cId="3277751935" sldId="4404"/>
            <ac:spMk id="41" creationId="{827ACD9A-6D03-4ABA-B4D7-D3799BE0F9A4}"/>
          </ac:spMkLst>
        </pc:spChg>
        <pc:spChg chg="mod">
          <ac:chgData name="Vik Verma" userId="658c3117-1579-4ad0-bc27-385c6f2212e9" providerId="ADAL" clId="{884E122A-9493-4B9D-A888-CA64B8E3236B}" dt="2020-09-13T13:12:56.158" v="1959" actId="1036"/>
          <ac:spMkLst>
            <pc:docMk/>
            <pc:sldMk cId="3277751935" sldId="4404"/>
            <ac:spMk id="42" creationId="{E678402B-7169-4E69-BDEA-EF3A27132CA7}"/>
          </ac:spMkLst>
        </pc:spChg>
        <pc:spChg chg="mod">
          <ac:chgData name="Vik Verma" userId="658c3117-1579-4ad0-bc27-385c6f2212e9" providerId="ADAL" clId="{884E122A-9493-4B9D-A888-CA64B8E3236B}" dt="2020-09-13T13:12:56.158" v="1959" actId="1036"/>
          <ac:spMkLst>
            <pc:docMk/>
            <pc:sldMk cId="3277751935" sldId="4404"/>
            <ac:spMk id="44" creationId="{76A01F70-4DFA-4CAD-95DB-C60280438046}"/>
          </ac:spMkLst>
        </pc:spChg>
        <pc:spChg chg="mod">
          <ac:chgData name="Vik Verma" userId="658c3117-1579-4ad0-bc27-385c6f2212e9" providerId="ADAL" clId="{884E122A-9493-4B9D-A888-CA64B8E3236B}" dt="2020-09-13T13:12:56.158" v="1959" actId="1036"/>
          <ac:spMkLst>
            <pc:docMk/>
            <pc:sldMk cId="3277751935" sldId="4404"/>
            <ac:spMk id="46" creationId="{D7DC3F42-FD3B-4703-B402-CD2EB94883CB}"/>
          </ac:spMkLst>
        </pc:spChg>
        <pc:spChg chg="mod">
          <ac:chgData name="Vik Verma" userId="658c3117-1579-4ad0-bc27-385c6f2212e9" providerId="ADAL" clId="{884E122A-9493-4B9D-A888-CA64B8E3236B}" dt="2020-09-13T13:12:56.158" v="1959" actId="1036"/>
          <ac:spMkLst>
            <pc:docMk/>
            <pc:sldMk cId="3277751935" sldId="4404"/>
            <ac:spMk id="48" creationId="{223BFE42-4440-4AA2-B236-C87AD1F38586}"/>
          </ac:spMkLst>
        </pc:spChg>
        <pc:spChg chg="mod">
          <ac:chgData name="Vik Verma" userId="658c3117-1579-4ad0-bc27-385c6f2212e9" providerId="ADAL" clId="{884E122A-9493-4B9D-A888-CA64B8E3236B}" dt="2020-09-13T13:12:56.158" v="1959" actId="1036"/>
          <ac:spMkLst>
            <pc:docMk/>
            <pc:sldMk cId="3277751935" sldId="4404"/>
            <ac:spMk id="49" creationId="{FE938934-5EF6-4ED2-A02B-0429637361CF}"/>
          </ac:spMkLst>
        </pc:spChg>
        <pc:spChg chg="mod">
          <ac:chgData name="Vik Verma" userId="658c3117-1579-4ad0-bc27-385c6f2212e9" providerId="ADAL" clId="{884E122A-9493-4B9D-A888-CA64B8E3236B}" dt="2020-09-13T13:12:56.158" v="1959" actId="1036"/>
          <ac:spMkLst>
            <pc:docMk/>
            <pc:sldMk cId="3277751935" sldId="4404"/>
            <ac:spMk id="50" creationId="{F4B9D426-E94F-4D0F-BE30-698BB1FA5464}"/>
          </ac:spMkLst>
        </pc:spChg>
        <pc:spChg chg="mod">
          <ac:chgData name="Vik Verma" userId="658c3117-1579-4ad0-bc27-385c6f2212e9" providerId="ADAL" clId="{884E122A-9493-4B9D-A888-CA64B8E3236B}" dt="2020-09-13T13:12:56.158" v="1959" actId="1036"/>
          <ac:spMkLst>
            <pc:docMk/>
            <pc:sldMk cId="3277751935" sldId="4404"/>
            <ac:spMk id="51" creationId="{AFEB3C00-6E34-4A24-BF1B-E3BB0C5684F8}"/>
          </ac:spMkLst>
        </pc:spChg>
        <pc:spChg chg="mod">
          <ac:chgData name="Vik Verma" userId="658c3117-1579-4ad0-bc27-385c6f2212e9" providerId="ADAL" clId="{884E122A-9493-4B9D-A888-CA64B8E3236B}" dt="2020-09-13T13:12:56.158" v="1959" actId="1036"/>
          <ac:spMkLst>
            <pc:docMk/>
            <pc:sldMk cId="3277751935" sldId="4404"/>
            <ac:spMk id="52" creationId="{5E77B6B1-F13E-483A-84F0-F156B4335A89}"/>
          </ac:spMkLst>
        </pc:spChg>
        <pc:spChg chg="mod">
          <ac:chgData name="Vik Verma" userId="658c3117-1579-4ad0-bc27-385c6f2212e9" providerId="ADAL" clId="{884E122A-9493-4B9D-A888-CA64B8E3236B}" dt="2020-09-13T13:12:56.158" v="1959" actId="1036"/>
          <ac:spMkLst>
            <pc:docMk/>
            <pc:sldMk cId="3277751935" sldId="4404"/>
            <ac:spMk id="53" creationId="{96CF7CD4-986D-4A44-8F1D-50C28C069544}"/>
          </ac:spMkLst>
        </pc:spChg>
        <pc:spChg chg="mod">
          <ac:chgData name="Vik Verma" userId="658c3117-1579-4ad0-bc27-385c6f2212e9" providerId="ADAL" clId="{884E122A-9493-4B9D-A888-CA64B8E3236B}" dt="2020-09-13T13:12:56.158" v="1959" actId="1036"/>
          <ac:spMkLst>
            <pc:docMk/>
            <pc:sldMk cId="3277751935" sldId="4404"/>
            <ac:spMk id="54" creationId="{3FA9E87F-8DE4-4A04-932E-676E52DF947B}"/>
          </ac:spMkLst>
        </pc:spChg>
        <pc:spChg chg="mod">
          <ac:chgData name="Vik Verma" userId="658c3117-1579-4ad0-bc27-385c6f2212e9" providerId="ADAL" clId="{884E122A-9493-4B9D-A888-CA64B8E3236B}" dt="2020-09-13T13:12:56.158" v="1959" actId="1036"/>
          <ac:spMkLst>
            <pc:docMk/>
            <pc:sldMk cId="3277751935" sldId="4404"/>
            <ac:spMk id="55" creationId="{40B71442-034F-4C10-A936-ED836F533F17}"/>
          </ac:spMkLst>
        </pc:spChg>
        <pc:spChg chg="add del mod">
          <ac:chgData name="Vik Verma" userId="658c3117-1579-4ad0-bc27-385c6f2212e9" providerId="ADAL" clId="{884E122A-9493-4B9D-A888-CA64B8E3236B}" dt="2020-09-13T11:54:19.756" v="120" actId="478"/>
          <ac:spMkLst>
            <pc:docMk/>
            <pc:sldMk cId="3277751935" sldId="4404"/>
            <ac:spMk id="59" creationId="{8B7F02B0-CFF9-4931-8C4F-E0F657B6860C}"/>
          </ac:spMkLst>
        </pc:spChg>
        <pc:spChg chg="add mod topLvl">
          <ac:chgData name="Vik Verma" userId="658c3117-1579-4ad0-bc27-385c6f2212e9" providerId="ADAL" clId="{884E122A-9493-4B9D-A888-CA64B8E3236B}" dt="2020-09-13T13:12:56.158" v="1959" actId="1036"/>
          <ac:spMkLst>
            <pc:docMk/>
            <pc:sldMk cId="3277751935" sldId="4404"/>
            <ac:spMk id="61" creationId="{EC4E744E-A9F0-403A-8017-B708C14C1E51}"/>
          </ac:spMkLst>
        </pc:spChg>
        <pc:spChg chg="add mod ord">
          <ac:chgData name="Vik Verma" userId="658c3117-1579-4ad0-bc27-385c6f2212e9" providerId="ADAL" clId="{884E122A-9493-4B9D-A888-CA64B8E3236B}" dt="2020-09-13T13:12:56.158" v="1959" actId="1036"/>
          <ac:spMkLst>
            <pc:docMk/>
            <pc:sldMk cId="3277751935" sldId="4404"/>
            <ac:spMk id="64" creationId="{366E5796-48A5-4FBD-8D2B-C574DE4584F5}"/>
          </ac:spMkLst>
        </pc:spChg>
        <pc:spChg chg="add del mod topLvl">
          <ac:chgData name="Vik Verma" userId="658c3117-1579-4ad0-bc27-385c6f2212e9" providerId="ADAL" clId="{884E122A-9493-4B9D-A888-CA64B8E3236B}" dt="2020-09-13T11:57:24.377" v="156" actId="478"/>
          <ac:spMkLst>
            <pc:docMk/>
            <pc:sldMk cId="3277751935" sldId="4404"/>
            <ac:spMk id="65" creationId="{188E662B-1212-4DC7-9E54-DE5483AE921D}"/>
          </ac:spMkLst>
        </pc:spChg>
        <pc:spChg chg="add del mod">
          <ac:chgData name="Vik Verma" userId="658c3117-1579-4ad0-bc27-385c6f2212e9" providerId="ADAL" clId="{884E122A-9493-4B9D-A888-CA64B8E3236B}" dt="2020-09-13T11:57:29.603" v="157" actId="478"/>
          <ac:spMkLst>
            <pc:docMk/>
            <pc:sldMk cId="3277751935" sldId="4404"/>
            <ac:spMk id="66" creationId="{5BFD3759-F8AD-4B02-9DE0-5872B1D836D6}"/>
          </ac:spMkLst>
        </pc:spChg>
        <pc:spChg chg="mod">
          <ac:chgData name="Vik Verma" userId="658c3117-1579-4ad0-bc27-385c6f2212e9" providerId="ADAL" clId="{884E122A-9493-4B9D-A888-CA64B8E3236B}" dt="2020-09-13T11:54:13.246" v="119"/>
          <ac:spMkLst>
            <pc:docMk/>
            <pc:sldMk cId="3277751935" sldId="4404"/>
            <ac:spMk id="68" creationId="{0FB65054-B4FB-46C5-8207-6C6DBF39F2A5}"/>
          </ac:spMkLst>
        </pc:spChg>
        <pc:spChg chg="mod">
          <ac:chgData name="Vik Verma" userId="658c3117-1579-4ad0-bc27-385c6f2212e9" providerId="ADAL" clId="{884E122A-9493-4B9D-A888-CA64B8E3236B}" dt="2020-09-13T11:54:13.246" v="119"/>
          <ac:spMkLst>
            <pc:docMk/>
            <pc:sldMk cId="3277751935" sldId="4404"/>
            <ac:spMk id="69" creationId="{A5234783-1FC1-4EA6-839A-F5C0FDEEBFCE}"/>
          </ac:spMkLst>
        </pc:spChg>
        <pc:spChg chg="mod">
          <ac:chgData name="Vik Verma" userId="658c3117-1579-4ad0-bc27-385c6f2212e9" providerId="ADAL" clId="{884E122A-9493-4B9D-A888-CA64B8E3236B}" dt="2020-09-13T11:54:13.246" v="119"/>
          <ac:spMkLst>
            <pc:docMk/>
            <pc:sldMk cId="3277751935" sldId="4404"/>
            <ac:spMk id="71" creationId="{4B258AF2-2372-4E94-AF14-E12D083ADEFA}"/>
          </ac:spMkLst>
        </pc:spChg>
        <pc:spChg chg="mod">
          <ac:chgData name="Vik Verma" userId="658c3117-1579-4ad0-bc27-385c6f2212e9" providerId="ADAL" clId="{884E122A-9493-4B9D-A888-CA64B8E3236B}" dt="2020-09-13T11:54:13.246" v="119"/>
          <ac:spMkLst>
            <pc:docMk/>
            <pc:sldMk cId="3277751935" sldId="4404"/>
            <ac:spMk id="72" creationId="{7CB0F891-AEDA-475B-ADCC-C46782002221}"/>
          </ac:spMkLst>
        </pc:spChg>
        <pc:spChg chg="mod">
          <ac:chgData name="Vik Verma" userId="658c3117-1579-4ad0-bc27-385c6f2212e9" providerId="ADAL" clId="{884E122A-9493-4B9D-A888-CA64B8E3236B}" dt="2020-09-13T11:54:13.246" v="119"/>
          <ac:spMkLst>
            <pc:docMk/>
            <pc:sldMk cId="3277751935" sldId="4404"/>
            <ac:spMk id="73" creationId="{95CD08EA-C806-4839-B4B6-CA0DC0B6645B}"/>
          </ac:spMkLst>
        </pc:spChg>
        <pc:spChg chg="mod">
          <ac:chgData name="Vik Verma" userId="658c3117-1579-4ad0-bc27-385c6f2212e9" providerId="ADAL" clId="{884E122A-9493-4B9D-A888-CA64B8E3236B}" dt="2020-09-13T11:54:13.246" v="119"/>
          <ac:spMkLst>
            <pc:docMk/>
            <pc:sldMk cId="3277751935" sldId="4404"/>
            <ac:spMk id="74" creationId="{BFC6C5BA-CA24-4654-B037-5EA0C9A2E78A}"/>
          </ac:spMkLst>
        </pc:spChg>
        <pc:spChg chg="mod">
          <ac:chgData name="Vik Verma" userId="658c3117-1579-4ad0-bc27-385c6f2212e9" providerId="ADAL" clId="{884E122A-9493-4B9D-A888-CA64B8E3236B}" dt="2020-09-13T11:54:13.246" v="119"/>
          <ac:spMkLst>
            <pc:docMk/>
            <pc:sldMk cId="3277751935" sldId="4404"/>
            <ac:spMk id="76" creationId="{0BE38A01-E0D5-4034-A655-C0B3C112CF18}"/>
          </ac:spMkLst>
        </pc:spChg>
        <pc:spChg chg="mod">
          <ac:chgData name="Vik Verma" userId="658c3117-1579-4ad0-bc27-385c6f2212e9" providerId="ADAL" clId="{884E122A-9493-4B9D-A888-CA64B8E3236B}" dt="2020-09-13T11:54:13.246" v="119"/>
          <ac:spMkLst>
            <pc:docMk/>
            <pc:sldMk cId="3277751935" sldId="4404"/>
            <ac:spMk id="77" creationId="{9783F355-E0A1-4454-B79C-3EF52CE1F45C}"/>
          </ac:spMkLst>
        </pc:spChg>
        <pc:spChg chg="mod">
          <ac:chgData name="Vik Verma" userId="658c3117-1579-4ad0-bc27-385c6f2212e9" providerId="ADAL" clId="{884E122A-9493-4B9D-A888-CA64B8E3236B}" dt="2020-09-13T11:54:13.246" v="119"/>
          <ac:spMkLst>
            <pc:docMk/>
            <pc:sldMk cId="3277751935" sldId="4404"/>
            <ac:spMk id="80" creationId="{BD8459E3-00D2-4297-8908-6675A6BC3B99}"/>
          </ac:spMkLst>
        </pc:spChg>
        <pc:spChg chg="mod">
          <ac:chgData name="Vik Verma" userId="658c3117-1579-4ad0-bc27-385c6f2212e9" providerId="ADAL" clId="{884E122A-9493-4B9D-A888-CA64B8E3236B}" dt="2020-09-13T11:54:13.246" v="119"/>
          <ac:spMkLst>
            <pc:docMk/>
            <pc:sldMk cId="3277751935" sldId="4404"/>
            <ac:spMk id="82" creationId="{0FE43A74-D999-4F29-8023-0D5BBE0B52C2}"/>
          </ac:spMkLst>
        </pc:spChg>
        <pc:spChg chg="mod">
          <ac:chgData name="Vik Verma" userId="658c3117-1579-4ad0-bc27-385c6f2212e9" providerId="ADAL" clId="{884E122A-9493-4B9D-A888-CA64B8E3236B}" dt="2020-09-13T11:54:13.246" v="119"/>
          <ac:spMkLst>
            <pc:docMk/>
            <pc:sldMk cId="3277751935" sldId="4404"/>
            <ac:spMk id="84" creationId="{0E8D7798-B1A2-4C64-8996-53859FC4B56A}"/>
          </ac:spMkLst>
        </pc:spChg>
        <pc:spChg chg="mod">
          <ac:chgData name="Vik Verma" userId="658c3117-1579-4ad0-bc27-385c6f2212e9" providerId="ADAL" clId="{884E122A-9493-4B9D-A888-CA64B8E3236B}" dt="2020-09-13T11:54:13.246" v="119"/>
          <ac:spMkLst>
            <pc:docMk/>
            <pc:sldMk cId="3277751935" sldId="4404"/>
            <ac:spMk id="85" creationId="{23F9813D-0D5F-498B-91CB-3D2A8D2A070E}"/>
          </ac:spMkLst>
        </pc:spChg>
        <pc:spChg chg="del mod topLvl">
          <ac:chgData name="Vik Verma" userId="658c3117-1579-4ad0-bc27-385c6f2212e9" providerId="ADAL" clId="{884E122A-9493-4B9D-A888-CA64B8E3236B}" dt="2020-09-13T11:54:51.647" v="128" actId="478"/>
          <ac:spMkLst>
            <pc:docMk/>
            <pc:sldMk cId="3277751935" sldId="4404"/>
            <ac:spMk id="90" creationId="{D6F54A4D-797D-4685-83F2-56050CB86EBC}"/>
          </ac:spMkLst>
        </pc:spChg>
        <pc:spChg chg="del mod topLvl">
          <ac:chgData name="Vik Verma" userId="658c3117-1579-4ad0-bc27-385c6f2212e9" providerId="ADAL" clId="{884E122A-9493-4B9D-A888-CA64B8E3236B}" dt="2020-09-13T11:54:51.647" v="128" actId="478"/>
          <ac:spMkLst>
            <pc:docMk/>
            <pc:sldMk cId="3277751935" sldId="4404"/>
            <ac:spMk id="98" creationId="{A301A783-4FE3-4261-B313-CC6DD8B718A3}"/>
          </ac:spMkLst>
        </pc:spChg>
        <pc:spChg chg="del mod">
          <ac:chgData name="Vik Verma" userId="658c3117-1579-4ad0-bc27-385c6f2212e9" providerId="ADAL" clId="{884E122A-9493-4B9D-A888-CA64B8E3236B}" dt="2020-09-13T11:54:32.539" v="125" actId="478"/>
          <ac:spMkLst>
            <pc:docMk/>
            <pc:sldMk cId="3277751935" sldId="4404"/>
            <ac:spMk id="99" creationId="{4CAD26EA-65F6-4B78-AE2A-396E00ED29C3}"/>
          </ac:spMkLst>
        </pc:spChg>
        <pc:spChg chg="del mod">
          <ac:chgData name="Vik Verma" userId="658c3117-1579-4ad0-bc27-385c6f2212e9" providerId="ADAL" clId="{884E122A-9493-4B9D-A888-CA64B8E3236B}" dt="2020-09-13T11:54:38.425" v="126" actId="478"/>
          <ac:spMkLst>
            <pc:docMk/>
            <pc:sldMk cId="3277751935" sldId="4404"/>
            <ac:spMk id="100" creationId="{19E5494E-CCED-4915-B436-7833E3BDEB47}"/>
          </ac:spMkLst>
        </pc:spChg>
        <pc:spChg chg="mod">
          <ac:chgData name="Vik Verma" userId="658c3117-1579-4ad0-bc27-385c6f2212e9" providerId="ADAL" clId="{884E122A-9493-4B9D-A888-CA64B8E3236B}" dt="2020-09-13T11:54:13.246" v="119"/>
          <ac:spMkLst>
            <pc:docMk/>
            <pc:sldMk cId="3277751935" sldId="4404"/>
            <ac:spMk id="104" creationId="{CC057920-9CE8-4B44-A177-13D7993063C1}"/>
          </ac:spMkLst>
        </pc:spChg>
        <pc:spChg chg="mod">
          <ac:chgData name="Vik Verma" userId="658c3117-1579-4ad0-bc27-385c6f2212e9" providerId="ADAL" clId="{884E122A-9493-4B9D-A888-CA64B8E3236B}" dt="2020-09-13T11:54:13.246" v="119"/>
          <ac:spMkLst>
            <pc:docMk/>
            <pc:sldMk cId="3277751935" sldId="4404"/>
            <ac:spMk id="105" creationId="{F446D5E0-401D-42D3-991F-51505644AA3E}"/>
          </ac:spMkLst>
        </pc:spChg>
        <pc:spChg chg="mod">
          <ac:chgData name="Vik Verma" userId="658c3117-1579-4ad0-bc27-385c6f2212e9" providerId="ADAL" clId="{884E122A-9493-4B9D-A888-CA64B8E3236B}" dt="2020-09-13T11:54:13.246" v="119"/>
          <ac:spMkLst>
            <pc:docMk/>
            <pc:sldMk cId="3277751935" sldId="4404"/>
            <ac:spMk id="107" creationId="{3363AC58-5059-452B-9ADA-6847C50D1DA1}"/>
          </ac:spMkLst>
        </pc:spChg>
        <pc:spChg chg="mod">
          <ac:chgData name="Vik Verma" userId="658c3117-1579-4ad0-bc27-385c6f2212e9" providerId="ADAL" clId="{884E122A-9493-4B9D-A888-CA64B8E3236B}" dt="2020-09-13T11:54:13.246" v="119"/>
          <ac:spMkLst>
            <pc:docMk/>
            <pc:sldMk cId="3277751935" sldId="4404"/>
            <ac:spMk id="108" creationId="{07086459-4401-4D9F-BDDF-2C7C038BB70A}"/>
          </ac:spMkLst>
        </pc:spChg>
        <pc:spChg chg="mod">
          <ac:chgData name="Vik Verma" userId="658c3117-1579-4ad0-bc27-385c6f2212e9" providerId="ADAL" clId="{884E122A-9493-4B9D-A888-CA64B8E3236B}" dt="2020-09-13T11:54:13.246" v="119"/>
          <ac:spMkLst>
            <pc:docMk/>
            <pc:sldMk cId="3277751935" sldId="4404"/>
            <ac:spMk id="109" creationId="{A4F91E41-86F6-456A-85FE-E9D27DC57301}"/>
          </ac:spMkLst>
        </pc:spChg>
        <pc:spChg chg="mod">
          <ac:chgData name="Vik Verma" userId="658c3117-1579-4ad0-bc27-385c6f2212e9" providerId="ADAL" clId="{884E122A-9493-4B9D-A888-CA64B8E3236B}" dt="2020-09-13T11:54:13.246" v="119"/>
          <ac:spMkLst>
            <pc:docMk/>
            <pc:sldMk cId="3277751935" sldId="4404"/>
            <ac:spMk id="110" creationId="{A2B98AB6-0EA8-499A-8C89-52A61CFE4E89}"/>
          </ac:spMkLst>
        </pc:spChg>
        <pc:spChg chg="mod">
          <ac:chgData name="Vik Verma" userId="658c3117-1579-4ad0-bc27-385c6f2212e9" providerId="ADAL" clId="{884E122A-9493-4B9D-A888-CA64B8E3236B}" dt="2020-09-13T11:54:13.246" v="119"/>
          <ac:spMkLst>
            <pc:docMk/>
            <pc:sldMk cId="3277751935" sldId="4404"/>
            <ac:spMk id="111" creationId="{4528E416-7F7B-4897-99ED-40010173E543}"/>
          </ac:spMkLst>
        </pc:spChg>
        <pc:spChg chg="mod">
          <ac:chgData name="Vik Verma" userId="658c3117-1579-4ad0-bc27-385c6f2212e9" providerId="ADAL" clId="{884E122A-9493-4B9D-A888-CA64B8E3236B}" dt="2020-09-13T11:54:13.246" v="119"/>
          <ac:spMkLst>
            <pc:docMk/>
            <pc:sldMk cId="3277751935" sldId="4404"/>
            <ac:spMk id="112" creationId="{924708A8-B875-43CE-BF3F-4C238F1E5BC4}"/>
          </ac:spMkLst>
        </pc:spChg>
        <pc:spChg chg="mod">
          <ac:chgData name="Vik Verma" userId="658c3117-1579-4ad0-bc27-385c6f2212e9" providerId="ADAL" clId="{884E122A-9493-4B9D-A888-CA64B8E3236B}" dt="2020-09-13T11:54:13.246" v="119"/>
          <ac:spMkLst>
            <pc:docMk/>
            <pc:sldMk cId="3277751935" sldId="4404"/>
            <ac:spMk id="113" creationId="{FD861443-8A9A-42B9-941D-7CD9276E3E72}"/>
          </ac:spMkLst>
        </pc:spChg>
        <pc:spChg chg="mod">
          <ac:chgData name="Vik Verma" userId="658c3117-1579-4ad0-bc27-385c6f2212e9" providerId="ADAL" clId="{884E122A-9493-4B9D-A888-CA64B8E3236B}" dt="2020-09-13T11:54:13.246" v="119"/>
          <ac:spMkLst>
            <pc:docMk/>
            <pc:sldMk cId="3277751935" sldId="4404"/>
            <ac:spMk id="114" creationId="{B864BA16-F19B-4854-B0C6-801A758A1CEA}"/>
          </ac:spMkLst>
        </pc:spChg>
        <pc:spChg chg="mod">
          <ac:chgData name="Vik Verma" userId="658c3117-1579-4ad0-bc27-385c6f2212e9" providerId="ADAL" clId="{884E122A-9493-4B9D-A888-CA64B8E3236B}" dt="2020-09-13T11:54:13.246" v="119"/>
          <ac:spMkLst>
            <pc:docMk/>
            <pc:sldMk cId="3277751935" sldId="4404"/>
            <ac:spMk id="115" creationId="{E1EEEE31-5427-4ABD-BE40-9C1118FDFAB1}"/>
          </ac:spMkLst>
        </pc:spChg>
        <pc:spChg chg="mod">
          <ac:chgData name="Vik Verma" userId="658c3117-1579-4ad0-bc27-385c6f2212e9" providerId="ADAL" clId="{884E122A-9493-4B9D-A888-CA64B8E3236B}" dt="2020-09-13T11:54:13.246" v="119"/>
          <ac:spMkLst>
            <pc:docMk/>
            <pc:sldMk cId="3277751935" sldId="4404"/>
            <ac:spMk id="117" creationId="{E726F862-6CE6-46E5-A9F1-064518F361B8}"/>
          </ac:spMkLst>
        </pc:spChg>
        <pc:spChg chg="mod">
          <ac:chgData name="Vik Verma" userId="658c3117-1579-4ad0-bc27-385c6f2212e9" providerId="ADAL" clId="{884E122A-9493-4B9D-A888-CA64B8E3236B}" dt="2020-09-13T11:54:13.246" v="119"/>
          <ac:spMkLst>
            <pc:docMk/>
            <pc:sldMk cId="3277751935" sldId="4404"/>
            <ac:spMk id="119" creationId="{DC02A01B-D934-4EC1-8C9A-5C3ED7404277}"/>
          </ac:spMkLst>
        </pc:spChg>
        <pc:spChg chg="mod">
          <ac:chgData name="Vik Verma" userId="658c3117-1579-4ad0-bc27-385c6f2212e9" providerId="ADAL" clId="{884E122A-9493-4B9D-A888-CA64B8E3236B}" dt="2020-09-13T11:54:13.246" v="119"/>
          <ac:spMkLst>
            <pc:docMk/>
            <pc:sldMk cId="3277751935" sldId="4404"/>
            <ac:spMk id="120" creationId="{425F3729-2EB8-4084-85AA-2ABD0C43F9CE}"/>
          </ac:spMkLst>
        </pc:spChg>
        <pc:spChg chg="mod">
          <ac:chgData name="Vik Verma" userId="658c3117-1579-4ad0-bc27-385c6f2212e9" providerId="ADAL" clId="{884E122A-9493-4B9D-A888-CA64B8E3236B}" dt="2020-09-13T11:54:13.246" v="119"/>
          <ac:spMkLst>
            <pc:docMk/>
            <pc:sldMk cId="3277751935" sldId="4404"/>
            <ac:spMk id="121" creationId="{F770169C-789E-4C15-B83B-53E9F044ADDD}"/>
          </ac:spMkLst>
        </pc:spChg>
        <pc:spChg chg="mod">
          <ac:chgData name="Vik Verma" userId="658c3117-1579-4ad0-bc27-385c6f2212e9" providerId="ADAL" clId="{884E122A-9493-4B9D-A888-CA64B8E3236B}" dt="2020-09-13T11:54:13.246" v="119"/>
          <ac:spMkLst>
            <pc:docMk/>
            <pc:sldMk cId="3277751935" sldId="4404"/>
            <ac:spMk id="122" creationId="{179DD1BC-BBD5-4BD4-B6A8-98F838CBA574}"/>
          </ac:spMkLst>
        </pc:spChg>
        <pc:spChg chg="mod">
          <ac:chgData name="Vik Verma" userId="658c3117-1579-4ad0-bc27-385c6f2212e9" providerId="ADAL" clId="{884E122A-9493-4B9D-A888-CA64B8E3236B}" dt="2020-09-13T11:54:13.246" v="119"/>
          <ac:spMkLst>
            <pc:docMk/>
            <pc:sldMk cId="3277751935" sldId="4404"/>
            <ac:spMk id="123" creationId="{3FCC678D-4E84-43E8-AAD7-C486692C298B}"/>
          </ac:spMkLst>
        </pc:spChg>
        <pc:spChg chg="mod">
          <ac:chgData name="Vik Verma" userId="658c3117-1579-4ad0-bc27-385c6f2212e9" providerId="ADAL" clId="{884E122A-9493-4B9D-A888-CA64B8E3236B}" dt="2020-09-13T11:54:13.246" v="119"/>
          <ac:spMkLst>
            <pc:docMk/>
            <pc:sldMk cId="3277751935" sldId="4404"/>
            <ac:spMk id="124" creationId="{FD13C3DA-66BA-4E98-9152-FB0A1E099904}"/>
          </ac:spMkLst>
        </pc:spChg>
        <pc:spChg chg="mod">
          <ac:chgData name="Vik Verma" userId="658c3117-1579-4ad0-bc27-385c6f2212e9" providerId="ADAL" clId="{884E122A-9493-4B9D-A888-CA64B8E3236B}" dt="2020-09-13T11:54:13.246" v="119"/>
          <ac:spMkLst>
            <pc:docMk/>
            <pc:sldMk cId="3277751935" sldId="4404"/>
            <ac:spMk id="125" creationId="{419009B8-012F-47CB-9383-EB3C30064002}"/>
          </ac:spMkLst>
        </pc:spChg>
        <pc:spChg chg="mod">
          <ac:chgData name="Vik Verma" userId="658c3117-1579-4ad0-bc27-385c6f2212e9" providerId="ADAL" clId="{884E122A-9493-4B9D-A888-CA64B8E3236B}" dt="2020-09-13T11:54:13.246" v="119"/>
          <ac:spMkLst>
            <pc:docMk/>
            <pc:sldMk cId="3277751935" sldId="4404"/>
            <ac:spMk id="126" creationId="{CC60C86D-F78E-49FB-B0D0-6FEAD87C2FAA}"/>
          </ac:spMkLst>
        </pc:spChg>
        <pc:spChg chg="mod">
          <ac:chgData name="Vik Verma" userId="658c3117-1579-4ad0-bc27-385c6f2212e9" providerId="ADAL" clId="{884E122A-9493-4B9D-A888-CA64B8E3236B}" dt="2020-09-13T11:54:13.246" v="119"/>
          <ac:spMkLst>
            <pc:docMk/>
            <pc:sldMk cId="3277751935" sldId="4404"/>
            <ac:spMk id="127" creationId="{481A70E7-9582-4FB5-B8BF-074569DBFE8F}"/>
          </ac:spMkLst>
        </pc:spChg>
        <pc:spChg chg="mod">
          <ac:chgData name="Vik Verma" userId="658c3117-1579-4ad0-bc27-385c6f2212e9" providerId="ADAL" clId="{884E122A-9493-4B9D-A888-CA64B8E3236B}" dt="2020-09-13T11:54:13.246" v="119"/>
          <ac:spMkLst>
            <pc:docMk/>
            <pc:sldMk cId="3277751935" sldId="4404"/>
            <ac:spMk id="129" creationId="{A18F688B-B17E-40E2-BCDE-C2FD8E02B063}"/>
          </ac:spMkLst>
        </pc:spChg>
        <pc:spChg chg="mod">
          <ac:chgData name="Vik Verma" userId="658c3117-1579-4ad0-bc27-385c6f2212e9" providerId="ADAL" clId="{884E122A-9493-4B9D-A888-CA64B8E3236B}" dt="2020-09-13T11:54:13.246" v="119"/>
          <ac:spMkLst>
            <pc:docMk/>
            <pc:sldMk cId="3277751935" sldId="4404"/>
            <ac:spMk id="131" creationId="{5E653CAC-525B-4645-B51D-BB49B35E5AA7}"/>
          </ac:spMkLst>
        </pc:spChg>
        <pc:spChg chg="mod">
          <ac:chgData name="Vik Verma" userId="658c3117-1579-4ad0-bc27-385c6f2212e9" providerId="ADAL" clId="{884E122A-9493-4B9D-A888-CA64B8E3236B}" dt="2020-09-13T11:54:13.246" v="119"/>
          <ac:spMkLst>
            <pc:docMk/>
            <pc:sldMk cId="3277751935" sldId="4404"/>
            <ac:spMk id="132" creationId="{38AAB504-4778-4986-86A0-855259EF3E00}"/>
          </ac:spMkLst>
        </pc:spChg>
        <pc:spChg chg="mod">
          <ac:chgData name="Vik Verma" userId="658c3117-1579-4ad0-bc27-385c6f2212e9" providerId="ADAL" clId="{884E122A-9493-4B9D-A888-CA64B8E3236B}" dt="2020-09-13T11:54:13.246" v="119"/>
          <ac:spMkLst>
            <pc:docMk/>
            <pc:sldMk cId="3277751935" sldId="4404"/>
            <ac:spMk id="133" creationId="{AC5D8940-7DAD-40DA-843D-E7FB98CFACE7}"/>
          </ac:spMkLst>
        </pc:spChg>
        <pc:spChg chg="mod">
          <ac:chgData name="Vik Verma" userId="658c3117-1579-4ad0-bc27-385c6f2212e9" providerId="ADAL" clId="{884E122A-9493-4B9D-A888-CA64B8E3236B}" dt="2020-09-13T11:54:13.246" v="119"/>
          <ac:spMkLst>
            <pc:docMk/>
            <pc:sldMk cId="3277751935" sldId="4404"/>
            <ac:spMk id="135" creationId="{187F7614-D5DF-4608-AB17-08A96129ED1B}"/>
          </ac:spMkLst>
        </pc:spChg>
        <pc:spChg chg="mod">
          <ac:chgData name="Vik Verma" userId="658c3117-1579-4ad0-bc27-385c6f2212e9" providerId="ADAL" clId="{884E122A-9493-4B9D-A888-CA64B8E3236B}" dt="2020-09-13T11:54:13.246" v="119"/>
          <ac:spMkLst>
            <pc:docMk/>
            <pc:sldMk cId="3277751935" sldId="4404"/>
            <ac:spMk id="137" creationId="{BB1E2A08-F22D-4C4D-A79C-F3D4235FC249}"/>
          </ac:spMkLst>
        </pc:spChg>
        <pc:spChg chg="mod">
          <ac:chgData name="Vik Verma" userId="658c3117-1579-4ad0-bc27-385c6f2212e9" providerId="ADAL" clId="{884E122A-9493-4B9D-A888-CA64B8E3236B}" dt="2020-09-13T11:54:13.246" v="119"/>
          <ac:spMkLst>
            <pc:docMk/>
            <pc:sldMk cId="3277751935" sldId="4404"/>
            <ac:spMk id="138" creationId="{06CF84F6-25B5-4942-B77F-702D770425E3}"/>
          </ac:spMkLst>
        </pc:spChg>
        <pc:spChg chg="mod">
          <ac:chgData name="Vik Verma" userId="658c3117-1579-4ad0-bc27-385c6f2212e9" providerId="ADAL" clId="{884E122A-9493-4B9D-A888-CA64B8E3236B}" dt="2020-09-13T11:54:13.246" v="119"/>
          <ac:spMkLst>
            <pc:docMk/>
            <pc:sldMk cId="3277751935" sldId="4404"/>
            <ac:spMk id="139" creationId="{0C5A4C1E-B5FF-493C-81D1-56CBD4224CF7}"/>
          </ac:spMkLst>
        </pc:spChg>
        <pc:spChg chg="mod">
          <ac:chgData name="Vik Verma" userId="658c3117-1579-4ad0-bc27-385c6f2212e9" providerId="ADAL" clId="{884E122A-9493-4B9D-A888-CA64B8E3236B}" dt="2020-09-13T11:54:13.246" v="119"/>
          <ac:spMkLst>
            <pc:docMk/>
            <pc:sldMk cId="3277751935" sldId="4404"/>
            <ac:spMk id="140" creationId="{C42524C6-9CB3-4851-A8D8-A8A40427A9A5}"/>
          </ac:spMkLst>
        </pc:spChg>
        <pc:spChg chg="mod">
          <ac:chgData name="Vik Verma" userId="658c3117-1579-4ad0-bc27-385c6f2212e9" providerId="ADAL" clId="{884E122A-9493-4B9D-A888-CA64B8E3236B}" dt="2020-09-13T11:54:13.246" v="119"/>
          <ac:spMkLst>
            <pc:docMk/>
            <pc:sldMk cId="3277751935" sldId="4404"/>
            <ac:spMk id="142" creationId="{86406407-BDC3-47E1-960A-9E92BAF22E06}"/>
          </ac:spMkLst>
        </pc:spChg>
        <pc:spChg chg="mod">
          <ac:chgData name="Vik Verma" userId="658c3117-1579-4ad0-bc27-385c6f2212e9" providerId="ADAL" clId="{884E122A-9493-4B9D-A888-CA64B8E3236B}" dt="2020-09-13T11:54:13.246" v="119"/>
          <ac:spMkLst>
            <pc:docMk/>
            <pc:sldMk cId="3277751935" sldId="4404"/>
            <ac:spMk id="143" creationId="{E0DDC274-C5DC-4924-9655-7914E2917BDC}"/>
          </ac:spMkLst>
        </pc:spChg>
        <pc:spChg chg="mod">
          <ac:chgData name="Vik Verma" userId="658c3117-1579-4ad0-bc27-385c6f2212e9" providerId="ADAL" clId="{884E122A-9493-4B9D-A888-CA64B8E3236B}" dt="2020-09-13T13:12:56.158" v="1959" actId="1036"/>
          <ac:spMkLst>
            <pc:docMk/>
            <pc:sldMk cId="3277751935" sldId="4404"/>
            <ac:spMk id="144" creationId="{13557256-7524-4FBA-A99F-19460DB8CB6C}"/>
          </ac:spMkLst>
        </pc:spChg>
        <pc:spChg chg="add mod ord topLvl">
          <ac:chgData name="Vik Verma" userId="658c3117-1579-4ad0-bc27-385c6f2212e9" providerId="ADAL" clId="{884E122A-9493-4B9D-A888-CA64B8E3236B}" dt="2020-09-13T13:12:56.158" v="1959" actId="1036"/>
          <ac:spMkLst>
            <pc:docMk/>
            <pc:sldMk cId="3277751935" sldId="4404"/>
            <ac:spMk id="152" creationId="{87C11901-AA7E-4D2D-98D3-085D53DACC5B}"/>
          </ac:spMkLst>
        </pc:spChg>
        <pc:spChg chg="mod">
          <ac:chgData name="Vik Verma" userId="658c3117-1579-4ad0-bc27-385c6f2212e9" providerId="ADAL" clId="{884E122A-9493-4B9D-A888-CA64B8E3236B}" dt="2020-09-13T11:58:03.537" v="163"/>
          <ac:spMkLst>
            <pc:docMk/>
            <pc:sldMk cId="3277751935" sldId="4404"/>
            <ac:spMk id="155" creationId="{4DF514DE-160D-4296-9F4F-FB7CC4F2DFDE}"/>
          </ac:spMkLst>
        </pc:spChg>
        <pc:spChg chg="mod">
          <ac:chgData name="Vik Verma" userId="658c3117-1579-4ad0-bc27-385c6f2212e9" providerId="ADAL" clId="{884E122A-9493-4B9D-A888-CA64B8E3236B}" dt="2020-09-13T11:58:03.537" v="163"/>
          <ac:spMkLst>
            <pc:docMk/>
            <pc:sldMk cId="3277751935" sldId="4404"/>
            <ac:spMk id="157" creationId="{9919E9D8-269D-4405-AFA8-408FDF9DE034}"/>
          </ac:spMkLst>
        </pc:spChg>
        <pc:spChg chg="mod">
          <ac:chgData name="Vik Verma" userId="658c3117-1579-4ad0-bc27-385c6f2212e9" providerId="ADAL" clId="{884E122A-9493-4B9D-A888-CA64B8E3236B}" dt="2020-09-13T11:58:03.537" v="163"/>
          <ac:spMkLst>
            <pc:docMk/>
            <pc:sldMk cId="3277751935" sldId="4404"/>
            <ac:spMk id="158" creationId="{4164A014-9C5B-4D7E-A957-E11AEE7EBB89}"/>
          </ac:spMkLst>
        </pc:spChg>
        <pc:spChg chg="mod">
          <ac:chgData name="Vik Verma" userId="658c3117-1579-4ad0-bc27-385c6f2212e9" providerId="ADAL" clId="{884E122A-9493-4B9D-A888-CA64B8E3236B}" dt="2020-09-13T11:58:03.537" v="163"/>
          <ac:spMkLst>
            <pc:docMk/>
            <pc:sldMk cId="3277751935" sldId="4404"/>
            <ac:spMk id="160" creationId="{C20CB7CA-DDFB-4169-8831-1A2934D3CC01}"/>
          </ac:spMkLst>
        </pc:spChg>
        <pc:spChg chg="mod">
          <ac:chgData name="Vik Verma" userId="658c3117-1579-4ad0-bc27-385c6f2212e9" providerId="ADAL" clId="{884E122A-9493-4B9D-A888-CA64B8E3236B}" dt="2020-09-13T11:58:03.537" v="163"/>
          <ac:spMkLst>
            <pc:docMk/>
            <pc:sldMk cId="3277751935" sldId="4404"/>
            <ac:spMk id="163" creationId="{186DB366-D80B-4C58-B31E-20D2CA14F5A7}"/>
          </ac:spMkLst>
        </pc:spChg>
        <pc:spChg chg="mod">
          <ac:chgData name="Vik Verma" userId="658c3117-1579-4ad0-bc27-385c6f2212e9" providerId="ADAL" clId="{884E122A-9493-4B9D-A888-CA64B8E3236B}" dt="2020-09-13T11:58:03.537" v="163"/>
          <ac:spMkLst>
            <pc:docMk/>
            <pc:sldMk cId="3277751935" sldId="4404"/>
            <ac:spMk id="164" creationId="{D4B458FD-D60F-4B87-AF3F-C14CC6826B34}"/>
          </ac:spMkLst>
        </pc:spChg>
        <pc:spChg chg="mod">
          <ac:chgData name="Vik Verma" userId="658c3117-1579-4ad0-bc27-385c6f2212e9" providerId="ADAL" clId="{884E122A-9493-4B9D-A888-CA64B8E3236B}" dt="2020-09-13T11:58:03.537" v="163"/>
          <ac:spMkLst>
            <pc:docMk/>
            <pc:sldMk cId="3277751935" sldId="4404"/>
            <ac:spMk id="165" creationId="{DCE9FA1C-7F72-47D2-9844-6308FBA82798}"/>
          </ac:spMkLst>
        </pc:spChg>
        <pc:spChg chg="mod">
          <ac:chgData name="Vik Verma" userId="658c3117-1579-4ad0-bc27-385c6f2212e9" providerId="ADAL" clId="{884E122A-9493-4B9D-A888-CA64B8E3236B}" dt="2020-09-13T11:58:14.950" v="165" actId="6549"/>
          <ac:spMkLst>
            <pc:docMk/>
            <pc:sldMk cId="3277751935" sldId="4404"/>
            <ac:spMk id="169" creationId="{90C865D2-5021-477B-954A-01D41CF8AA22}"/>
          </ac:spMkLst>
        </pc:spChg>
        <pc:spChg chg="mod">
          <ac:chgData name="Vik Verma" userId="658c3117-1579-4ad0-bc27-385c6f2212e9" providerId="ADAL" clId="{884E122A-9493-4B9D-A888-CA64B8E3236B}" dt="2020-09-13T11:58:03.537" v="163"/>
          <ac:spMkLst>
            <pc:docMk/>
            <pc:sldMk cId="3277751935" sldId="4404"/>
            <ac:spMk id="170" creationId="{53FB8B25-B63E-48DE-9A50-49D48564A4E8}"/>
          </ac:spMkLst>
        </pc:spChg>
        <pc:spChg chg="mod">
          <ac:chgData name="Vik Verma" userId="658c3117-1579-4ad0-bc27-385c6f2212e9" providerId="ADAL" clId="{884E122A-9493-4B9D-A888-CA64B8E3236B}" dt="2020-09-13T11:58:03.537" v="163"/>
          <ac:spMkLst>
            <pc:docMk/>
            <pc:sldMk cId="3277751935" sldId="4404"/>
            <ac:spMk id="176" creationId="{63368876-7578-41F0-BBFA-5F3B172086F9}"/>
          </ac:spMkLst>
        </pc:spChg>
        <pc:spChg chg="mod">
          <ac:chgData name="Vik Verma" userId="658c3117-1579-4ad0-bc27-385c6f2212e9" providerId="ADAL" clId="{884E122A-9493-4B9D-A888-CA64B8E3236B}" dt="2020-09-13T11:58:03.537" v="163"/>
          <ac:spMkLst>
            <pc:docMk/>
            <pc:sldMk cId="3277751935" sldId="4404"/>
            <ac:spMk id="177" creationId="{6D59B9D6-054A-4E4A-9D4F-D097B0A566A9}"/>
          </ac:spMkLst>
        </pc:spChg>
        <pc:spChg chg="mod">
          <ac:chgData name="Vik Verma" userId="658c3117-1579-4ad0-bc27-385c6f2212e9" providerId="ADAL" clId="{884E122A-9493-4B9D-A888-CA64B8E3236B}" dt="2020-09-13T11:58:03.537" v="163"/>
          <ac:spMkLst>
            <pc:docMk/>
            <pc:sldMk cId="3277751935" sldId="4404"/>
            <ac:spMk id="178" creationId="{FF3F8DAD-38BB-4A16-8308-D0AB88A11C85}"/>
          </ac:spMkLst>
        </pc:spChg>
        <pc:spChg chg="mod">
          <ac:chgData name="Vik Verma" userId="658c3117-1579-4ad0-bc27-385c6f2212e9" providerId="ADAL" clId="{884E122A-9493-4B9D-A888-CA64B8E3236B}" dt="2020-09-13T11:58:03.537" v="163"/>
          <ac:spMkLst>
            <pc:docMk/>
            <pc:sldMk cId="3277751935" sldId="4404"/>
            <ac:spMk id="179" creationId="{F2DCE933-C394-4C8B-8562-805526B5B2EE}"/>
          </ac:spMkLst>
        </pc:spChg>
        <pc:spChg chg="mod">
          <ac:chgData name="Vik Verma" userId="658c3117-1579-4ad0-bc27-385c6f2212e9" providerId="ADAL" clId="{884E122A-9493-4B9D-A888-CA64B8E3236B}" dt="2020-09-13T11:59:40.954" v="167"/>
          <ac:spMkLst>
            <pc:docMk/>
            <pc:sldMk cId="3277751935" sldId="4404"/>
            <ac:spMk id="182" creationId="{4D16F25E-BE58-4671-B68A-CADF9579FD8C}"/>
          </ac:spMkLst>
        </pc:spChg>
        <pc:spChg chg="mod">
          <ac:chgData name="Vik Verma" userId="658c3117-1579-4ad0-bc27-385c6f2212e9" providerId="ADAL" clId="{884E122A-9493-4B9D-A888-CA64B8E3236B}" dt="2020-09-13T11:59:40.954" v="167"/>
          <ac:spMkLst>
            <pc:docMk/>
            <pc:sldMk cId="3277751935" sldId="4404"/>
            <ac:spMk id="184" creationId="{4F5D909D-710D-4D47-B37B-C9E5F2C58360}"/>
          </ac:spMkLst>
        </pc:spChg>
        <pc:spChg chg="mod">
          <ac:chgData name="Vik Verma" userId="658c3117-1579-4ad0-bc27-385c6f2212e9" providerId="ADAL" clId="{884E122A-9493-4B9D-A888-CA64B8E3236B}" dt="2020-09-13T11:59:40.954" v="167"/>
          <ac:spMkLst>
            <pc:docMk/>
            <pc:sldMk cId="3277751935" sldId="4404"/>
            <ac:spMk id="185" creationId="{19B20F54-2954-4ABC-93EA-8C2503295200}"/>
          </ac:spMkLst>
        </pc:spChg>
        <pc:spChg chg="mod">
          <ac:chgData name="Vik Verma" userId="658c3117-1579-4ad0-bc27-385c6f2212e9" providerId="ADAL" clId="{884E122A-9493-4B9D-A888-CA64B8E3236B}" dt="2020-09-13T11:59:40.954" v="167"/>
          <ac:spMkLst>
            <pc:docMk/>
            <pc:sldMk cId="3277751935" sldId="4404"/>
            <ac:spMk id="187" creationId="{317E50F6-2531-473B-A0A0-012800551216}"/>
          </ac:spMkLst>
        </pc:spChg>
        <pc:spChg chg="mod">
          <ac:chgData name="Vik Verma" userId="658c3117-1579-4ad0-bc27-385c6f2212e9" providerId="ADAL" clId="{884E122A-9493-4B9D-A888-CA64B8E3236B}" dt="2020-09-13T11:59:40.954" v="167"/>
          <ac:spMkLst>
            <pc:docMk/>
            <pc:sldMk cId="3277751935" sldId="4404"/>
            <ac:spMk id="190" creationId="{EDAF0D05-4A88-478E-BEC2-F7AAC724B082}"/>
          </ac:spMkLst>
        </pc:spChg>
        <pc:spChg chg="mod">
          <ac:chgData name="Vik Verma" userId="658c3117-1579-4ad0-bc27-385c6f2212e9" providerId="ADAL" clId="{884E122A-9493-4B9D-A888-CA64B8E3236B}" dt="2020-09-13T11:59:40.954" v="167"/>
          <ac:spMkLst>
            <pc:docMk/>
            <pc:sldMk cId="3277751935" sldId="4404"/>
            <ac:spMk id="191" creationId="{32740CCD-27E9-4673-A7F0-41D464D34B78}"/>
          </ac:spMkLst>
        </pc:spChg>
        <pc:spChg chg="mod">
          <ac:chgData name="Vik Verma" userId="658c3117-1579-4ad0-bc27-385c6f2212e9" providerId="ADAL" clId="{884E122A-9493-4B9D-A888-CA64B8E3236B}" dt="2020-09-13T11:59:40.954" v="167"/>
          <ac:spMkLst>
            <pc:docMk/>
            <pc:sldMk cId="3277751935" sldId="4404"/>
            <ac:spMk id="192" creationId="{6B834E32-1742-4DCD-9307-0416B9341508}"/>
          </ac:spMkLst>
        </pc:spChg>
        <pc:spChg chg="mod">
          <ac:chgData name="Vik Verma" userId="658c3117-1579-4ad0-bc27-385c6f2212e9" providerId="ADAL" clId="{884E122A-9493-4B9D-A888-CA64B8E3236B}" dt="2020-09-13T11:59:40.954" v="167"/>
          <ac:spMkLst>
            <pc:docMk/>
            <pc:sldMk cId="3277751935" sldId="4404"/>
            <ac:spMk id="196" creationId="{196862B4-BC0D-4BE1-8D9A-3CCC12CAC782}"/>
          </ac:spMkLst>
        </pc:spChg>
        <pc:spChg chg="mod">
          <ac:chgData name="Vik Verma" userId="658c3117-1579-4ad0-bc27-385c6f2212e9" providerId="ADAL" clId="{884E122A-9493-4B9D-A888-CA64B8E3236B}" dt="2020-09-13T11:59:40.954" v="167"/>
          <ac:spMkLst>
            <pc:docMk/>
            <pc:sldMk cId="3277751935" sldId="4404"/>
            <ac:spMk id="197" creationId="{579E14FD-B27E-430C-BE44-ABA885AB68E7}"/>
          </ac:spMkLst>
        </pc:spChg>
        <pc:spChg chg="mod">
          <ac:chgData name="Vik Verma" userId="658c3117-1579-4ad0-bc27-385c6f2212e9" providerId="ADAL" clId="{884E122A-9493-4B9D-A888-CA64B8E3236B}" dt="2020-09-13T11:59:40.954" v="167"/>
          <ac:spMkLst>
            <pc:docMk/>
            <pc:sldMk cId="3277751935" sldId="4404"/>
            <ac:spMk id="203" creationId="{10F5E2B8-12FC-4727-9501-AD4446DF6087}"/>
          </ac:spMkLst>
        </pc:spChg>
        <pc:spChg chg="mod">
          <ac:chgData name="Vik Verma" userId="658c3117-1579-4ad0-bc27-385c6f2212e9" providerId="ADAL" clId="{884E122A-9493-4B9D-A888-CA64B8E3236B}" dt="2020-09-13T11:59:40.954" v="167"/>
          <ac:spMkLst>
            <pc:docMk/>
            <pc:sldMk cId="3277751935" sldId="4404"/>
            <ac:spMk id="204" creationId="{FBDD397A-28FA-46A3-971D-FC43F5A3DB60}"/>
          </ac:spMkLst>
        </pc:spChg>
        <pc:spChg chg="mod">
          <ac:chgData name="Vik Verma" userId="658c3117-1579-4ad0-bc27-385c6f2212e9" providerId="ADAL" clId="{884E122A-9493-4B9D-A888-CA64B8E3236B}" dt="2020-09-13T11:59:40.954" v="167"/>
          <ac:spMkLst>
            <pc:docMk/>
            <pc:sldMk cId="3277751935" sldId="4404"/>
            <ac:spMk id="205" creationId="{C6236395-5CCE-4DB2-924E-A3740372741F}"/>
          </ac:spMkLst>
        </pc:spChg>
        <pc:spChg chg="mod">
          <ac:chgData name="Vik Verma" userId="658c3117-1579-4ad0-bc27-385c6f2212e9" providerId="ADAL" clId="{884E122A-9493-4B9D-A888-CA64B8E3236B}" dt="2020-09-13T11:59:40.954" v="167"/>
          <ac:spMkLst>
            <pc:docMk/>
            <pc:sldMk cId="3277751935" sldId="4404"/>
            <ac:spMk id="206" creationId="{02BE8475-7CD8-42B6-AB23-58D7026E28CB}"/>
          </ac:spMkLst>
        </pc:spChg>
        <pc:spChg chg="del mod topLvl">
          <ac:chgData name="Vik Verma" userId="658c3117-1579-4ad0-bc27-385c6f2212e9" providerId="ADAL" clId="{884E122A-9493-4B9D-A888-CA64B8E3236B}" dt="2020-09-13T11:59:58.165" v="171" actId="478"/>
          <ac:spMkLst>
            <pc:docMk/>
            <pc:sldMk cId="3277751935" sldId="4404"/>
            <ac:spMk id="209" creationId="{644B8989-6F9A-4B4E-9573-71C29DB10112}"/>
          </ac:spMkLst>
        </pc:spChg>
        <pc:spChg chg="mod topLvl">
          <ac:chgData name="Vik Verma" userId="658c3117-1579-4ad0-bc27-385c6f2212e9" providerId="ADAL" clId="{884E122A-9493-4B9D-A888-CA64B8E3236B}" dt="2020-09-13T13:12:56.158" v="1959" actId="1036"/>
          <ac:spMkLst>
            <pc:docMk/>
            <pc:sldMk cId="3277751935" sldId="4404"/>
            <ac:spMk id="219" creationId="{2EEC8D66-384C-460E-9FA2-3C9CF1993524}"/>
          </ac:spMkLst>
        </pc:spChg>
        <pc:spChg chg="mod">
          <ac:chgData name="Vik Verma" userId="658c3117-1579-4ad0-bc27-385c6f2212e9" providerId="ADAL" clId="{884E122A-9493-4B9D-A888-CA64B8E3236B}" dt="2020-09-13T11:59:40.954" v="167"/>
          <ac:spMkLst>
            <pc:docMk/>
            <pc:sldMk cId="3277751935" sldId="4404"/>
            <ac:spMk id="220" creationId="{C8662EFE-3105-4D0D-9A6C-052112AB445E}"/>
          </ac:spMkLst>
        </pc:spChg>
        <pc:spChg chg="mod">
          <ac:chgData name="Vik Verma" userId="658c3117-1579-4ad0-bc27-385c6f2212e9" providerId="ADAL" clId="{884E122A-9493-4B9D-A888-CA64B8E3236B}" dt="2020-09-13T11:59:40.954" v="167"/>
          <ac:spMkLst>
            <pc:docMk/>
            <pc:sldMk cId="3277751935" sldId="4404"/>
            <ac:spMk id="222" creationId="{6725C009-0D3A-455E-8376-35412D3D53A0}"/>
          </ac:spMkLst>
        </pc:spChg>
        <pc:spChg chg="mod">
          <ac:chgData name="Vik Verma" userId="658c3117-1579-4ad0-bc27-385c6f2212e9" providerId="ADAL" clId="{884E122A-9493-4B9D-A888-CA64B8E3236B}" dt="2020-09-13T11:59:40.954" v="167"/>
          <ac:spMkLst>
            <pc:docMk/>
            <pc:sldMk cId="3277751935" sldId="4404"/>
            <ac:spMk id="224" creationId="{27A7985B-460E-485D-9946-3883DFE25F76}"/>
          </ac:spMkLst>
        </pc:spChg>
        <pc:spChg chg="mod">
          <ac:chgData name="Vik Verma" userId="658c3117-1579-4ad0-bc27-385c6f2212e9" providerId="ADAL" clId="{884E122A-9493-4B9D-A888-CA64B8E3236B}" dt="2020-09-13T11:59:40.954" v="167"/>
          <ac:spMkLst>
            <pc:docMk/>
            <pc:sldMk cId="3277751935" sldId="4404"/>
            <ac:spMk id="226" creationId="{71D0C31C-BA23-49E5-A788-76F6BDEE9CA7}"/>
          </ac:spMkLst>
        </pc:spChg>
        <pc:spChg chg="mod">
          <ac:chgData name="Vik Verma" userId="658c3117-1579-4ad0-bc27-385c6f2212e9" providerId="ADAL" clId="{884E122A-9493-4B9D-A888-CA64B8E3236B}" dt="2020-09-13T11:59:40.954" v="167"/>
          <ac:spMkLst>
            <pc:docMk/>
            <pc:sldMk cId="3277751935" sldId="4404"/>
            <ac:spMk id="228" creationId="{E141D5D3-1FEE-41E3-981F-6B8D4CC9EEC9}"/>
          </ac:spMkLst>
        </pc:spChg>
        <pc:spChg chg="add mod ord">
          <ac:chgData name="Vik Verma" userId="658c3117-1579-4ad0-bc27-385c6f2212e9" providerId="ADAL" clId="{884E122A-9493-4B9D-A888-CA64B8E3236B}" dt="2020-09-13T13:12:56.158" v="1959" actId="1036"/>
          <ac:spMkLst>
            <pc:docMk/>
            <pc:sldMk cId="3277751935" sldId="4404"/>
            <ac:spMk id="233" creationId="{5B21A880-9D16-4BFB-8979-CF26469B7351}"/>
          </ac:spMkLst>
        </pc:spChg>
        <pc:spChg chg="del mod">
          <ac:chgData name="Vik Verma" userId="658c3117-1579-4ad0-bc27-385c6f2212e9" providerId="ADAL" clId="{884E122A-9493-4B9D-A888-CA64B8E3236B}" dt="2020-09-13T12:02:59.228" v="268" actId="478"/>
          <ac:spMkLst>
            <pc:docMk/>
            <pc:sldMk cId="3277751935" sldId="4404"/>
            <ac:spMk id="237" creationId="{12EEF50B-B402-487A-B596-120851303FA5}"/>
          </ac:spMkLst>
        </pc:spChg>
        <pc:spChg chg="del mod">
          <ac:chgData name="Vik Verma" userId="658c3117-1579-4ad0-bc27-385c6f2212e9" providerId="ADAL" clId="{884E122A-9493-4B9D-A888-CA64B8E3236B}" dt="2020-09-13T12:02:56.959" v="267" actId="478"/>
          <ac:spMkLst>
            <pc:docMk/>
            <pc:sldMk cId="3277751935" sldId="4404"/>
            <ac:spMk id="238" creationId="{E38891C5-0EFE-4512-BDDD-1A32F5056D0D}"/>
          </ac:spMkLst>
        </pc:spChg>
        <pc:spChg chg="del mod topLvl">
          <ac:chgData name="Vik Verma" userId="658c3117-1579-4ad0-bc27-385c6f2212e9" providerId="ADAL" clId="{884E122A-9493-4B9D-A888-CA64B8E3236B}" dt="2020-09-13T12:03:00.840" v="269" actId="478"/>
          <ac:spMkLst>
            <pc:docMk/>
            <pc:sldMk cId="3277751935" sldId="4404"/>
            <ac:spMk id="239" creationId="{7F776F4F-1B22-4EDA-8733-25C76CA185DB}"/>
          </ac:spMkLst>
        </pc:spChg>
        <pc:spChg chg="mod topLvl">
          <ac:chgData name="Vik Verma" userId="658c3117-1579-4ad0-bc27-385c6f2212e9" providerId="ADAL" clId="{884E122A-9493-4B9D-A888-CA64B8E3236B}" dt="2020-09-13T13:12:56.158" v="1959" actId="1036"/>
          <ac:spMkLst>
            <pc:docMk/>
            <pc:sldMk cId="3277751935" sldId="4404"/>
            <ac:spMk id="240" creationId="{771B1E07-29D7-4929-811A-0123771CFD8A}"/>
          </ac:spMkLst>
        </pc:spChg>
        <pc:spChg chg="add mod">
          <ac:chgData name="Vik Verma" userId="658c3117-1579-4ad0-bc27-385c6f2212e9" providerId="ADAL" clId="{884E122A-9493-4B9D-A888-CA64B8E3236B}" dt="2020-09-13T13:12:56.158" v="1959" actId="1036"/>
          <ac:spMkLst>
            <pc:docMk/>
            <pc:sldMk cId="3277751935" sldId="4404"/>
            <ac:spMk id="243" creationId="{64FFA0EB-E8B5-4DDB-AA7A-D66224F2CC43}"/>
          </ac:spMkLst>
        </pc:spChg>
        <pc:spChg chg="add mod topLvl">
          <ac:chgData name="Vik Verma" userId="658c3117-1579-4ad0-bc27-385c6f2212e9" providerId="ADAL" clId="{884E122A-9493-4B9D-A888-CA64B8E3236B}" dt="2020-09-13T13:12:56.158" v="1959" actId="1036"/>
          <ac:spMkLst>
            <pc:docMk/>
            <pc:sldMk cId="3277751935" sldId="4404"/>
            <ac:spMk id="247" creationId="{481B45B8-D7C3-4251-BD57-19992B1290CB}"/>
          </ac:spMkLst>
        </pc:spChg>
        <pc:spChg chg="add mod topLvl">
          <ac:chgData name="Vik Verma" userId="658c3117-1579-4ad0-bc27-385c6f2212e9" providerId="ADAL" clId="{884E122A-9493-4B9D-A888-CA64B8E3236B}" dt="2020-09-13T13:12:56.158" v="1959" actId="1036"/>
          <ac:spMkLst>
            <pc:docMk/>
            <pc:sldMk cId="3277751935" sldId="4404"/>
            <ac:spMk id="249" creationId="{15C49E63-B276-4783-937D-63A8AA57D4FB}"/>
          </ac:spMkLst>
        </pc:spChg>
        <pc:spChg chg="add mod topLvl">
          <ac:chgData name="Vik Verma" userId="658c3117-1579-4ad0-bc27-385c6f2212e9" providerId="ADAL" clId="{884E122A-9493-4B9D-A888-CA64B8E3236B}" dt="2020-09-13T13:12:56.158" v="1959" actId="1036"/>
          <ac:spMkLst>
            <pc:docMk/>
            <pc:sldMk cId="3277751935" sldId="4404"/>
            <ac:spMk id="251" creationId="{AFD29CFC-8852-4978-84E5-0E227A3A6EA0}"/>
          </ac:spMkLst>
        </pc:spChg>
        <pc:spChg chg="add mod topLvl">
          <ac:chgData name="Vik Verma" userId="658c3117-1579-4ad0-bc27-385c6f2212e9" providerId="ADAL" clId="{884E122A-9493-4B9D-A888-CA64B8E3236B}" dt="2020-09-13T13:12:56.158" v="1959" actId="1036"/>
          <ac:spMkLst>
            <pc:docMk/>
            <pc:sldMk cId="3277751935" sldId="4404"/>
            <ac:spMk id="253" creationId="{5DE206A6-561A-414C-974E-97EBF2969DD4}"/>
          </ac:spMkLst>
        </pc:spChg>
        <pc:spChg chg="add mod topLvl">
          <ac:chgData name="Vik Verma" userId="658c3117-1579-4ad0-bc27-385c6f2212e9" providerId="ADAL" clId="{884E122A-9493-4B9D-A888-CA64B8E3236B}" dt="2020-09-13T13:12:56.158" v="1959" actId="1036"/>
          <ac:spMkLst>
            <pc:docMk/>
            <pc:sldMk cId="3277751935" sldId="4404"/>
            <ac:spMk id="255" creationId="{812DF833-5DCC-464E-B7FF-CD9296377E2B}"/>
          </ac:spMkLst>
        </pc:spChg>
        <pc:spChg chg="add mod topLvl">
          <ac:chgData name="Vik Verma" userId="658c3117-1579-4ad0-bc27-385c6f2212e9" providerId="ADAL" clId="{884E122A-9493-4B9D-A888-CA64B8E3236B}" dt="2020-09-13T13:12:56.158" v="1959" actId="1036"/>
          <ac:spMkLst>
            <pc:docMk/>
            <pc:sldMk cId="3277751935" sldId="4404"/>
            <ac:spMk id="257" creationId="{71AC74C8-C6A3-4B44-BFF8-86F08EAAB0CA}"/>
          </ac:spMkLst>
        </pc:spChg>
        <pc:spChg chg="add mod topLvl">
          <ac:chgData name="Vik Verma" userId="658c3117-1579-4ad0-bc27-385c6f2212e9" providerId="ADAL" clId="{884E122A-9493-4B9D-A888-CA64B8E3236B}" dt="2020-09-13T13:12:56.158" v="1959" actId="1036"/>
          <ac:spMkLst>
            <pc:docMk/>
            <pc:sldMk cId="3277751935" sldId="4404"/>
            <ac:spMk id="259" creationId="{8EB063E9-A499-416B-BCF2-2B74718A6811}"/>
          </ac:spMkLst>
        </pc:spChg>
        <pc:spChg chg="add mod">
          <ac:chgData name="Vik Verma" userId="658c3117-1579-4ad0-bc27-385c6f2212e9" providerId="ADAL" clId="{884E122A-9493-4B9D-A888-CA64B8E3236B}" dt="2020-09-13T13:12:56.158" v="1959" actId="1036"/>
          <ac:spMkLst>
            <pc:docMk/>
            <pc:sldMk cId="3277751935" sldId="4404"/>
            <ac:spMk id="262" creationId="{474C6D7B-96C1-46F0-A102-79E83192112D}"/>
          </ac:spMkLst>
        </pc:spChg>
        <pc:spChg chg="add mod">
          <ac:chgData name="Vik Verma" userId="658c3117-1579-4ad0-bc27-385c6f2212e9" providerId="ADAL" clId="{884E122A-9493-4B9D-A888-CA64B8E3236B}" dt="2020-09-13T13:12:56.158" v="1959" actId="1036"/>
          <ac:spMkLst>
            <pc:docMk/>
            <pc:sldMk cId="3277751935" sldId="4404"/>
            <ac:spMk id="264" creationId="{7D274496-0E54-43AE-9A7F-673D73409205}"/>
          </ac:spMkLst>
        </pc:spChg>
        <pc:spChg chg="add mod">
          <ac:chgData name="Vik Verma" userId="658c3117-1579-4ad0-bc27-385c6f2212e9" providerId="ADAL" clId="{884E122A-9493-4B9D-A888-CA64B8E3236B}" dt="2020-09-13T13:12:56.158" v="1959" actId="1036"/>
          <ac:spMkLst>
            <pc:docMk/>
            <pc:sldMk cId="3277751935" sldId="4404"/>
            <ac:spMk id="266" creationId="{C58A291C-7D16-4086-9A99-0D14C77B40F0}"/>
          </ac:spMkLst>
        </pc:spChg>
        <pc:spChg chg="add mod">
          <ac:chgData name="Vik Verma" userId="658c3117-1579-4ad0-bc27-385c6f2212e9" providerId="ADAL" clId="{884E122A-9493-4B9D-A888-CA64B8E3236B}" dt="2020-09-13T13:12:56.158" v="1959" actId="1036"/>
          <ac:spMkLst>
            <pc:docMk/>
            <pc:sldMk cId="3277751935" sldId="4404"/>
            <ac:spMk id="268" creationId="{D28BAFF3-B910-4C43-A02A-79CDDF472CC9}"/>
          </ac:spMkLst>
        </pc:spChg>
        <pc:spChg chg="add mod">
          <ac:chgData name="Vik Verma" userId="658c3117-1579-4ad0-bc27-385c6f2212e9" providerId="ADAL" clId="{884E122A-9493-4B9D-A888-CA64B8E3236B}" dt="2020-09-13T13:12:56.158" v="1959" actId="1036"/>
          <ac:spMkLst>
            <pc:docMk/>
            <pc:sldMk cId="3277751935" sldId="4404"/>
            <ac:spMk id="274" creationId="{14ECBED7-3524-4A40-97BC-C16A4595C1BB}"/>
          </ac:spMkLst>
        </pc:spChg>
        <pc:spChg chg="add mod">
          <ac:chgData name="Vik Verma" userId="658c3117-1579-4ad0-bc27-385c6f2212e9" providerId="ADAL" clId="{884E122A-9493-4B9D-A888-CA64B8E3236B}" dt="2020-09-13T13:12:56.158" v="1959" actId="1036"/>
          <ac:spMkLst>
            <pc:docMk/>
            <pc:sldMk cId="3277751935" sldId="4404"/>
            <ac:spMk id="286" creationId="{8474CFC1-86C0-4345-9617-C5AD4DCB26E5}"/>
          </ac:spMkLst>
        </pc:spChg>
        <pc:spChg chg="add mod">
          <ac:chgData name="Vik Verma" userId="658c3117-1579-4ad0-bc27-385c6f2212e9" providerId="ADAL" clId="{884E122A-9493-4B9D-A888-CA64B8E3236B}" dt="2020-09-13T13:12:56.158" v="1959" actId="1036"/>
          <ac:spMkLst>
            <pc:docMk/>
            <pc:sldMk cId="3277751935" sldId="4404"/>
            <ac:spMk id="288" creationId="{4F89C16F-87A3-4C81-B534-E790B12A6114}"/>
          </ac:spMkLst>
        </pc:spChg>
        <pc:spChg chg="add mod">
          <ac:chgData name="Vik Verma" userId="658c3117-1579-4ad0-bc27-385c6f2212e9" providerId="ADAL" clId="{884E122A-9493-4B9D-A888-CA64B8E3236B}" dt="2020-09-13T13:12:56.158" v="1959" actId="1036"/>
          <ac:spMkLst>
            <pc:docMk/>
            <pc:sldMk cId="3277751935" sldId="4404"/>
            <ac:spMk id="290" creationId="{FA84FF72-312E-4192-A723-773F735C59D6}"/>
          </ac:spMkLst>
        </pc:spChg>
        <pc:spChg chg="add mod">
          <ac:chgData name="Vik Verma" userId="658c3117-1579-4ad0-bc27-385c6f2212e9" providerId="ADAL" clId="{884E122A-9493-4B9D-A888-CA64B8E3236B}" dt="2020-09-13T13:12:56.158" v="1959" actId="1036"/>
          <ac:spMkLst>
            <pc:docMk/>
            <pc:sldMk cId="3277751935" sldId="4404"/>
            <ac:spMk id="292" creationId="{55902A2C-4FDB-4B12-A4CD-98D04E7CA2B3}"/>
          </ac:spMkLst>
        </pc:spChg>
        <pc:spChg chg="add mod ord">
          <ac:chgData name="Vik Verma" userId="658c3117-1579-4ad0-bc27-385c6f2212e9" providerId="ADAL" clId="{884E122A-9493-4B9D-A888-CA64B8E3236B}" dt="2020-09-13T13:12:56.158" v="1959" actId="1036"/>
          <ac:spMkLst>
            <pc:docMk/>
            <pc:sldMk cId="3277751935" sldId="4404"/>
            <ac:spMk id="293" creationId="{A71A88C5-370B-4EB3-BB5D-EEE9A25E4F21}"/>
          </ac:spMkLst>
        </pc:spChg>
        <pc:spChg chg="add mod">
          <ac:chgData name="Vik Verma" userId="658c3117-1579-4ad0-bc27-385c6f2212e9" providerId="ADAL" clId="{884E122A-9493-4B9D-A888-CA64B8E3236B}" dt="2020-09-13T13:12:56.158" v="1959" actId="1036"/>
          <ac:spMkLst>
            <pc:docMk/>
            <pc:sldMk cId="3277751935" sldId="4404"/>
            <ac:spMk id="297" creationId="{89909A80-CF84-4B98-A9F5-C81910C81CC4}"/>
          </ac:spMkLst>
        </pc:spChg>
        <pc:spChg chg="add mod">
          <ac:chgData name="Vik Verma" userId="658c3117-1579-4ad0-bc27-385c6f2212e9" providerId="ADAL" clId="{884E122A-9493-4B9D-A888-CA64B8E3236B}" dt="2020-09-13T13:12:56.158" v="1959" actId="1036"/>
          <ac:spMkLst>
            <pc:docMk/>
            <pc:sldMk cId="3277751935" sldId="4404"/>
            <ac:spMk id="324" creationId="{FD0B9105-65B9-4825-BC7E-D7A2D5FF268C}"/>
          </ac:spMkLst>
        </pc:spChg>
        <pc:spChg chg="add mod">
          <ac:chgData name="Vik Verma" userId="658c3117-1579-4ad0-bc27-385c6f2212e9" providerId="ADAL" clId="{884E122A-9493-4B9D-A888-CA64B8E3236B}" dt="2020-09-13T13:12:56.158" v="1959" actId="1036"/>
          <ac:spMkLst>
            <pc:docMk/>
            <pc:sldMk cId="3277751935" sldId="4404"/>
            <ac:spMk id="326" creationId="{0DD2E6E5-0C6E-4DB0-8E0E-6FC8EA4F478E}"/>
          </ac:spMkLst>
        </pc:spChg>
        <pc:spChg chg="add mod">
          <ac:chgData name="Vik Verma" userId="658c3117-1579-4ad0-bc27-385c6f2212e9" providerId="ADAL" clId="{884E122A-9493-4B9D-A888-CA64B8E3236B}" dt="2020-09-13T13:12:56.158" v="1959" actId="1036"/>
          <ac:spMkLst>
            <pc:docMk/>
            <pc:sldMk cId="3277751935" sldId="4404"/>
            <ac:spMk id="327" creationId="{82C89756-75F3-49E4-80E3-0C0339643FB1}"/>
          </ac:spMkLst>
        </pc:spChg>
        <pc:spChg chg="add mod">
          <ac:chgData name="Vik Verma" userId="658c3117-1579-4ad0-bc27-385c6f2212e9" providerId="ADAL" clId="{884E122A-9493-4B9D-A888-CA64B8E3236B}" dt="2020-09-13T13:12:56.158" v="1959" actId="1036"/>
          <ac:spMkLst>
            <pc:docMk/>
            <pc:sldMk cId="3277751935" sldId="4404"/>
            <ac:spMk id="329" creationId="{1CFE848D-650B-4671-B0B3-6505FB3AC038}"/>
          </ac:spMkLst>
        </pc:spChg>
        <pc:spChg chg="add mod">
          <ac:chgData name="Vik Verma" userId="658c3117-1579-4ad0-bc27-385c6f2212e9" providerId="ADAL" clId="{884E122A-9493-4B9D-A888-CA64B8E3236B}" dt="2020-09-13T13:12:56.158" v="1959" actId="1036"/>
          <ac:spMkLst>
            <pc:docMk/>
            <pc:sldMk cId="3277751935" sldId="4404"/>
            <ac:spMk id="332" creationId="{473F8D0D-7F5A-4CEE-BD13-00CC7B0F5539}"/>
          </ac:spMkLst>
        </pc:spChg>
        <pc:spChg chg="add mod">
          <ac:chgData name="Vik Verma" userId="658c3117-1579-4ad0-bc27-385c6f2212e9" providerId="ADAL" clId="{884E122A-9493-4B9D-A888-CA64B8E3236B}" dt="2020-09-13T13:12:56.158" v="1959" actId="1036"/>
          <ac:spMkLst>
            <pc:docMk/>
            <pc:sldMk cId="3277751935" sldId="4404"/>
            <ac:spMk id="334" creationId="{9167A303-F006-496D-AD8B-6FC0CBCA4EEF}"/>
          </ac:spMkLst>
        </pc:spChg>
        <pc:spChg chg="add mod">
          <ac:chgData name="Vik Verma" userId="658c3117-1579-4ad0-bc27-385c6f2212e9" providerId="ADAL" clId="{884E122A-9493-4B9D-A888-CA64B8E3236B}" dt="2020-09-13T13:15:01.325" v="2024" actId="1076"/>
          <ac:spMkLst>
            <pc:docMk/>
            <pc:sldMk cId="3277751935" sldId="4404"/>
            <ac:spMk id="336" creationId="{F9F4741E-76C1-4760-AAF3-C4E4254AADD0}"/>
          </ac:spMkLst>
        </pc:spChg>
        <pc:grpChg chg="add del mod">
          <ac:chgData name="Vik Verma" userId="658c3117-1579-4ad0-bc27-385c6f2212e9" providerId="ADAL" clId="{884E122A-9493-4B9D-A888-CA64B8E3236B}" dt="2020-09-13T12:31:08.252" v="720" actId="165"/>
          <ac:grpSpMkLst>
            <pc:docMk/>
            <pc:sldMk cId="3277751935" sldId="4404"/>
            <ac:grpSpMk id="4" creationId="{F3A2D9EB-F138-4183-8C33-8F55164D5040}"/>
          </ac:grpSpMkLst>
        </pc:grpChg>
        <pc:grpChg chg="add mod ord">
          <ac:chgData name="Vik Verma" userId="658c3117-1579-4ad0-bc27-385c6f2212e9" providerId="ADAL" clId="{884E122A-9493-4B9D-A888-CA64B8E3236B}" dt="2020-09-13T13:12:56.158" v="1959" actId="1036"/>
          <ac:grpSpMkLst>
            <pc:docMk/>
            <pc:sldMk cId="3277751935" sldId="4404"/>
            <ac:grpSpMk id="13" creationId="{557F152F-A062-4865-AF40-191FB20B0857}"/>
          </ac:grpSpMkLst>
        </pc:grpChg>
        <pc:grpChg chg="add del mod">
          <ac:chgData name="Vik Verma" userId="658c3117-1579-4ad0-bc27-385c6f2212e9" providerId="ADAL" clId="{884E122A-9493-4B9D-A888-CA64B8E3236B}" dt="2020-09-13T12:57:27.669" v="1102" actId="478"/>
          <ac:grpSpMkLst>
            <pc:docMk/>
            <pc:sldMk cId="3277751935" sldId="4404"/>
            <ac:grpSpMk id="18" creationId="{0614A578-90E7-4584-933A-96AF34E850D7}"/>
          </ac:grpSpMkLst>
        </pc:grpChg>
        <pc:grpChg chg="add mod topLvl">
          <ac:chgData name="Vik Verma" userId="658c3117-1579-4ad0-bc27-385c6f2212e9" providerId="ADAL" clId="{884E122A-9493-4B9D-A888-CA64B8E3236B}" dt="2020-09-13T13:12:56.158" v="1959" actId="1036"/>
          <ac:grpSpMkLst>
            <pc:docMk/>
            <pc:sldMk cId="3277751935" sldId="4404"/>
            <ac:grpSpMk id="21" creationId="{2CB0842A-55C9-48DA-B3A7-287220C838E2}"/>
          </ac:grpSpMkLst>
        </pc:grpChg>
        <pc:grpChg chg="mod">
          <ac:chgData name="Vik Verma" userId="658c3117-1579-4ad0-bc27-385c6f2212e9" providerId="ADAL" clId="{884E122A-9493-4B9D-A888-CA64B8E3236B}" dt="2020-09-13T13:12:56.158" v="1959" actId="1036"/>
          <ac:grpSpMkLst>
            <pc:docMk/>
            <pc:sldMk cId="3277751935" sldId="4404"/>
            <ac:grpSpMk id="23" creationId="{EB311237-BF82-422E-893B-48EBD95BD04F}"/>
          </ac:grpSpMkLst>
        </pc:grpChg>
        <pc:grpChg chg="mod">
          <ac:chgData name="Vik Verma" userId="658c3117-1579-4ad0-bc27-385c6f2212e9" providerId="ADAL" clId="{884E122A-9493-4B9D-A888-CA64B8E3236B}" dt="2020-09-13T13:12:56.158" v="1959" actId="1036"/>
          <ac:grpSpMkLst>
            <pc:docMk/>
            <pc:sldMk cId="3277751935" sldId="4404"/>
            <ac:grpSpMk id="25" creationId="{E025E602-B622-4553-AF02-018E661261D9}"/>
          </ac:grpSpMkLst>
        </pc:grpChg>
        <pc:grpChg chg="add mod topLvl">
          <ac:chgData name="Vik Verma" userId="658c3117-1579-4ad0-bc27-385c6f2212e9" providerId="ADAL" clId="{884E122A-9493-4B9D-A888-CA64B8E3236B}" dt="2020-09-13T13:12:56.158" v="1959" actId="1036"/>
          <ac:grpSpMkLst>
            <pc:docMk/>
            <pc:sldMk cId="3277751935" sldId="4404"/>
            <ac:grpSpMk id="28" creationId="{BE9B3339-40E8-4026-92AF-A616EDC0B89B}"/>
          </ac:grpSpMkLst>
        </pc:grpChg>
        <pc:grpChg chg="mod">
          <ac:chgData name="Vik Verma" userId="658c3117-1579-4ad0-bc27-385c6f2212e9" providerId="ADAL" clId="{884E122A-9493-4B9D-A888-CA64B8E3236B}" dt="2020-09-13T13:12:56.158" v="1959" actId="1036"/>
          <ac:grpSpMkLst>
            <pc:docMk/>
            <pc:sldMk cId="3277751935" sldId="4404"/>
            <ac:grpSpMk id="31" creationId="{64058DA2-0B2E-4ECB-9D7C-C9CAEE174194}"/>
          </ac:grpSpMkLst>
        </pc:grpChg>
        <pc:grpChg chg="add mod topLvl">
          <ac:chgData name="Vik Verma" userId="658c3117-1579-4ad0-bc27-385c6f2212e9" providerId="ADAL" clId="{884E122A-9493-4B9D-A888-CA64B8E3236B}" dt="2020-09-13T13:12:56.158" v="1959" actId="1036"/>
          <ac:grpSpMkLst>
            <pc:docMk/>
            <pc:sldMk cId="3277751935" sldId="4404"/>
            <ac:grpSpMk id="36" creationId="{7D544FA2-32DF-40B6-B912-804101F8234B}"/>
          </ac:grpSpMkLst>
        </pc:grpChg>
        <pc:grpChg chg="mod">
          <ac:chgData name="Vik Verma" userId="658c3117-1579-4ad0-bc27-385c6f2212e9" providerId="ADAL" clId="{884E122A-9493-4B9D-A888-CA64B8E3236B}" dt="2020-09-13T13:12:56.158" v="1959" actId="1036"/>
          <ac:grpSpMkLst>
            <pc:docMk/>
            <pc:sldMk cId="3277751935" sldId="4404"/>
            <ac:grpSpMk id="38" creationId="{412F828F-A177-4B16-81B3-04CF9DDD667C}"/>
          </ac:grpSpMkLst>
        </pc:grpChg>
        <pc:grpChg chg="add mod topLvl">
          <ac:chgData name="Vik Verma" userId="658c3117-1579-4ad0-bc27-385c6f2212e9" providerId="ADAL" clId="{884E122A-9493-4B9D-A888-CA64B8E3236B}" dt="2020-09-13T13:12:56.158" v="1959" actId="1036"/>
          <ac:grpSpMkLst>
            <pc:docMk/>
            <pc:sldMk cId="3277751935" sldId="4404"/>
            <ac:grpSpMk id="43" creationId="{608E60E7-CA08-4CE9-BD09-100CBA00F3E5}"/>
          </ac:grpSpMkLst>
        </pc:grpChg>
        <pc:grpChg chg="mod">
          <ac:chgData name="Vik Verma" userId="658c3117-1579-4ad0-bc27-385c6f2212e9" providerId="ADAL" clId="{884E122A-9493-4B9D-A888-CA64B8E3236B}" dt="2020-09-13T13:12:56.158" v="1959" actId="1036"/>
          <ac:grpSpMkLst>
            <pc:docMk/>
            <pc:sldMk cId="3277751935" sldId="4404"/>
            <ac:grpSpMk id="45" creationId="{3565BAF0-7474-43BB-A4D7-349ADDAF41AB}"/>
          </ac:grpSpMkLst>
        </pc:grpChg>
        <pc:grpChg chg="add del mod">
          <ac:chgData name="Vik Verma" userId="658c3117-1579-4ad0-bc27-385c6f2212e9" providerId="ADAL" clId="{884E122A-9493-4B9D-A888-CA64B8E3236B}" dt="2020-09-13T11:54:21.412" v="121" actId="478"/>
          <ac:grpSpMkLst>
            <pc:docMk/>
            <pc:sldMk cId="3277751935" sldId="4404"/>
            <ac:grpSpMk id="67" creationId="{06F73BF6-3E7F-4E87-A1D7-0F9F75526C51}"/>
          </ac:grpSpMkLst>
        </pc:grpChg>
        <pc:grpChg chg="mod">
          <ac:chgData name="Vik Verma" userId="658c3117-1579-4ad0-bc27-385c6f2212e9" providerId="ADAL" clId="{884E122A-9493-4B9D-A888-CA64B8E3236B}" dt="2020-09-13T11:54:13.246" v="119"/>
          <ac:grpSpMkLst>
            <pc:docMk/>
            <pc:sldMk cId="3277751935" sldId="4404"/>
            <ac:grpSpMk id="70" creationId="{D49726FB-1E29-47A7-9C84-7AC8845BA637}"/>
          </ac:grpSpMkLst>
        </pc:grpChg>
        <pc:grpChg chg="add del mod">
          <ac:chgData name="Vik Verma" userId="658c3117-1579-4ad0-bc27-385c6f2212e9" providerId="ADAL" clId="{884E122A-9493-4B9D-A888-CA64B8E3236B}" dt="2020-09-13T11:54:22.269" v="122" actId="478"/>
          <ac:grpSpMkLst>
            <pc:docMk/>
            <pc:sldMk cId="3277751935" sldId="4404"/>
            <ac:grpSpMk id="75" creationId="{284D3593-B36E-49AB-82E0-AD84DAFC655D}"/>
          </ac:grpSpMkLst>
        </pc:grpChg>
        <pc:grpChg chg="add del mod">
          <ac:chgData name="Vik Verma" userId="658c3117-1579-4ad0-bc27-385c6f2212e9" providerId="ADAL" clId="{884E122A-9493-4B9D-A888-CA64B8E3236B}" dt="2020-09-13T11:54:23.433" v="123" actId="478"/>
          <ac:grpSpMkLst>
            <pc:docMk/>
            <pc:sldMk cId="3277751935" sldId="4404"/>
            <ac:grpSpMk id="79" creationId="{55A8AB4D-2A0E-4AEA-B26A-ACBF5484B292}"/>
          </ac:grpSpMkLst>
        </pc:grpChg>
        <pc:grpChg chg="mod">
          <ac:chgData name="Vik Verma" userId="658c3117-1579-4ad0-bc27-385c6f2212e9" providerId="ADAL" clId="{884E122A-9493-4B9D-A888-CA64B8E3236B}" dt="2020-09-13T11:54:13.246" v="119"/>
          <ac:grpSpMkLst>
            <pc:docMk/>
            <pc:sldMk cId="3277751935" sldId="4404"/>
            <ac:grpSpMk id="81" creationId="{5CAD259E-564F-4B52-8E95-E59311676EC4}"/>
          </ac:grpSpMkLst>
        </pc:grpChg>
        <pc:grpChg chg="mod">
          <ac:chgData name="Vik Verma" userId="658c3117-1579-4ad0-bc27-385c6f2212e9" providerId="ADAL" clId="{884E122A-9493-4B9D-A888-CA64B8E3236B}" dt="2020-09-13T11:54:13.246" v="119"/>
          <ac:grpSpMkLst>
            <pc:docMk/>
            <pc:sldMk cId="3277751935" sldId="4404"/>
            <ac:grpSpMk id="83" creationId="{7B7DF245-F8EE-497C-AAF7-4E7012F374E9}"/>
          </ac:grpSpMkLst>
        </pc:grpChg>
        <pc:grpChg chg="add del mod">
          <ac:chgData name="Vik Verma" userId="658c3117-1579-4ad0-bc27-385c6f2212e9" providerId="ADAL" clId="{884E122A-9493-4B9D-A888-CA64B8E3236B}" dt="2020-09-13T11:54:48.170" v="127" actId="165"/>
          <ac:grpSpMkLst>
            <pc:docMk/>
            <pc:sldMk cId="3277751935" sldId="4404"/>
            <ac:grpSpMk id="86" creationId="{1943415C-87EC-4DDD-A8B6-48610B7239D4}"/>
          </ac:grpSpMkLst>
        </pc:grpChg>
        <pc:grpChg chg="mod ord topLvl">
          <ac:chgData name="Vik Verma" userId="658c3117-1579-4ad0-bc27-385c6f2212e9" providerId="ADAL" clId="{884E122A-9493-4B9D-A888-CA64B8E3236B}" dt="2020-09-13T13:12:56.158" v="1959" actId="1036"/>
          <ac:grpSpMkLst>
            <pc:docMk/>
            <pc:sldMk cId="3277751935" sldId="4404"/>
            <ac:grpSpMk id="87" creationId="{4BA016FD-25E5-4C32-B391-314BF60EE592}"/>
          </ac:grpSpMkLst>
        </pc:grpChg>
        <pc:grpChg chg="del mod topLvl">
          <ac:chgData name="Vik Verma" userId="658c3117-1579-4ad0-bc27-385c6f2212e9" providerId="ADAL" clId="{884E122A-9493-4B9D-A888-CA64B8E3236B}" dt="2020-09-13T11:54:51.647" v="128" actId="478"/>
          <ac:grpSpMkLst>
            <pc:docMk/>
            <pc:sldMk cId="3277751935" sldId="4404"/>
            <ac:grpSpMk id="89" creationId="{26F26170-5A6E-484A-B2EC-28F268D5A51D}"/>
          </ac:grpSpMkLst>
        </pc:grpChg>
        <pc:grpChg chg="del mod topLvl">
          <ac:chgData name="Vik Verma" userId="658c3117-1579-4ad0-bc27-385c6f2212e9" providerId="ADAL" clId="{884E122A-9493-4B9D-A888-CA64B8E3236B}" dt="2020-09-13T11:54:51.647" v="128" actId="478"/>
          <ac:grpSpMkLst>
            <pc:docMk/>
            <pc:sldMk cId="3277751935" sldId="4404"/>
            <ac:grpSpMk id="92" creationId="{5E5C5C48-0950-4E24-B7E3-3FE3B34490AD}"/>
          </ac:grpSpMkLst>
        </pc:grpChg>
        <pc:grpChg chg="del mod topLvl">
          <ac:chgData name="Vik Verma" userId="658c3117-1579-4ad0-bc27-385c6f2212e9" providerId="ADAL" clId="{884E122A-9493-4B9D-A888-CA64B8E3236B}" dt="2020-09-13T11:54:51.647" v="128" actId="478"/>
          <ac:grpSpMkLst>
            <pc:docMk/>
            <pc:sldMk cId="3277751935" sldId="4404"/>
            <ac:grpSpMk id="93" creationId="{EF8C75F5-BF3E-40D4-B7E2-550EECA7E774}"/>
          </ac:grpSpMkLst>
        </pc:grpChg>
        <pc:grpChg chg="del mod topLvl">
          <ac:chgData name="Vik Verma" userId="658c3117-1579-4ad0-bc27-385c6f2212e9" providerId="ADAL" clId="{884E122A-9493-4B9D-A888-CA64B8E3236B}" dt="2020-09-13T11:54:51.647" v="128" actId="478"/>
          <ac:grpSpMkLst>
            <pc:docMk/>
            <pc:sldMk cId="3277751935" sldId="4404"/>
            <ac:grpSpMk id="94" creationId="{0B519026-49D5-4128-BB87-65ACE5BD27C1}"/>
          </ac:grpSpMkLst>
        </pc:grpChg>
        <pc:grpChg chg="del mod topLvl">
          <ac:chgData name="Vik Verma" userId="658c3117-1579-4ad0-bc27-385c6f2212e9" providerId="ADAL" clId="{884E122A-9493-4B9D-A888-CA64B8E3236B}" dt="2020-09-13T11:54:51.647" v="128" actId="478"/>
          <ac:grpSpMkLst>
            <pc:docMk/>
            <pc:sldMk cId="3277751935" sldId="4404"/>
            <ac:grpSpMk id="95" creationId="{DC123D4D-DF68-44AA-95FC-26D178E88C63}"/>
          </ac:grpSpMkLst>
        </pc:grpChg>
        <pc:grpChg chg="del mod topLvl">
          <ac:chgData name="Vik Verma" userId="658c3117-1579-4ad0-bc27-385c6f2212e9" providerId="ADAL" clId="{884E122A-9493-4B9D-A888-CA64B8E3236B}" dt="2020-09-13T11:54:51.647" v="128" actId="478"/>
          <ac:grpSpMkLst>
            <pc:docMk/>
            <pc:sldMk cId="3277751935" sldId="4404"/>
            <ac:grpSpMk id="96" creationId="{E34B29FC-E6F7-427C-A96E-F068F1514EB9}"/>
          </ac:grpSpMkLst>
        </pc:grpChg>
        <pc:grpChg chg="del mod topLvl">
          <ac:chgData name="Vik Verma" userId="658c3117-1579-4ad0-bc27-385c6f2212e9" providerId="ADAL" clId="{884E122A-9493-4B9D-A888-CA64B8E3236B}" dt="2020-09-13T11:54:51.647" v="128" actId="478"/>
          <ac:grpSpMkLst>
            <pc:docMk/>
            <pc:sldMk cId="3277751935" sldId="4404"/>
            <ac:grpSpMk id="97" creationId="{74E68DA2-A437-414C-94BD-A4774AD4EF31}"/>
          </ac:grpSpMkLst>
        </pc:grpChg>
        <pc:grpChg chg="del mod topLvl">
          <ac:chgData name="Vik Verma" userId="658c3117-1579-4ad0-bc27-385c6f2212e9" providerId="ADAL" clId="{884E122A-9493-4B9D-A888-CA64B8E3236B}" dt="2020-09-13T11:54:51.647" v="128" actId="478"/>
          <ac:grpSpMkLst>
            <pc:docMk/>
            <pc:sldMk cId="3277751935" sldId="4404"/>
            <ac:grpSpMk id="103" creationId="{25484C1D-D6BF-42D9-9B8D-1AF3D81C7F5C}"/>
          </ac:grpSpMkLst>
        </pc:grpChg>
        <pc:grpChg chg="mod">
          <ac:chgData name="Vik Verma" userId="658c3117-1579-4ad0-bc27-385c6f2212e9" providerId="ADAL" clId="{884E122A-9493-4B9D-A888-CA64B8E3236B}" dt="2020-09-13T11:54:13.246" v="119"/>
          <ac:grpSpMkLst>
            <pc:docMk/>
            <pc:sldMk cId="3277751935" sldId="4404"/>
            <ac:grpSpMk id="106" creationId="{E3518C04-FAF9-45AC-AACB-880BBD1A9DEF}"/>
          </ac:grpSpMkLst>
        </pc:grpChg>
        <pc:grpChg chg="mod">
          <ac:chgData name="Vik Verma" userId="658c3117-1579-4ad0-bc27-385c6f2212e9" providerId="ADAL" clId="{884E122A-9493-4B9D-A888-CA64B8E3236B}" dt="2020-09-13T11:54:13.246" v="119"/>
          <ac:grpSpMkLst>
            <pc:docMk/>
            <pc:sldMk cId="3277751935" sldId="4404"/>
            <ac:grpSpMk id="116" creationId="{BB34A50E-D91D-4E42-B17F-247A0B877FE3}"/>
          </ac:grpSpMkLst>
        </pc:grpChg>
        <pc:grpChg chg="mod">
          <ac:chgData name="Vik Verma" userId="658c3117-1579-4ad0-bc27-385c6f2212e9" providerId="ADAL" clId="{884E122A-9493-4B9D-A888-CA64B8E3236B}" dt="2020-09-13T11:54:13.246" v="119"/>
          <ac:grpSpMkLst>
            <pc:docMk/>
            <pc:sldMk cId="3277751935" sldId="4404"/>
            <ac:grpSpMk id="128" creationId="{E80A7C14-5AB7-42F0-91C5-526C97A56005}"/>
          </ac:grpSpMkLst>
        </pc:grpChg>
        <pc:grpChg chg="mod">
          <ac:chgData name="Vik Verma" userId="658c3117-1579-4ad0-bc27-385c6f2212e9" providerId="ADAL" clId="{884E122A-9493-4B9D-A888-CA64B8E3236B}" dt="2020-09-13T11:54:13.246" v="119"/>
          <ac:grpSpMkLst>
            <pc:docMk/>
            <pc:sldMk cId="3277751935" sldId="4404"/>
            <ac:grpSpMk id="134" creationId="{56FBE586-DEBC-4C2B-A8B3-CF87553FF4BB}"/>
          </ac:grpSpMkLst>
        </pc:grpChg>
        <pc:grpChg chg="mod">
          <ac:chgData name="Vik Verma" userId="658c3117-1579-4ad0-bc27-385c6f2212e9" providerId="ADAL" clId="{884E122A-9493-4B9D-A888-CA64B8E3236B}" dt="2020-09-13T11:54:13.246" v="119"/>
          <ac:grpSpMkLst>
            <pc:docMk/>
            <pc:sldMk cId="3277751935" sldId="4404"/>
            <ac:grpSpMk id="136" creationId="{AE6DE072-F0C2-463B-B013-4372D8550BA3}"/>
          </ac:grpSpMkLst>
        </pc:grpChg>
        <pc:grpChg chg="add del mod">
          <ac:chgData name="Vik Verma" userId="658c3117-1579-4ad0-bc27-385c6f2212e9" providerId="ADAL" clId="{884E122A-9493-4B9D-A888-CA64B8E3236B}" dt="2020-09-13T11:57:20.107" v="155" actId="165"/>
          <ac:grpSpMkLst>
            <pc:docMk/>
            <pc:sldMk cId="3277751935" sldId="4404"/>
            <ac:grpSpMk id="148" creationId="{15FAECB4-3B07-4F64-AD82-A648789C4286}"/>
          </ac:grpSpMkLst>
        </pc:grpChg>
        <pc:grpChg chg="add del mod">
          <ac:chgData name="Vik Verma" userId="658c3117-1579-4ad0-bc27-385c6f2212e9" providerId="ADAL" clId="{884E122A-9493-4B9D-A888-CA64B8E3236B}" dt="2020-09-13T11:56:56.557" v="144" actId="165"/>
          <ac:grpSpMkLst>
            <pc:docMk/>
            <pc:sldMk cId="3277751935" sldId="4404"/>
            <ac:grpSpMk id="150" creationId="{CEC1F752-8A61-4A53-B91E-2FB3FB47A2D7}"/>
          </ac:grpSpMkLst>
        </pc:grpChg>
        <pc:grpChg chg="add mod topLvl">
          <ac:chgData name="Vik Verma" userId="658c3117-1579-4ad0-bc27-385c6f2212e9" providerId="ADAL" clId="{884E122A-9493-4B9D-A888-CA64B8E3236B}" dt="2020-09-13T13:12:56.158" v="1959" actId="1036"/>
          <ac:grpSpMkLst>
            <pc:docMk/>
            <pc:sldMk cId="3277751935" sldId="4404"/>
            <ac:grpSpMk id="153" creationId="{8B798684-4D75-48EC-B65C-FB0C3D97A6CC}"/>
          </ac:grpSpMkLst>
        </pc:grpChg>
        <pc:grpChg chg="add del mod">
          <ac:chgData name="Vik Verma" userId="658c3117-1579-4ad0-bc27-385c6f2212e9" providerId="ADAL" clId="{884E122A-9493-4B9D-A888-CA64B8E3236B}" dt="2020-09-13T11:59:39.930" v="166" actId="478"/>
          <ac:grpSpMkLst>
            <pc:docMk/>
            <pc:sldMk cId="3277751935" sldId="4404"/>
            <ac:grpSpMk id="154" creationId="{BC0C1473-16F1-4B96-8F37-DD359A6B5860}"/>
          </ac:grpSpMkLst>
        </pc:grpChg>
        <pc:grpChg chg="mod">
          <ac:chgData name="Vik Verma" userId="658c3117-1579-4ad0-bc27-385c6f2212e9" providerId="ADAL" clId="{884E122A-9493-4B9D-A888-CA64B8E3236B}" dt="2020-09-13T11:58:03.537" v="163"/>
          <ac:grpSpMkLst>
            <pc:docMk/>
            <pc:sldMk cId="3277751935" sldId="4404"/>
            <ac:grpSpMk id="161" creationId="{87070D65-9A65-4B97-99BC-358533985057}"/>
          </ac:grpSpMkLst>
        </pc:grpChg>
        <pc:grpChg chg="mod">
          <ac:chgData name="Vik Verma" userId="658c3117-1579-4ad0-bc27-385c6f2212e9" providerId="ADAL" clId="{884E122A-9493-4B9D-A888-CA64B8E3236B}" dt="2020-09-13T11:58:03.537" v="163"/>
          <ac:grpSpMkLst>
            <pc:docMk/>
            <pc:sldMk cId="3277751935" sldId="4404"/>
            <ac:grpSpMk id="168" creationId="{7E53EE76-3E90-4D27-9228-1957DECFB95C}"/>
          </ac:grpSpMkLst>
        </pc:grpChg>
        <pc:grpChg chg="add del mod">
          <ac:chgData name="Vik Verma" userId="658c3117-1579-4ad0-bc27-385c6f2212e9" providerId="ADAL" clId="{884E122A-9493-4B9D-A888-CA64B8E3236B}" dt="2020-09-13T12:01:47.733" v="259" actId="478"/>
          <ac:grpSpMkLst>
            <pc:docMk/>
            <pc:sldMk cId="3277751935" sldId="4404"/>
            <ac:grpSpMk id="181" creationId="{5B1368F7-82E3-404C-AEF2-F6647FCCEBA5}"/>
          </ac:grpSpMkLst>
        </pc:grpChg>
        <pc:grpChg chg="mod">
          <ac:chgData name="Vik Verma" userId="658c3117-1579-4ad0-bc27-385c6f2212e9" providerId="ADAL" clId="{884E122A-9493-4B9D-A888-CA64B8E3236B}" dt="2020-09-13T11:59:40.954" v="167"/>
          <ac:grpSpMkLst>
            <pc:docMk/>
            <pc:sldMk cId="3277751935" sldId="4404"/>
            <ac:grpSpMk id="188" creationId="{5D50EEFA-E627-4B19-9BF8-2D71E0B1F532}"/>
          </ac:grpSpMkLst>
        </pc:grpChg>
        <pc:grpChg chg="mod">
          <ac:chgData name="Vik Verma" userId="658c3117-1579-4ad0-bc27-385c6f2212e9" providerId="ADAL" clId="{884E122A-9493-4B9D-A888-CA64B8E3236B}" dt="2020-09-13T11:59:40.954" v="167"/>
          <ac:grpSpMkLst>
            <pc:docMk/>
            <pc:sldMk cId="3277751935" sldId="4404"/>
            <ac:grpSpMk id="195" creationId="{B95101A9-F6BD-43F5-8241-949AF304BB85}"/>
          </ac:grpSpMkLst>
        </pc:grpChg>
        <pc:grpChg chg="add del mod">
          <ac:chgData name="Vik Verma" userId="658c3117-1579-4ad0-bc27-385c6f2212e9" providerId="ADAL" clId="{884E122A-9493-4B9D-A888-CA64B8E3236B}" dt="2020-09-13T11:59:50.427" v="170" actId="165"/>
          <ac:grpSpMkLst>
            <pc:docMk/>
            <pc:sldMk cId="3277751935" sldId="4404"/>
            <ac:grpSpMk id="208" creationId="{8B4EC75F-285E-4D39-BD8E-324F473772EC}"/>
          </ac:grpSpMkLst>
        </pc:grpChg>
        <pc:grpChg chg="del mod">
          <ac:chgData name="Vik Verma" userId="658c3117-1579-4ad0-bc27-385c6f2212e9" providerId="ADAL" clId="{884E122A-9493-4B9D-A888-CA64B8E3236B}" dt="2020-09-13T11:59:47.405" v="169" actId="478"/>
          <ac:grpSpMkLst>
            <pc:docMk/>
            <pc:sldMk cId="3277751935" sldId="4404"/>
            <ac:grpSpMk id="211" creationId="{F1DD0858-6545-41D1-8DE7-35DC7748F81C}"/>
          </ac:grpSpMkLst>
        </pc:grpChg>
        <pc:grpChg chg="del mod topLvl">
          <ac:chgData name="Vik Verma" userId="658c3117-1579-4ad0-bc27-385c6f2212e9" providerId="ADAL" clId="{884E122A-9493-4B9D-A888-CA64B8E3236B}" dt="2020-09-13T12:00:02.242" v="173" actId="165"/>
          <ac:grpSpMkLst>
            <pc:docMk/>
            <pc:sldMk cId="3277751935" sldId="4404"/>
            <ac:grpSpMk id="212" creationId="{2DB9E1AC-1C28-4D9C-AFBA-8F824F2E5BE9}"/>
          </ac:grpSpMkLst>
        </pc:grpChg>
        <pc:grpChg chg="del mod topLvl">
          <ac:chgData name="Vik Verma" userId="658c3117-1579-4ad0-bc27-385c6f2212e9" providerId="ADAL" clId="{884E122A-9493-4B9D-A888-CA64B8E3236B}" dt="2020-09-13T12:00:15.507" v="175" actId="478"/>
          <ac:grpSpMkLst>
            <pc:docMk/>
            <pc:sldMk cId="3277751935" sldId="4404"/>
            <ac:grpSpMk id="214" creationId="{61157E91-AA19-4ECC-9B15-03026573880F}"/>
          </ac:grpSpMkLst>
        </pc:grpChg>
        <pc:grpChg chg="del mod topLvl">
          <ac:chgData name="Vik Verma" userId="658c3117-1579-4ad0-bc27-385c6f2212e9" providerId="ADAL" clId="{884E122A-9493-4B9D-A888-CA64B8E3236B}" dt="2020-09-13T12:00:15.507" v="175" actId="478"/>
          <ac:grpSpMkLst>
            <pc:docMk/>
            <pc:sldMk cId="3277751935" sldId="4404"/>
            <ac:grpSpMk id="215" creationId="{3D1927BE-D7CF-465F-862E-38352A84F7CB}"/>
          </ac:grpSpMkLst>
        </pc:grpChg>
        <pc:grpChg chg="del mod topLvl">
          <ac:chgData name="Vik Verma" userId="658c3117-1579-4ad0-bc27-385c6f2212e9" providerId="ADAL" clId="{884E122A-9493-4B9D-A888-CA64B8E3236B}" dt="2020-09-13T12:00:08.449" v="174" actId="478"/>
          <ac:grpSpMkLst>
            <pc:docMk/>
            <pc:sldMk cId="3277751935" sldId="4404"/>
            <ac:grpSpMk id="216" creationId="{685DE9E3-80A4-4F7A-AE72-456C1DC28615}"/>
          </ac:grpSpMkLst>
        </pc:grpChg>
        <pc:grpChg chg="del mod topLvl">
          <ac:chgData name="Vik Verma" userId="658c3117-1579-4ad0-bc27-385c6f2212e9" providerId="ADAL" clId="{884E122A-9493-4B9D-A888-CA64B8E3236B}" dt="2020-09-13T12:00:08.449" v="174" actId="478"/>
          <ac:grpSpMkLst>
            <pc:docMk/>
            <pc:sldMk cId="3277751935" sldId="4404"/>
            <ac:grpSpMk id="217" creationId="{9AA3B2A2-F2A1-496B-8A87-FA4D694A0AAC}"/>
          </ac:grpSpMkLst>
        </pc:grpChg>
        <pc:grpChg chg="del mod topLvl">
          <ac:chgData name="Vik Verma" userId="658c3117-1579-4ad0-bc27-385c6f2212e9" providerId="ADAL" clId="{884E122A-9493-4B9D-A888-CA64B8E3236B}" dt="2020-09-13T12:00:08.449" v="174" actId="478"/>
          <ac:grpSpMkLst>
            <pc:docMk/>
            <pc:sldMk cId="3277751935" sldId="4404"/>
            <ac:grpSpMk id="218" creationId="{FDBA085D-E0DA-415F-BB6C-84BB00611EBF}"/>
          </ac:grpSpMkLst>
        </pc:grpChg>
        <pc:grpChg chg="add mod ord">
          <ac:chgData name="Vik Verma" userId="658c3117-1579-4ad0-bc27-385c6f2212e9" providerId="ADAL" clId="{884E122A-9493-4B9D-A888-CA64B8E3236B}" dt="2020-09-13T13:12:56.158" v="1959" actId="1036"/>
          <ac:grpSpMkLst>
            <pc:docMk/>
            <pc:sldMk cId="3277751935" sldId="4404"/>
            <ac:grpSpMk id="232" creationId="{3D762AD2-B495-40CE-B77D-A299ED04F5FE}"/>
          </ac:grpSpMkLst>
        </pc:grpChg>
        <pc:grpChg chg="add del mod">
          <ac:chgData name="Vik Verma" userId="658c3117-1579-4ad0-bc27-385c6f2212e9" providerId="ADAL" clId="{884E122A-9493-4B9D-A888-CA64B8E3236B}" dt="2020-09-13T12:03:00.840" v="269" actId="478"/>
          <ac:grpSpMkLst>
            <pc:docMk/>
            <pc:sldMk cId="3277751935" sldId="4404"/>
            <ac:grpSpMk id="234" creationId="{3E8574F5-5D5B-4BE5-A13A-0481BAFD65AD}"/>
          </ac:grpSpMkLst>
        </pc:grpChg>
        <pc:grpChg chg="del mod topLvl">
          <ac:chgData name="Vik Verma" userId="658c3117-1579-4ad0-bc27-385c6f2212e9" providerId="ADAL" clId="{884E122A-9493-4B9D-A888-CA64B8E3236B}" dt="2020-09-13T12:04:40.535" v="292" actId="165"/>
          <ac:grpSpMkLst>
            <pc:docMk/>
            <pc:sldMk cId="3277751935" sldId="4404"/>
            <ac:grpSpMk id="235" creationId="{6F3DA82C-475B-493E-8FB9-B8428BCD9C98}"/>
          </ac:grpSpMkLst>
        </pc:grpChg>
        <pc:grpChg chg="del mod">
          <ac:chgData name="Vik Verma" userId="658c3117-1579-4ad0-bc27-385c6f2212e9" providerId="ADAL" clId="{884E122A-9493-4B9D-A888-CA64B8E3236B}" dt="2020-09-13T12:02:59.228" v="268" actId="478"/>
          <ac:grpSpMkLst>
            <pc:docMk/>
            <pc:sldMk cId="3277751935" sldId="4404"/>
            <ac:grpSpMk id="236" creationId="{1B824B1A-1A9F-4772-9BA2-66BD48C52CB3}"/>
          </ac:grpSpMkLst>
        </pc:grpChg>
        <pc:grpChg chg="add mod">
          <ac:chgData name="Vik Verma" userId="658c3117-1579-4ad0-bc27-385c6f2212e9" providerId="ADAL" clId="{884E122A-9493-4B9D-A888-CA64B8E3236B}" dt="2020-09-13T13:12:56.158" v="1959" actId="1036"/>
          <ac:grpSpMkLst>
            <pc:docMk/>
            <pc:sldMk cId="3277751935" sldId="4404"/>
            <ac:grpSpMk id="244" creationId="{3405B0BA-F72A-4FEA-BE96-8DF2F0B04A8C}"/>
          </ac:grpSpMkLst>
        </pc:grpChg>
        <pc:grpChg chg="add mod ord">
          <ac:chgData name="Vik Verma" userId="658c3117-1579-4ad0-bc27-385c6f2212e9" providerId="ADAL" clId="{884E122A-9493-4B9D-A888-CA64B8E3236B}" dt="2020-09-13T13:12:56.158" v="1959" actId="1036"/>
          <ac:grpSpMkLst>
            <pc:docMk/>
            <pc:sldMk cId="3277751935" sldId="4404"/>
            <ac:grpSpMk id="245" creationId="{588603A6-D865-45BB-B3D4-7861AB8935E7}"/>
          </ac:grpSpMkLst>
        </pc:grpChg>
        <pc:grpChg chg="add del mod">
          <ac:chgData name="Vik Verma" userId="658c3117-1579-4ad0-bc27-385c6f2212e9" providerId="ADAL" clId="{884E122A-9493-4B9D-A888-CA64B8E3236B}" dt="2020-09-13T12:35:40.001" v="782" actId="165"/>
          <ac:grpSpMkLst>
            <pc:docMk/>
            <pc:sldMk cId="3277751935" sldId="4404"/>
            <ac:grpSpMk id="260" creationId="{A835C689-ED7B-4F59-8319-294DC6D70DB3}"/>
          </ac:grpSpMkLst>
        </pc:grpChg>
        <pc:grpChg chg="add mod ord">
          <ac:chgData name="Vik Verma" userId="658c3117-1579-4ad0-bc27-385c6f2212e9" providerId="ADAL" clId="{884E122A-9493-4B9D-A888-CA64B8E3236B}" dt="2020-09-13T13:12:56.158" v="1959" actId="1036"/>
          <ac:grpSpMkLst>
            <pc:docMk/>
            <pc:sldMk cId="3277751935" sldId="4404"/>
            <ac:grpSpMk id="275" creationId="{0B0E4B9D-9DB7-4079-9982-A28918C044FE}"/>
          </ac:grpSpMkLst>
        </pc:grpChg>
        <pc:grpChg chg="add mod">
          <ac:chgData name="Vik Verma" userId="658c3117-1579-4ad0-bc27-385c6f2212e9" providerId="ADAL" clId="{884E122A-9493-4B9D-A888-CA64B8E3236B}" dt="2020-09-13T13:12:56.158" v="1959" actId="1036"/>
          <ac:grpSpMkLst>
            <pc:docMk/>
            <pc:sldMk cId="3277751935" sldId="4404"/>
            <ac:grpSpMk id="276" creationId="{98639354-747F-4395-AFD8-C76664682EE2}"/>
          </ac:grpSpMkLst>
        </pc:grpChg>
        <pc:grpChg chg="add mod">
          <ac:chgData name="Vik Verma" userId="658c3117-1579-4ad0-bc27-385c6f2212e9" providerId="ADAL" clId="{884E122A-9493-4B9D-A888-CA64B8E3236B}" dt="2020-09-13T13:12:56.158" v="1959" actId="1036"/>
          <ac:grpSpMkLst>
            <pc:docMk/>
            <pc:sldMk cId="3277751935" sldId="4404"/>
            <ac:grpSpMk id="277" creationId="{BA35B25C-71CE-4580-AD70-3E13B391DEC7}"/>
          </ac:grpSpMkLst>
        </pc:grpChg>
        <pc:grpChg chg="add del mod">
          <ac:chgData name="Vik Verma" userId="658c3117-1579-4ad0-bc27-385c6f2212e9" providerId="ADAL" clId="{884E122A-9493-4B9D-A888-CA64B8E3236B}" dt="2020-09-13T12:41:28.144" v="830" actId="478"/>
          <ac:grpSpMkLst>
            <pc:docMk/>
            <pc:sldMk cId="3277751935" sldId="4404"/>
            <ac:grpSpMk id="278" creationId="{73C7BC78-133B-4E57-98E1-0106F43D3081}"/>
          </ac:grpSpMkLst>
        </pc:grpChg>
        <pc:picChg chg="mod topLvl">
          <ac:chgData name="Vik Verma" userId="658c3117-1579-4ad0-bc27-385c6f2212e9" providerId="ADAL" clId="{884E122A-9493-4B9D-A888-CA64B8E3236B}" dt="2020-09-13T13:12:56.158" v="1959" actId="1036"/>
          <ac:picMkLst>
            <pc:docMk/>
            <pc:sldMk cId="3277751935" sldId="4404"/>
            <ac:picMk id="6" creationId="{C0EDE014-A73F-4976-A091-C3C9E947BCB3}"/>
          </ac:picMkLst>
        </pc:picChg>
        <pc:picChg chg="add mod">
          <ac:chgData name="Vik Verma" userId="658c3117-1579-4ad0-bc27-385c6f2212e9" providerId="ADAL" clId="{884E122A-9493-4B9D-A888-CA64B8E3236B}" dt="2020-09-13T13:12:56.158" v="1959" actId="1036"/>
          <ac:picMkLst>
            <pc:docMk/>
            <pc:sldMk cId="3277751935" sldId="4404"/>
            <ac:picMk id="10" creationId="{6240F243-AB87-4EB7-95B2-BC9155791A30}"/>
          </ac:picMkLst>
        </pc:picChg>
        <pc:picChg chg="add mod">
          <ac:chgData name="Vik Verma" userId="658c3117-1579-4ad0-bc27-385c6f2212e9" providerId="ADAL" clId="{884E122A-9493-4B9D-A888-CA64B8E3236B}" dt="2020-09-13T12:50:01.994" v="1036" actId="1036"/>
          <ac:picMkLst>
            <pc:docMk/>
            <pc:sldMk cId="3277751935" sldId="4404"/>
            <ac:picMk id="15" creationId="{CC120067-A0B6-4F1E-AAEA-EB2D64AA64AD}"/>
          </ac:picMkLst>
        </pc:picChg>
        <pc:picChg chg="mod">
          <ac:chgData name="Vik Verma" userId="658c3117-1579-4ad0-bc27-385c6f2212e9" providerId="ADAL" clId="{884E122A-9493-4B9D-A888-CA64B8E3236B}" dt="2020-09-13T11:54:13.246" v="119"/>
          <ac:picMkLst>
            <pc:docMk/>
            <pc:sldMk cId="3277751935" sldId="4404"/>
            <ac:picMk id="78" creationId="{B0F1FCB6-25FB-462D-8D64-E7D5DB716A22}"/>
          </ac:picMkLst>
        </pc:picChg>
        <pc:picChg chg="del mod topLvl">
          <ac:chgData name="Vik Verma" userId="658c3117-1579-4ad0-bc27-385c6f2212e9" providerId="ADAL" clId="{884E122A-9493-4B9D-A888-CA64B8E3236B}" dt="2020-09-13T11:54:51.647" v="128" actId="478"/>
          <ac:picMkLst>
            <pc:docMk/>
            <pc:sldMk cId="3277751935" sldId="4404"/>
            <ac:picMk id="88" creationId="{EE323F5D-81DB-4DEF-9A2E-AE79ED15CD0D}"/>
          </ac:picMkLst>
        </pc:picChg>
        <pc:picChg chg="del mod topLvl">
          <ac:chgData name="Vik Verma" userId="658c3117-1579-4ad0-bc27-385c6f2212e9" providerId="ADAL" clId="{884E122A-9493-4B9D-A888-CA64B8E3236B}" dt="2020-09-13T11:54:51.647" v="128" actId="478"/>
          <ac:picMkLst>
            <pc:docMk/>
            <pc:sldMk cId="3277751935" sldId="4404"/>
            <ac:picMk id="91" creationId="{8490EB8F-4DE5-4EAC-9D02-E6C3B7AA5CD1}"/>
          </ac:picMkLst>
        </pc:picChg>
        <pc:picChg chg="mod">
          <ac:chgData name="Vik Verma" userId="658c3117-1579-4ad0-bc27-385c6f2212e9" providerId="ADAL" clId="{884E122A-9493-4B9D-A888-CA64B8E3236B}" dt="2020-09-13T11:54:13.246" v="119"/>
          <ac:picMkLst>
            <pc:docMk/>
            <pc:sldMk cId="3277751935" sldId="4404"/>
            <ac:picMk id="141" creationId="{7E3A988F-29C2-496F-B844-B0828FCA1DDD}"/>
          </ac:picMkLst>
        </pc:picChg>
        <pc:picChg chg="mod">
          <ac:chgData name="Vik Verma" userId="658c3117-1579-4ad0-bc27-385c6f2212e9" providerId="ADAL" clId="{884E122A-9493-4B9D-A888-CA64B8E3236B}" dt="2020-09-13T13:12:56.158" v="1959" actId="1036"/>
          <ac:picMkLst>
            <pc:docMk/>
            <pc:sldMk cId="3277751935" sldId="4404"/>
            <ac:picMk id="145" creationId="{9AC30009-5C30-452D-90CD-6213593652FE}"/>
          </ac:picMkLst>
        </pc:picChg>
        <pc:picChg chg="mod">
          <ac:chgData name="Vik Verma" userId="658c3117-1579-4ad0-bc27-385c6f2212e9" providerId="ADAL" clId="{884E122A-9493-4B9D-A888-CA64B8E3236B}" dt="2020-09-13T11:58:03.537" v="163"/>
          <ac:picMkLst>
            <pc:docMk/>
            <pc:sldMk cId="3277751935" sldId="4404"/>
            <ac:picMk id="156" creationId="{1C79D091-DF43-445F-959D-D63FD994528F}"/>
          </ac:picMkLst>
        </pc:picChg>
        <pc:picChg chg="mod">
          <ac:chgData name="Vik Verma" userId="658c3117-1579-4ad0-bc27-385c6f2212e9" providerId="ADAL" clId="{884E122A-9493-4B9D-A888-CA64B8E3236B}" dt="2020-09-13T11:58:03.537" v="163"/>
          <ac:picMkLst>
            <pc:docMk/>
            <pc:sldMk cId="3277751935" sldId="4404"/>
            <ac:picMk id="159" creationId="{B5DE23E7-E30F-415A-8500-EDB8130F7C05}"/>
          </ac:picMkLst>
        </pc:picChg>
        <pc:picChg chg="mod">
          <ac:chgData name="Vik Verma" userId="658c3117-1579-4ad0-bc27-385c6f2212e9" providerId="ADAL" clId="{884E122A-9493-4B9D-A888-CA64B8E3236B}" dt="2020-09-13T11:58:03.537" v="163"/>
          <ac:picMkLst>
            <pc:docMk/>
            <pc:sldMk cId="3277751935" sldId="4404"/>
            <ac:picMk id="162" creationId="{47D7D13B-9F25-4A14-85B2-057BD1FBD329}"/>
          </ac:picMkLst>
        </pc:picChg>
        <pc:picChg chg="mod">
          <ac:chgData name="Vik Verma" userId="658c3117-1579-4ad0-bc27-385c6f2212e9" providerId="ADAL" clId="{884E122A-9493-4B9D-A888-CA64B8E3236B}" dt="2020-09-13T11:58:03.537" v="163"/>
          <ac:picMkLst>
            <pc:docMk/>
            <pc:sldMk cId="3277751935" sldId="4404"/>
            <ac:picMk id="167" creationId="{B209AF48-D7C0-494E-A406-24C3E1D94D8C}"/>
          </ac:picMkLst>
        </pc:picChg>
        <pc:picChg chg="mod">
          <ac:chgData name="Vik Verma" userId="658c3117-1579-4ad0-bc27-385c6f2212e9" providerId="ADAL" clId="{884E122A-9493-4B9D-A888-CA64B8E3236B}" dt="2020-09-13T11:58:03.537" v="163"/>
          <ac:picMkLst>
            <pc:docMk/>
            <pc:sldMk cId="3277751935" sldId="4404"/>
            <ac:picMk id="171" creationId="{8C50122E-8130-4329-B5DE-90E5B0F3A221}"/>
          </ac:picMkLst>
        </pc:picChg>
        <pc:picChg chg="mod">
          <ac:chgData name="Vik Verma" userId="658c3117-1579-4ad0-bc27-385c6f2212e9" providerId="ADAL" clId="{884E122A-9493-4B9D-A888-CA64B8E3236B}" dt="2020-09-13T11:58:03.537" v="163"/>
          <ac:picMkLst>
            <pc:docMk/>
            <pc:sldMk cId="3277751935" sldId="4404"/>
            <ac:picMk id="172" creationId="{11391866-BAF3-4A28-8224-BF3EEF6F2987}"/>
          </ac:picMkLst>
        </pc:picChg>
        <pc:picChg chg="mod">
          <ac:chgData name="Vik Verma" userId="658c3117-1579-4ad0-bc27-385c6f2212e9" providerId="ADAL" clId="{884E122A-9493-4B9D-A888-CA64B8E3236B}" dt="2020-09-13T11:58:03.537" v="163"/>
          <ac:picMkLst>
            <pc:docMk/>
            <pc:sldMk cId="3277751935" sldId="4404"/>
            <ac:picMk id="173" creationId="{D2428046-50D1-4765-A4EA-411F563B964E}"/>
          </ac:picMkLst>
        </pc:picChg>
        <pc:picChg chg="mod">
          <ac:chgData name="Vik Verma" userId="658c3117-1579-4ad0-bc27-385c6f2212e9" providerId="ADAL" clId="{884E122A-9493-4B9D-A888-CA64B8E3236B}" dt="2020-09-13T11:58:03.537" v="163"/>
          <ac:picMkLst>
            <pc:docMk/>
            <pc:sldMk cId="3277751935" sldId="4404"/>
            <ac:picMk id="174" creationId="{22B70FF5-FBC4-4838-AF1B-4F0B0ACAF7D8}"/>
          </ac:picMkLst>
        </pc:picChg>
        <pc:picChg chg="mod">
          <ac:chgData name="Vik Verma" userId="658c3117-1579-4ad0-bc27-385c6f2212e9" providerId="ADAL" clId="{884E122A-9493-4B9D-A888-CA64B8E3236B}" dt="2020-09-13T11:58:03.537" v="163"/>
          <ac:picMkLst>
            <pc:docMk/>
            <pc:sldMk cId="3277751935" sldId="4404"/>
            <ac:picMk id="175" creationId="{54F165D0-4682-4ADE-B3B7-96A3EF7C89CF}"/>
          </ac:picMkLst>
        </pc:picChg>
        <pc:picChg chg="mod">
          <ac:chgData name="Vik Verma" userId="658c3117-1579-4ad0-bc27-385c6f2212e9" providerId="ADAL" clId="{884E122A-9493-4B9D-A888-CA64B8E3236B}" dt="2020-09-13T11:58:03.537" v="163"/>
          <ac:picMkLst>
            <pc:docMk/>
            <pc:sldMk cId="3277751935" sldId="4404"/>
            <ac:picMk id="180" creationId="{62E378B7-0BFA-4B6F-96D5-B6FF90BC7093}"/>
          </ac:picMkLst>
        </pc:picChg>
        <pc:picChg chg="mod">
          <ac:chgData name="Vik Verma" userId="658c3117-1579-4ad0-bc27-385c6f2212e9" providerId="ADAL" clId="{884E122A-9493-4B9D-A888-CA64B8E3236B}" dt="2020-09-13T11:59:40.954" v="167"/>
          <ac:picMkLst>
            <pc:docMk/>
            <pc:sldMk cId="3277751935" sldId="4404"/>
            <ac:picMk id="183" creationId="{7669631A-EB97-49C8-8525-834857BB9EAA}"/>
          </ac:picMkLst>
        </pc:picChg>
        <pc:picChg chg="mod">
          <ac:chgData name="Vik Verma" userId="658c3117-1579-4ad0-bc27-385c6f2212e9" providerId="ADAL" clId="{884E122A-9493-4B9D-A888-CA64B8E3236B}" dt="2020-09-13T11:59:40.954" v="167"/>
          <ac:picMkLst>
            <pc:docMk/>
            <pc:sldMk cId="3277751935" sldId="4404"/>
            <ac:picMk id="186" creationId="{1CEC7CE1-7281-487D-9801-79EE1B086B06}"/>
          </ac:picMkLst>
        </pc:picChg>
        <pc:picChg chg="mod">
          <ac:chgData name="Vik Verma" userId="658c3117-1579-4ad0-bc27-385c6f2212e9" providerId="ADAL" clId="{884E122A-9493-4B9D-A888-CA64B8E3236B}" dt="2020-09-13T11:59:40.954" v="167"/>
          <ac:picMkLst>
            <pc:docMk/>
            <pc:sldMk cId="3277751935" sldId="4404"/>
            <ac:picMk id="189" creationId="{8E792DF9-EBE6-409B-9ED8-A41DDF0EDD6A}"/>
          </ac:picMkLst>
        </pc:picChg>
        <pc:picChg chg="mod">
          <ac:chgData name="Vik Verma" userId="658c3117-1579-4ad0-bc27-385c6f2212e9" providerId="ADAL" clId="{884E122A-9493-4B9D-A888-CA64B8E3236B}" dt="2020-09-13T11:59:40.954" v="167"/>
          <ac:picMkLst>
            <pc:docMk/>
            <pc:sldMk cId="3277751935" sldId="4404"/>
            <ac:picMk id="194" creationId="{7E9B8EAF-4FC8-4FA5-9511-CB2340EC8E31}"/>
          </ac:picMkLst>
        </pc:picChg>
        <pc:picChg chg="mod">
          <ac:chgData name="Vik Verma" userId="658c3117-1579-4ad0-bc27-385c6f2212e9" providerId="ADAL" clId="{884E122A-9493-4B9D-A888-CA64B8E3236B}" dt="2020-09-13T11:59:40.954" v="167"/>
          <ac:picMkLst>
            <pc:docMk/>
            <pc:sldMk cId="3277751935" sldId="4404"/>
            <ac:picMk id="198" creationId="{73CDD4C3-68AC-4519-A1EB-8F82C4CA6ED0}"/>
          </ac:picMkLst>
        </pc:picChg>
        <pc:picChg chg="mod">
          <ac:chgData name="Vik Verma" userId="658c3117-1579-4ad0-bc27-385c6f2212e9" providerId="ADAL" clId="{884E122A-9493-4B9D-A888-CA64B8E3236B}" dt="2020-09-13T11:59:40.954" v="167"/>
          <ac:picMkLst>
            <pc:docMk/>
            <pc:sldMk cId="3277751935" sldId="4404"/>
            <ac:picMk id="199" creationId="{73EE9BCF-62AF-46B2-B1F4-5C9E1A1ED004}"/>
          </ac:picMkLst>
        </pc:picChg>
        <pc:picChg chg="mod">
          <ac:chgData name="Vik Verma" userId="658c3117-1579-4ad0-bc27-385c6f2212e9" providerId="ADAL" clId="{884E122A-9493-4B9D-A888-CA64B8E3236B}" dt="2020-09-13T11:59:40.954" v="167"/>
          <ac:picMkLst>
            <pc:docMk/>
            <pc:sldMk cId="3277751935" sldId="4404"/>
            <ac:picMk id="200" creationId="{37AFA346-E941-4BAA-BCFD-D57D6259D94D}"/>
          </ac:picMkLst>
        </pc:picChg>
        <pc:picChg chg="mod">
          <ac:chgData name="Vik Verma" userId="658c3117-1579-4ad0-bc27-385c6f2212e9" providerId="ADAL" clId="{884E122A-9493-4B9D-A888-CA64B8E3236B}" dt="2020-09-13T11:59:40.954" v="167"/>
          <ac:picMkLst>
            <pc:docMk/>
            <pc:sldMk cId="3277751935" sldId="4404"/>
            <ac:picMk id="201" creationId="{2A13EDCD-7238-4E8C-98FE-FE3D577DED9F}"/>
          </ac:picMkLst>
        </pc:picChg>
        <pc:picChg chg="mod">
          <ac:chgData name="Vik Verma" userId="658c3117-1579-4ad0-bc27-385c6f2212e9" providerId="ADAL" clId="{884E122A-9493-4B9D-A888-CA64B8E3236B}" dt="2020-09-13T11:59:40.954" v="167"/>
          <ac:picMkLst>
            <pc:docMk/>
            <pc:sldMk cId="3277751935" sldId="4404"/>
            <ac:picMk id="202" creationId="{DC7C21B8-0857-4DB4-AE78-63FCC6E99F90}"/>
          </ac:picMkLst>
        </pc:picChg>
        <pc:picChg chg="mod">
          <ac:chgData name="Vik Verma" userId="658c3117-1579-4ad0-bc27-385c6f2212e9" providerId="ADAL" clId="{884E122A-9493-4B9D-A888-CA64B8E3236B}" dt="2020-09-13T11:59:40.954" v="167"/>
          <ac:picMkLst>
            <pc:docMk/>
            <pc:sldMk cId="3277751935" sldId="4404"/>
            <ac:picMk id="207" creationId="{0186A07A-6A6D-487D-A8C5-1C32E5BEBA3A}"/>
          </ac:picMkLst>
        </pc:picChg>
        <pc:picChg chg="del mod">
          <ac:chgData name="Vik Verma" userId="658c3117-1579-4ad0-bc27-385c6f2212e9" providerId="ADAL" clId="{884E122A-9493-4B9D-A888-CA64B8E3236B}" dt="2020-09-13T11:59:47.405" v="169" actId="478"/>
          <ac:picMkLst>
            <pc:docMk/>
            <pc:sldMk cId="3277751935" sldId="4404"/>
            <ac:picMk id="213" creationId="{75416A5F-4A02-4812-8410-04A2CDE1AE50}"/>
          </ac:picMkLst>
        </pc:picChg>
        <pc:picChg chg="add mod">
          <ac:chgData name="Vik Verma" userId="658c3117-1579-4ad0-bc27-385c6f2212e9" providerId="ADAL" clId="{884E122A-9493-4B9D-A888-CA64B8E3236B}" dt="2020-09-13T13:12:56.158" v="1959" actId="1036"/>
          <ac:picMkLst>
            <pc:docMk/>
            <pc:sldMk cId="3277751935" sldId="4404"/>
            <ac:picMk id="231" creationId="{7C417854-E992-4237-8E28-1BE260C5C79A}"/>
          </ac:picMkLst>
        </pc:picChg>
        <pc:picChg chg="mod topLvl">
          <ac:chgData name="Vik Verma" userId="658c3117-1579-4ad0-bc27-385c6f2212e9" providerId="ADAL" clId="{884E122A-9493-4B9D-A888-CA64B8E3236B}" dt="2020-09-13T13:12:56.158" v="1959" actId="1036"/>
          <ac:picMkLst>
            <pc:docMk/>
            <pc:sldMk cId="3277751935" sldId="4404"/>
            <ac:picMk id="241" creationId="{3369BE72-0701-4258-9616-C1BC1C53AB4F}"/>
          </ac:picMkLst>
        </pc:picChg>
        <pc:picChg chg="add del mod">
          <ac:chgData name="Vik Verma" userId="658c3117-1579-4ad0-bc27-385c6f2212e9" providerId="ADAL" clId="{884E122A-9493-4B9D-A888-CA64B8E3236B}" dt="2020-09-13T12:18:51.990" v="576" actId="478"/>
          <ac:picMkLst>
            <pc:docMk/>
            <pc:sldMk cId="3277751935" sldId="4404"/>
            <ac:picMk id="270" creationId="{DB2B5A17-1957-4B9D-BC7C-F8CCF895EF46}"/>
          </ac:picMkLst>
        </pc:picChg>
        <pc:picChg chg="add mod">
          <ac:chgData name="Vik Verma" userId="658c3117-1579-4ad0-bc27-385c6f2212e9" providerId="ADAL" clId="{884E122A-9493-4B9D-A888-CA64B8E3236B}" dt="2020-09-13T13:12:56.158" v="1959" actId="1036"/>
          <ac:picMkLst>
            <pc:docMk/>
            <pc:sldMk cId="3277751935" sldId="4404"/>
            <ac:picMk id="272" creationId="{3D2DE8E2-1B28-4C2E-ADCE-084A7F98B6B5}"/>
          </ac:picMkLst>
        </pc:picChg>
        <pc:picChg chg="mod">
          <ac:chgData name="Vik Verma" userId="658c3117-1579-4ad0-bc27-385c6f2212e9" providerId="ADAL" clId="{884E122A-9493-4B9D-A888-CA64B8E3236B}" dt="2020-09-13T12:40:19.429" v="819" actId="1076"/>
          <ac:picMkLst>
            <pc:docMk/>
            <pc:sldMk cId="3277751935" sldId="4404"/>
            <ac:picMk id="279" creationId="{252C6CD6-7CDC-4106-ACF9-5564A35F0E0A}"/>
          </ac:picMkLst>
        </pc:picChg>
        <pc:picChg chg="mod">
          <ac:chgData name="Vik Verma" userId="658c3117-1579-4ad0-bc27-385c6f2212e9" providerId="ADAL" clId="{884E122A-9493-4B9D-A888-CA64B8E3236B}" dt="2020-09-13T12:39:48.859" v="814"/>
          <ac:picMkLst>
            <pc:docMk/>
            <pc:sldMk cId="3277751935" sldId="4404"/>
            <ac:picMk id="280" creationId="{EEDCBCD7-87F2-4E1C-B75E-6004D07BEAEB}"/>
          </ac:picMkLst>
        </pc:picChg>
        <pc:picChg chg="mod">
          <ac:chgData name="Vik Verma" userId="658c3117-1579-4ad0-bc27-385c6f2212e9" providerId="ADAL" clId="{884E122A-9493-4B9D-A888-CA64B8E3236B}" dt="2020-09-13T12:39:48.859" v="814"/>
          <ac:picMkLst>
            <pc:docMk/>
            <pc:sldMk cId="3277751935" sldId="4404"/>
            <ac:picMk id="281" creationId="{F925005E-877D-424E-973E-751D6BF5F5DB}"/>
          </ac:picMkLst>
        </pc:picChg>
        <pc:picChg chg="mod">
          <ac:chgData name="Vik Verma" userId="658c3117-1579-4ad0-bc27-385c6f2212e9" providerId="ADAL" clId="{884E122A-9493-4B9D-A888-CA64B8E3236B}" dt="2020-09-13T12:40:25.486" v="820" actId="1076"/>
          <ac:picMkLst>
            <pc:docMk/>
            <pc:sldMk cId="3277751935" sldId="4404"/>
            <ac:picMk id="282" creationId="{14FB3D1D-2E32-4BC4-AAE8-FBC768EA9762}"/>
          </ac:picMkLst>
        </pc:picChg>
        <pc:picChg chg="mod">
          <ac:chgData name="Vik Verma" userId="658c3117-1579-4ad0-bc27-385c6f2212e9" providerId="ADAL" clId="{884E122A-9493-4B9D-A888-CA64B8E3236B}" dt="2020-09-13T12:40:10.432" v="817" actId="1076"/>
          <ac:picMkLst>
            <pc:docMk/>
            <pc:sldMk cId="3277751935" sldId="4404"/>
            <ac:picMk id="283" creationId="{618B60FC-9029-40BD-A57F-35DA2C4E34FB}"/>
          </ac:picMkLst>
        </pc:picChg>
        <pc:picChg chg="mod">
          <ac:chgData name="Vik Verma" userId="658c3117-1579-4ad0-bc27-385c6f2212e9" providerId="ADAL" clId="{884E122A-9493-4B9D-A888-CA64B8E3236B}" dt="2020-09-13T12:40:15.059" v="818" actId="1076"/>
          <ac:picMkLst>
            <pc:docMk/>
            <pc:sldMk cId="3277751935" sldId="4404"/>
            <ac:picMk id="284" creationId="{E4BDB7F0-0611-4792-A951-DA6B92C4A596}"/>
          </ac:picMkLst>
        </pc:picChg>
        <pc:cxnChg chg="mod">
          <ac:chgData name="Vik Verma" userId="658c3117-1579-4ad0-bc27-385c6f2212e9" providerId="ADAL" clId="{884E122A-9493-4B9D-A888-CA64B8E3236B}" dt="2020-09-13T13:12:56.158" v="1959" actId="1036"/>
          <ac:cxnSpMkLst>
            <pc:docMk/>
            <pc:sldMk cId="3277751935" sldId="4404"/>
            <ac:cxnSpMk id="40" creationId="{6D34EFBA-05D1-4889-A2B5-287CC520C059}"/>
          </ac:cxnSpMkLst>
        </pc:cxnChg>
        <pc:cxnChg chg="mod">
          <ac:chgData name="Vik Verma" userId="658c3117-1579-4ad0-bc27-385c6f2212e9" providerId="ADAL" clId="{884E122A-9493-4B9D-A888-CA64B8E3236B}" dt="2020-09-13T13:12:56.158" v="1959" actId="1036"/>
          <ac:cxnSpMkLst>
            <pc:docMk/>
            <pc:sldMk cId="3277751935" sldId="4404"/>
            <ac:cxnSpMk id="47" creationId="{D177189E-3109-4D81-9399-5E0A72FB88FA}"/>
          </ac:cxnSpMkLst>
        </pc:cxnChg>
        <pc:cxnChg chg="add del mod">
          <ac:chgData name="Vik Verma" userId="658c3117-1579-4ad0-bc27-385c6f2212e9" providerId="ADAL" clId="{884E122A-9493-4B9D-A888-CA64B8E3236B}" dt="2020-09-13T11:57:37.875" v="161" actId="478"/>
          <ac:cxnSpMkLst>
            <pc:docMk/>
            <pc:sldMk cId="3277751935" sldId="4404"/>
            <ac:cxnSpMk id="56" creationId="{F3D0DD62-3AF5-432A-9EEF-F17375563707}"/>
          </ac:cxnSpMkLst>
        </pc:cxnChg>
        <pc:cxnChg chg="add del mod">
          <ac:chgData name="Vik Verma" userId="658c3117-1579-4ad0-bc27-385c6f2212e9" providerId="ADAL" clId="{884E122A-9493-4B9D-A888-CA64B8E3236B}" dt="2020-09-13T11:57:37.875" v="161" actId="478"/>
          <ac:cxnSpMkLst>
            <pc:docMk/>
            <pc:sldMk cId="3277751935" sldId="4404"/>
            <ac:cxnSpMk id="57" creationId="{EF14807D-E04E-4EE4-8E8C-27454AE67003}"/>
          </ac:cxnSpMkLst>
        </pc:cxnChg>
        <pc:cxnChg chg="add del mod">
          <ac:chgData name="Vik Verma" userId="658c3117-1579-4ad0-bc27-385c6f2212e9" providerId="ADAL" clId="{884E122A-9493-4B9D-A888-CA64B8E3236B}" dt="2020-09-13T11:57:37.875" v="161" actId="478"/>
          <ac:cxnSpMkLst>
            <pc:docMk/>
            <pc:sldMk cId="3277751935" sldId="4404"/>
            <ac:cxnSpMk id="58" creationId="{702C1812-C759-4BD0-A59B-CF07E2040213}"/>
          </ac:cxnSpMkLst>
        </pc:cxnChg>
        <pc:cxnChg chg="add del mod">
          <ac:chgData name="Vik Verma" userId="658c3117-1579-4ad0-bc27-385c6f2212e9" providerId="ADAL" clId="{884E122A-9493-4B9D-A888-CA64B8E3236B}" dt="2020-09-13T11:57:37.875" v="161" actId="478"/>
          <ac:cxnSpMkLst>
            <pc:docMk/>
            <pc:sldMk cId="3277751935" sldId="4404"/>
            <ac:cxnSpMk id="60" creationId="{E2D5C38A-31F9-4138-B122-5F7772D9B181}"/>
          </ac:cxnSpMkLst>
        </pc:cxnChg>
        <pc:cxnChg chg="add del mod">
          <ac:chgData name="Vik Verma" userId="658c3117-1579-4ad0-bc27-385c6f2212e9" providerId="ADAL" clId="{884E122A-9493-4B9D-A888-CA64B8E3236B}" dt="2020-09-13T11:57:31.766" v="158" actId="478"/>
          <ac:cxnSpMkLst>
            <pc:docMk/>
            <pc:sldMk cId="3277751935" sldId="4404"/>
            <ac:cxnSpMk id="62" creationId="{6BFD3914-91A4-4706-846C-10CABF778B6B}"/>
          </ac:cxnSpMkLst>
        </pc:cxnChg>
        <pc:cxnChg chg="add del mod">
          <ac:chgData name="Vik Verma" userId="658c3117-1579-4ad0-bc27-385c6f2212e9" providerId="ADAL" clId="{884E122A-9493-4B9D-A888-CA64B8E3236B}" dt="2020-09-13T11:57:33.614" v="159" actId="478"/>
          <ac:cxnSpMkLst>
            <pc:docMk/>
            <pc:sldMk cId="3277751935" sldId="4404"/>
            <ac:cxnSpMk id="63" creationId="{2B4E7142-1DDC-4538-9BE6-6055B249C677}"/>
          </ac:cxnSpMkLst>
        </pc:cxnChg>
        <pc:cxnChg chg="del mod topLvl">
          <ac:chgData name="Vik Verma" userId="658c3117-1579-4ad0-bc27-385c6f2212e9" providerId="ADAL" clId="{884E122A-9493-4B9D-A888-CA64B8E3236B}" dt="2020-09-13T11:54:51.647" v="128" actId="478"/>
          <ac:cxnSpMkLst>
            <pc:docMk/>
            <pc:sldMk cId="3277751935" sldId="4404"/>
            <ac:cxnSpMk id="101" creationId="{7DCDEBB1-3B65-4723-A71B-DD7A5D6B9913}"/>
          </ac:cxnSpMkLst>
        </pc:cxnChg>
        <pc:cxnChg chg="del mod topLvl">
          <ac:chgData name="Vik Verma" userId="658c3117-1579-4ad0-bc27-385c6f2212e9" providerId="ADAL" clId="{884E122A-9493-4B9D-A888-CA64B8E3236B}" dt="2020-09-13T11:54:51.647" v="128" actId="478"/>
          <ac:cxnSpMkLst>
            <pc:docMk/>
            <pc:sldMk cId="3277751935" sldId="4404"/>
            <ac:cxnSpMk id="102" creationId="{A99CC4BC-5874-4CD9-B831-B17579E7D1BB}"/>
          </ac:cxnSpMkLst>
        </pc:cxnChg>
        <pc:cxnChg chg="mod">
          <ac:chgData name="Vik Verma" userId="658c3117-1579-4ad0-bc27-385c6f2212e9" providerId="ADAL" clId="{884E122A-9493-4B9D-A888-CA64B8E3236B}" dt="2020-09-13T11:54:13.246" v="119"/>
          <ac:cxnSpMkLst>
            <pc:docMk/>
            <pc:sldMk cId="3277751935" sldId="4404"/>
            <ac:cxnSpMk id="118" creationId="{0E91CC4B-21DA-463F-9EBC-C81D763F4F25}"/>
          </ac:cxnSpMkLst>
        </pc:cxnChg>
        <pc:cxnChg chg="mod">
          <ac:chgData name="Vik Verma" userId="658c3117-1579-4ad0-bc27-385c6f2212e9" providerId="ADAL" clId="{884E122A-9493-4B9D-A888-CA64B8E3236B}" dt="2020-09-13T11:54:13.246" v="119"/>
          <ac:cxnSpMkLst>
            <pc:docMk/>
            <pc:sldMk cId="3277751935" sldId="4404"/>
            <ac:cxnSpMk id="130" creationId="{9617B26F-7CC1-4B98-9F54-38910DB5ACAC}"/>
          </ac:cxnSpMkLst>
        </pc:cxnChg>
        <pc:cxnChg chg="add del mod">
          <ac:chgData name="Vik Verma" userId="658c3117-1579-4ad0-bc27-385c6f2212e9" providerId="ADAL" clId="{884E122A-9493-4B9D-A888-CA64B8E3236B}" dt="2020-09-13T11:57:35.366" v="160" actId="478"/>
          <ac:cxnSpMkLst>
            <pc:docMk/>
            <pc:sldMk cId="3277751935" sldId="4404"/>
            <ac:cxnSpMk id="146" creationId="{B08D8E94-FBDA-4FDA-BF96-E35B8F31BD79}"/>
          </ac:cxnSpMkLst>
        </pc:cxnChg>
        <pc:cxnChg chg="mod">
          <ac:chgData name="Vik Verma" userId="658c3117-1579-4ad0-bc27-385c6f2212e9" providerId="ADAL" clId="{884E122A-9493-4B9D-A888-CA64B8E3236B}" dt="2020-09-13T11:59:39.930" v="166" actId="478"/>
          <ac:cxnSpMkLst>
            <pc:docMk/>
            <pc:sldMk cId="3277751935" sldId="4404"/>
            <ac:cxnSpMk id="166" creationId="{9A5EC381-AF0D-4DF5-9A76-93E49FEDE7D6}"/>
          </ac:cxnSpMkLst>
        </pc:cxnChg>
        <pc:cxnChg chg="mod">
          <ac:chgData name="Vik Verma" userId="658c3117-1579-4ad0-bc27-385c6f2212e9" providerId="ADAL" clId="{884E122A-9493-4B9D-A888-CA64B8E3236B}" dt="2020-09-13T12:01:47.733" v="259" actId="478"/>
          <ac:cxnSpMkLst>
            <pc:docMk/>
            <pc:sldMk cId="3277751935" sldId="4404"/>
            <ac:cxnSpMk id="193" creationId="{0BB0B894-E638-41A3-900E-7FE1FB091FF6}"/>
          </ac:cxnSpMkLst>
        </pc:cxnChg>
        <pc:cxnChg chg="del mod topLvl">
          <ac:chgData name="Vik Verma" userId="658c3117-1579-4ad0-bc27-385c6f2212e9" providerId="ADAL" clId="{884E122A-9493-4B9D-A888-CA64B8E3236B}" dt="2020-09-13T11:59:59.397" v="172" actId="478"/>
          <ac:cxnSpMkLst>
            <pc:docMk/>
            <pc:sldMk cId="3277751935" sldId="4404"/>
            <ac:cxnSpMk id="210" creationId="{5FDB49E2-17D3-4E11-B5CD-DA0FCD0C124F}"/>
          </ac:cxnSpMkLst>
        </pc:cxnChg>
        <pc:cxnChg chg="mod">
          <ac:chgData name="Vik Verma" userId="658c3117-1579-4ad0-bc27-385c6f2212e9" providerId="ADAL" clId="{884E122A-9493-4B9D-A888-CA64B8E3236B}" dt="2020-09-13T12:00:08.449" v="174" actId="478"/>
          <ac:cxnSpMkLst>
            <pc:docMk/>
            <pc:sldMk cId="3277751935" sldId="4404"/>
            <ac:cxnSpMk id="221" creationId="{8D0238CB-A2D2-4DCB-BC26-CDCAE2C38F85}"/>
          </ac:cxnSpMkLst>
        </pc:cxnChg>
        <pc:cxnChg chg="mod">
          <ac:chgData name="Vik Verma" userId="658c3117-1579-4ad0-bc27-385c6f2212e9" providerId="ADAL" clId="{884E122A-9493-4B9D-A888-CA64B8E3236B}" dt="2020-09-13T12:00:08.449" v="174" actId="478"/>
          <ac:cxnSpMkLst>
            <pc:docMk/>
            <pc:sldMk cId="3277751935" sldId="4404"/>
            <ac:cxnSpMk id="223" creationId="{381650E3-6F86-4D51-A5D0-D56FFE2FBCB9}"/>
          </ac:cxnSpMkLst>
        </pc:cxnChg>
        <pc:cxnChg chg="mod">
          <ac:chgData name="Vik Verma" userId="658c3117-1579-4ad0-bc27-385c6f2212e9" providerId="ADAL" clId="{884E122A-9493-4B9D-A888-CA64B8E3236B}" dt="2020-09-13T12:00:08.449" v="174" actId="478"/>
          <ac:cxnSpMkLst>
            <pc:docMk/>
            <pc:sldMk cId="3277751935" sldId="4404"/>
            <ac:cxnSpMk id="225" creationId="{10A3F18F-2C7B-4CF1-8B51-062DC026E318}"/>
          </ac:cxnSpMkLst>
        </pc:cxnChg>
        <pc:cxnChg chg="mod">
          <ac:chgData name="Vik Verma" userId="658c3117-1579-4ad0-bc27-385c6f2212e9" providerId="ADAL" clId="{884E122A-9493-4B9D-A888-CA64B8E3236B}" dt="2020-09-13T12:00:15.507" v="175" actId="478"/>
          <ac:cxnSpMkLst>
            <pc:docMk/>
            <pc:sldMk cId="3277751935" sldId="4404"/>
            <ac:cxnSpMk id="227" creationId="{D074EF1D-286A-4C34-9E63-D489A3F4E641}"/>
          </ac:cxnSpMkLst>
        </pc:cxnChg>
        <pc:cxnChg chg="mod">
          <ac:chgData name="Vik Verma" userId="658c3117-1579-4ad0-bc27-385c6f2212e9" providerId="ADAL" clId="{884E122A-9493-4B9D-A888-CA64B8E3236B}" dt="2020-09-13T12:00:15.507" v="175" actId="478"/>
          <ac:cxnSpMkLst>
            <pc:docMk/>
            <pc:sldMk cId="3277751935" sldId="4404"/>
            <ac:cxnSpMk id="229" creationId="{0A3CDC7E-5F36-4446-B94F-3B888EFAE7FD}"/>
          </ac:cxnSpMkLst>
        </pc:cxnChg>
        <pc:cxnChg chg="add mod">
          <ac:chgData name="Vik Verma" userId="658c3117-1579-4ad0-bc27-385c6f2212e9" providerId="ADAL" clId="{884E122A-9493-4B9D-A888-CA64B8E3236B}" dt="2020-09-13T13:12:56.158" v="1959" actId="1036"/>
          <ac:cxnSpMkLst>
            <pc:docMk/>
            <pc:sldMk cId="3277751935" sldId="4404"/>
            <ac:cxnSpMk id="295" creationId="{4D69A0D0-73B5-4F24-94B8-802D733C4847}"/>
          </ac:cxnSpMkLst>
        </pc:cxnChg>
        <pc:cxnChg chg="add mod">
          <ac:chgData name="Vik Verma" userId="658c3117-1579-4ad0-bc27-385c6f2212e9" providerId="ADAL" clId="{884E122A-9493-4B9D-A888-CA64B8E3236B}" dt="2020-09-13T13:12:56.158" v="1959" actId="1036"/>
          <ac:cxnSpMkLst>
            <pc:docMk/>
            <pc:sldMk cId="3277751935" sldId="4404"/>
            <ac:cxnSpMk id="299" creationId="{ED87C1AC-506A-4D7F-9624-B957A2291D1F}"/>
          </ac:cxnSpMkLst>
        </pc:cxnChg>
        <pc:cxnChg chg="add mod">
          <ac:chgData name="Vik Verma" userId="658c3117-1579-4ad0-bc27-385c6f2212e9" providerId="ADAL" clId="{884E122A-9493-4B9D-A888-CA64B8E3236B}" dt="2020-09-13T13:12:56.158" v="1959" actId="1036"/>
          <ac:cxnSpMkLst>
            <pc:docMk/>
            <pc:sldMk cId="3277751935" sldId="4404"/>
            <ac:cxnSpMk id="301" creationId="{A4500AF9-EB1E-4035-886B-31558F9EAE10}"/>
          </ac:cxnSpMkLst>
        </pc:cxnChg>
        <pc:cxnChg chg="add mod">
          <ac:chgData name="Vik Verma" userId="658c3117-1579-4ad0-bc27-385c6f2212e9" providerId="ADAL" clId="{884E122A-9493-4B9D-A888-CA64B8E3236B}" dt="2020-09-13T13:12:56.158" v="1959" actId="1036"/>
          <ac:cxnSpMkLst>
            <pc:docMk/>
            <pc:sldMk cId="3277751935" sldId="4404"/>
            <ac:cxnSpMk id="304" creationId="{17A6A2D7-6D83-457D-93B2-20ABF6603667}"/>
          </ac:cxnSpMkLst>
        </pc:cxnChg>
        <pc:cxnChg chg="add mod">
          <ac:chgData name="Vik Verma" userId="658c3117-1579-4ad0-bc27-385c6f2212e9" providerId="ADAL" clId="{884E122A-9493-4B9D-A888-CA64B8E3236B}" dt="2020-09-13T13:12:56.158" v="1959" actId="1036"/>
          <ac:cxnSpMkLst>
            <pc:docMk/>
            <pc:sldMk cId="3277751935" sldId="4404"/>
            <ac:cxnSpMk id="307" creationId="{6CEB6340-2C10-4565-8BFD-C85494752BE9}"/>
          </ac:cxnSpMkLst>
        </pc:cxnChg>
        <pc:cxnChg chg="add mod">
          <ac:chgData name="Vik Verma" userId="658c3117-1579-4ad0-bc27-385c6f2212e9" providerId="ADAL" clId="{884E122A-9493-4B9D-A888-CA64B8E3236B}" dt="2020-09-13T13:12:56.158" v="1959" actId="1036"/>
          <ac:cxnSpMkLst>
            <pc:docMk/>
            <pc:sldMk cId="3277751935" sldId="4404"/>
            <ac:cxnSpMk id="310" creationId="{DF32F220-2E64-4B58-9E4B-047D4806722D}"/>
          </ac:cxnSpMkLst>
        </pc:cxnChg>
        <pc:cxnChg chg="add mod">
          <ac:chgData name="Vik Verma" userId="658c3117-1579-4ad0-bc27-385c6f2212e9" providerId="ADAL" clId="{884E122A-9493-4B9D-A888-CA64B8E3236B}" dt="2020-09-13T13:12:56.158" v="1959" actId="1036"/>
          <ac:cxnSpMkLst>
            <pc:docMk/>
            <pc:sldMk cId="3277751935" sldId="4404"/>
            <ac:cxnSpMk id="313" creationId="{B7A7B5B2-402A-4DA8-BA9D-4987FA56B4AD}"/>
          </ac:cxnSpMkLst>
        </pc:cxnChg>
        <pc:cxnChg chg="add mod">
          <ac:chgData name="Vik Verma" userId="658c3117-1579-4ad0-bc27-385c6f2212e9" providerId="ADAL" clId="{884E122A-9493-4B9D-A888-CA64B8E3236B}" dt="2020-09-13T13:12:56.158" v="1959" actId="1036"/>
          <ac:cxnSpMkLst>
            <pc:docMk/>
            <pc:sldMk cId="3277751935" sldId="4404"/>
            <ac:cxnSpMk id="316" creationId="{231AEE0A-0656-4A1A-A858-01A270C3A71B}"/>
          </ac:cxnSpMkLst>
        </pc:cxnChg>
        <pc:cxnChg chg="add mod">
          <ac:chgData name="Vik Verma" userId="658c3117-1579-4ad0-bc27-385c6f2212e9" providerId="ADAL" clId="{884E122A-9493-4B9D-A888-CA64B8E3236B}" dt="2020-09-13T13:12:56.158" v="1959" actId="1036"/>
          <ac:cxnSpMkLst>
            <pc:docMk/>
            <pc:sldMk cId="3277751935" sldId="4404"/>
            <ac:cxnSpMk id="318" creationId="{5C33C9FE-95AD-4BDA-BBC1-7C59422431B9}"/>
          </ac:cxnSpMkLst>
        </pc:cxnChg>
        <pc:cxnChg chg="add mod">
          <ac:chgData name="Vik Verma" userId="658c3117-1579-4ad0-bc27-385c6f2212e9" providerId="ADAL" clId="{884E122A-9493-4B9D-A888-CA64B8E3236B}" dt="2020-09-13T13:12:56.158" v="1959" actId="1036"/>
          <ac:cxnSpMkLst>
            <pc:docMk/>
            <pc:sldMk cId="3277751935" sldId="4404"/>
            <ac:cxnSpMk id="320" creationId="{631A7518-AFC2-49CF-A99D-42E63891CB02}"/>
          </ac:cxnSpMkLst>
        </pc:cxnChg>
        <pc:cxnChg chg="add del mod">
          <ac:chgData name="Vik Verma" userId="658c3117-1579-4ad0-bc27-385c6f2212e9" providerId="ADAL" clId="{884E122A-9493-4B9D-A888-CA64B8E3236B}" dt="2020-09-13T12:54:36.599" v="1080" actId="478"/>
          <ac:cxnSpMkLst>
            <pc:docMk/>
            <pc:sldMk cId="3277751935" sldId="4404"/>
            <ac:cxnSpMk id="322" creationId="{6C7C83D4-90D4-400A-AC85-053E005F561C}"/>
          </ac:cxnSpMkLst>
        </pc:cxnChg>
        <pc:cxnChg chg="add mod">
          <ac:chgData name="Vik Verma" userId="658c3117-1579-4ad0-bc27-385c6f2212e9" providerId="ADAL" clId="{884E122A-9493-4B9D-A888-CA64B8E3236B}" dt="2020-09-13T13:12:56.158" v="1959" actId="1036"/>
          <ac:cxnSpMkLst>
            <pc:docMk/>
            <pc:sldMk cId="3277751935" sldId="4404"/>
            <ac:cxnSpMk id="331" creationId="{E302F4CA-5F4F-44F8-9A8C-696016EE794D}"/>
          </ac:cxnSpMkLst>
        </pc:cxn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C73270-904A-4C00-9E05-4374D3EFE54F}" type="datetimeFigureOut">
              <a:rPr lang="en-US" smtClean="0"/>
              <a:t>11/5/2020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24FE22-94F8-4D93-820B-89FCE526CE4F}" type="slidenum">
              <a:rPr lang="en-US" smtClean="0"/>
              <a:t>‹#›</a:t>
            </a:fld>
            <a:endParaRPr lang="en-US"/>
          </a:p>
        </p:txBody>
      </p:sp>
    </p:spTree>
    <p:extLst>
      <p:ext uri="{BB962C8B-B14F-4D97-AF65-F5344CB8AC3E}">
        <p14:creationId xmlns:p14="http://schemas.microsoft.com/office/powerpoint/2010/main" val="2477493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37063" y="289513"/>
            <a:ext cx="11655840" cy="899665"/>
          </a:xfrm>
        </p:spPr>
        <p:txBody>
          <a:bodyPr tIns="45720" bIns="45720"/>
          <a:lstStyle>
            <a:lvl1pPr>
              <a:defRPr lang="en-US" sz="3600" b="0" kern="1200" cap="none" spc="0" baseline="0" dirty="0">
                <a:ln w="3175">
                  <a:noFill/>
                </a:ln>
                <a:gradFill>
                  <a:gsLst>
                    <a:gs pos="1250">
                      <a:schemeClr val="accent1"/>
                    </a:gs>
                    <a:gs pos="100000">
                      <a:schemeClr val="accent1"/>
                    </a:gs>
                  </a:gsLst>
                  <a:lin ang="5400000" scaled="0"/>
                </a:gradFill>
                <a:effectLst/>
                <a:latin typeface="+mj-lt"/>
                <a:ea typeface="+mn-ea"/>
                <a:cs typeface="Segoe UI" pitchFamily="34" charset="0"/>
              </a:defRPr>
            </a:lvl1pPr>
          </a:lstStyle>
          <a:p>
            <a:r>
              <a:rPr lang="en-US"/>
              <a:t>Title Text Style</a:t>
            </a:r>
          </a:p>
        </p:txBody>
      </p:sp>
      <p:sp>
        <p:nvSpPr>
          <p:cNvPr id="4" name="Content Placeholder 3"/>
          <p:cNvSpPr>
            <a:spLocks noGrp="1"/>
          </p:cNvSpPr>
          <p:nvPr>
            <p:ph sz="quarter" idx="10" hasCustomPrompt="1"/>
          </p:nvPr>
        </p:nvSpPr>
        <p:spPr>
          <a:xfrm>
            <a:off x="337063" y="1189178"/>
            <a:ext cx="11655078" cy="851323"/>
          </a:xfrm>
        </p:spPr>
        <p:txBody>
          <a:bodyPr/>
          <a:lstStyle>
            <a:lvl1pPr>
              <a:defRPr/>
            </a:lvl1pPr>
            <a:lvl2pPr>
              <a:defRPr/>
            </a:lvl2pPr>
            <a:lvl3pPr>
              <a:defRPr/>
            </a:lvl3pPr>
            <a:lvl4pPr>
              <a:defRPr sz="980" b="0"/>
            </a:lvl4pPr>
            <a:lvl5pPr>
              <a:defRPr sz="980" b="0"/>
            </a:lvl5pPr>
          </a:lstStyle>
          <a:p>
            <a:pPr lvl="0"/>
            <a:r>
              <a:rPr lang="en-US"/>
              <a:t>Subheading text style</a:t>
            </a:r>
          </a:p>
          <a:p>
            <a:pPr lvl="1"/>
            <a:r>
              <a:rPr lang="en-US"/>
              <a:t>Paragraph title text style</a:t>
            </a:r>
          </a:p>
          <a:p>
            <a:pPr lvl="2"/>
            <a:r>
              <a:rPr lang="en-US"/>
              <a:t>Body text style</a:t>
            </a:r>
          </a:p>
        </p:txBody>
      </p:sp>
    </p:spTree>
    <p:extLst>
      <p:ext uri="{BB962C8B-B14F-4D97-AF65-F5344CB8AC3E}">
        <p14:creationId xmlns:p14="http://schemas.microsoft.com/office/powerpoint/2010/main" val="43332458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xml"/></Relationships>
</file>

<file path=ppt/slideMasters/_rels/slideMaster3.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vmlDrawing" Target="../drawings/vmlDrawing1.vml"/><Relationship Id="rId1" Type="http://schemas.openxmlformats.org/officeDocument/2006/relationships/theme" Target="../theme/theme3.xml"/><Relationship Id="rId6" Type="http://schemas.openxmlformats.org/officeDocument/2006/relationships/image" Target="../media/image3.bin"/><Relationship Id="rId5" Type="http://schemas.openxmlformats.org/officeDocument/2006/relationships/image" Target="../media/image2.emf"/><Relationship Id="rId4" Type="http://schemas.openxmlformats.org/officeDocument/2006/relationships/oleObject" Target="../embeddings/oleObject1.bin"/></Relationships>
</file>

<file path=ppt/slideMasters/_rels/slideMaster4.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AEAEA"/>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itle Placeholder 1"/>
          <p:cNvSpPr>
            <a:spLocks noGrp="1"/>
          </p:cNvSpPr>
          <p:nvPr userDrawn="1">
            <p:ph type="title"/>
          </p:nvPr>
        </p:nvSpPr>
        <p:spPr>
          <a:xfrm>
            <a:off x="588263" y="457201"/>
            <a:ext cx="11018520" cy="553999"/>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4"/>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49"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49"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Tree>
    <p:extLst>
      <p:ext uri="{BB962C8B-B14F-4D97-AF65-F5344CB8AC3E}">
        <p14:creationId xmlns:p14="http://schemas.microsoft.com/office/powerpoint/2010/main" val="797231706"/>
      </p:ext>
    </p:extLst>
  </p:cSld>
  <p:clrMap bg1="lt1" tx1="dk1" bg2="lt2" tx2="dk2" accent1="accent1" accent2="accent2" accent3="accent3" accent4="accent4" accent5="accent5" accent6="accent6" hlink="hlink" folHlink="folHlink"/>
  <p:transition>
    <p:fade/>
  </p:transition>
  <p:hf sldNum="0" hdr="0" ftr="0" dt="0"/>
  <p:txStyles>
    <p:titleStyle>
      <a:lvl1pPr algn="l" defTabSz="932719" rtl="0" eaLnBrk="1" latinLnBrk="0" hangingPunct="1">
        <a:lnSpc>
          <a:spcPct val="100000"/>
        </a:lnSpc>
        <a:spcBef>
          <a:spcPct val="0"/>
        </a:spcBef>
        <a:buNone/>
        <a:defRPr lang="en-US" sz="3600" b="1" kern="1200" cap="none" spc="-5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594" marR="0" indent="-228594"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189" marR="0" indent="-228594"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09" marR="0" indent="-20002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42" marR="0" indent="-1809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13" marR="0" indent="-1682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497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33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695"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05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19" rtl="0" eaLnBrk="1" latinLnBrk="0" hangingPunct="1">
        <a:defRPr sz="1800" kern="1200">
          <a:solidFill>
            <a:schemeClr val="tx1"/>
          </a:solidFill>
          <a:latin typeface="+mn-lt"/>
          <a:ea typeface="+mn-ea"/>
          <a:cs typeface="+mn-cs"/>
        </a:defRPr>
      </a:lvl1pPr>
      <a:lvl2pPr marL="466359" algn="l" defTabSz="932719" rtl="0" eaLnBrk="1" latinLnBrk="0" hangingPunct="1">
        <a:defRPr sz="1800" kern="1200">
          <a:solidFill>
            <a:schemeClr val="tx1"/>
          </a:solidFill>
          <a:latin typeface="+mn-lt"/>
          <a:ea typeface="+mn-ea"/>
          <a:cs typeface="+mn-cs"/>
        </a:defRPr>
      </a:lvl2pPr>
      <a:lvl3pPr marL="932719" algn="l" defTabSz="932719" rtl="0" eaLnBrk="1" latinLnBrk="0" hangingPunct="1">
        <a:defRPr sz="1800" kern="1200">
          <a:solidFill>
            <a:schemeClr val="tx1"/>
          </a:solidFill>
          <a:latin typeface="+mn-lt"/>
          <a:ea typeface="+mn-ea"/>
          <a:cs typeface="+mn-cs"/>
        </a:defRPr>
      </a:lvl3pPr>
      <a:lvl4pPr marL="1399078" algn="l" defTabSz="932719" rtl="0" eaLnBrk="1" latinLnBrk="0" hangingPunct="1">
        <a:defRPr sz="1800" kern="1200">
          <a:solidFill>
            <a:schemeClr val="tx1"/>
          </a:solidFill>
          <a:latin typeface="+mn-lt"/>
          <a:ea typeface="+mn-ea"/>
          <a:cs typeface="+mn-cs"/>
        </a:defRPr>
      </a:lvl4pPr>
      <a:lvl5pPr marL="1865437" algn="l" defTabSz="932719" rtl="0" eaLnBrk="1" latinLnBrk="0" hangingPunct="1">
        <a:defRPr sz="1800" kern="1200">
          <a:solidFill>
            <a:schemeClr val="tx1"/>
          </a:solidFill>
          <a:latin typeface="+mn-lt"/>
          <a:ea typeface="+mn-ea"/>
          <a:cs typeface="+mn-cs"/>
        </a:defRPr>
      </a:lvl5pPr>
      <a:lvl6pPr marL="2331798" algn="l" defTabSz="932719" rtl="0" eaLnBrk="1" latinLnBrk="0" hangingPunct="1">
        <a:defRPr sz="1800" kern="1200">
          <a:solidFill>
            <a:schemeClr val="tx1"/>
          </a:solidFill>
          <a:latin typeface="+mn-lt"/>
          <a:ea typeface="+mn-ea"/>
          <a:cs typeface="+mn-cs"/>
        </a:defRPr>
      </a:lvl6pPr>
      <a:lvl7pPr marL="2798157" algn="l" defTabSz="932719" rtl="0" eaLnBrk="1" latinLnBrk="0" hangingPunct="1">
        <a:defRPr sz="1800" kern="1200">
          <a:solidFill>
            <a:schemeClr val="tx1"/>
          </a:solidFill>
          <a:latin typeface="+mn-lt"/>
          <a:ea typeface="+mn-ea"/>
          <a:cs typeface="+mn-cs"/>
        </a:defRPr>
      </a:lvl7pPr>
      <a:lvl8pPr marL="3264516" algn="l" defTabSz="932719" rtl="0" eaLnBrk="1" latinLnBrk="0" hangingPunct="1">
        <a:defRPr sz="1800" kern="1200">
          <a:solidFill>
            <a:schemeClr val="tx1"/>
          </a:solidFill>
          <a:latin typeface="+mn-lt"/>
          <a:ea typeface="+mn-ea"/>
          <a:cs typeface="+mn-cs"/>
        </a:defRPr>
      </a:lvl8pPr>
      <a:lvl9pPr marL="3730876" algn="l" defTabSz="93271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1" y="289513"/>
            <a:ext cx="11655840" cy="899665"/>
          </a:xfrm>
          <a:prstGeom prst="rect">
            <a:avLst/>
          </a:prstGeom>
        </p:spPr>
        <p:txBody>
          <a:bodyPr vert="horz" wrap="square" lIns="146304" tIns="91440" rIns="146304" bIns="91440" rtlCol="0" anchor="t">
            <a:noAutofit/>
          </a:bodyPr>
          <a:lstStyle/>
          <a:p>
            <a:r>
              <a:rPr lang="en-US"/>
              <a:t>Title text style</a:t>
            </a:r>
          </a:p>
        </p:txBody>
      </p:sp>
      <p:sp>
        <p:nvSpPr>
          <p:cNvPr id="4" name="Text Placeholder 3"/>
          <p:cNvSpPr>
            <a:spLocks noGrp="1"/>
          </p:cNvSpPr>
          <p:nvPr>
            <p:ph type="body" idx="1"/>
          </p:nvPr>
        </p:nvSpPr>
        <p:spPr>
          <a:xfrm>
            <a:off x="269240" y="1189177"/>
            <a:ext cx="11653521" cy="1237253"/>
          </a:xfrm>
          <a:prstGeom prst="rect">
            <a:avLst/>
          </a:prstGeom>
        </p:spPr>
        <p:txBody>
          <a:bodyPr vert="horz" wrap="square" lIns="146304" tIns="91440" rIns="146304" bIns="91440" rtlCol="0">
            <a:spAutoFit/>
          </a:bodyPr>
          <a:lstStyle/>
          <a:p>
            <a:pPr lvl="0"/>
            <a:r>
              <a:rPr lang="en-US"/>
              <a:t>Subheading text style</a:t>
            </a:r>
          </a:p>
          <a:p>
            <a:pPr lvl="1"/>
            <a:r>
              <a:rPr lang="en-US"/>
              <a:t>Paragraph title text style</a:t>
            </a:r>
          </a:p>
          <a:p>
            <a:pPr marL="840191" marR="0" lvl="2" indent="-280064" algn="l" defTabSz="914180" rtl="0" eaLnBrk="1" fontAlgn="auto" latinLnBrk="0" hangingPunct="1">
              <a:lnSpc>
                <a:spcPct val="90000"/>
              </a:lnSpc>
              <a:spcBef>
                <a:spcPct val="20000"/>
              </a:spcBef>
              <a:spcAft>
                <a:spcPts val="0"/>
              </a:spcAft>
              <a:buClrTx/>
              <a:buSzPct val="90000"/>
              <a:tabLst/>
              <a:defRPr/>
            </a:pPr>
            <a:r>
              <a:rPr lang="en-US"/>
              <a:t>Body text style</a:t>
            </a:r>
          </a:p>
          <a:p>
            <a:pPr lvl="2"/>
            <a:endParaRPr lang="en-US"/>
          </a:p>
          <a:p>
            <a:pPr lvl="2"/>
            <a:endParaRPr lang="en-US"/>
          </a:p>
        </p:txBody>
      </p:sp>
    </p:spTree>
    <p:extLst>
      <p:ext uri="{BB962C8B-B14F-4D97-AF65-F5344CB8AC3E}">
        <p14:creationId xmlns:p14="http://schemas.microsoft.com/office/powerpoint/2010/main" val="1230937831"/>
      </p:ext>
    </p:extLst>
  </p:cSld>
  <p:clrMap bg1="lt1" tx1="dk1" bg2="lt2" tx2="dk2" accent1="accent1" accent2="accent2" accent3="accent3" accent4="accent4" accent5="accent5" accent6="accent6" hlink="hlink" folHlink="folHlink"/>
  <p:sldLayoutIdLst>
    <p:sldLayoutId id="2147483696" r:id="rId1"/>
  </p:sldLayoutIdLst>
  <p:transition>
    <p:fade/>
  </p:transition>
  <p:txStyles>
    <p:titleStyle>
      <a:lvl1pPr algn="l" defTabSz="914180" rtl="0" eaLnBrk="1" latinLnBrk="0" hangingPunct="1">
        <a:lnSpc>
          <a:spcPct val="90000"/>
        </a:lnSpc>
        <a:spcBef>
          <a:spcPct val="0"/>
        </a:spcBef>
        <a:buNone/>
        <a:defRPr lang="en-US" sz="2940" b="0" kern="1200" cap="none" spc="0" baseline="0" dirty="0" smtClean="0">
          <a:ln w="3175">
            <a:noFill/>
          </a:ln>
          <a:gradFill>
            <a:gsLst>
              <a:gs pos="1250">
                <a:schemeClr val="accent1"/>
              </a:gs>
              <a:gs pos="100000">
                <a:schemeClr val="accent1"/>
              </a:gs>
            </a:gsLst>
            <a:lin ang="5400000" scaled="0"/>
          </a:gradFill>
          <a:effectLst/>
          <a:latin typeface="+mj-lt"/>
          <a:ea typeface="+mn-ea"/>
          <a:cs typeface="Segoe UI" pitchFamily="34" charset="0"/>
        </a:defRPr>
      </a:lvl1pPr>
    </p:titleStyle>
    <p:bodyStyle>
      <a:lvl1pPr marL="0" marR="0" indent="0" algn="l" defTabSz="914180" rtl="0" eaLnBrk="1" fontAlgn="auto" latinLnBrk="0" hangingPunct="1">
        <a:lnSpc>
          <a:spcPct val="100000"/>
        </a:lnSpc>
        <a:spcBef>
          <a:spcPts val="0"/>
        </a:spcBef>
        <a:spcAft>
          <a:spcPts val="588"/>
        </a:spcAft>
        <a:buClrTx/>
        <a:buSzPct val="90000"/>
        <a:buFont typeface="Arial" panose="020B0604020202020204" pitchFamily="34" charset="0"/>
        <a:buNone/>
        <a:tabLst/>
        <a:defRPr sz="1372"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572574" marR="0" indent="-236498" algn="l" defTabSz="914180" rtl="0" eaLnBrk="1" fontAlgn="auto" latinLnBrk="0" hangingPunct="1">
        <a:lnSpc>
          <a:spcPct val="100000"/>
        </a:lnSpc>
        <a:spcBef>
          <a:spcPts val="0"/>
        </a:spcBef>
        <a:spcAft>
          <a:spcPts val="588"/>
        </a:spcAft>
        <a:buClrTx/>
        <a:buSzPct val="90000"/>
        <a:buFont typeface="Arial" pitchFamily="34" charset="0"/>
        <a:buChar char="•"/>
        <a:tabLst/>
        <a:defRPr sz="980" b="0" kern="1200" spc="0" baseline="0">
          <a:gradFill>
            <a:gsLst>
              <a:gs pos="1250">
                <a:schemeClr val="tx1"/>
              </a:gs>
              <a:gs pos="100000">
                <a:schemeClr val="tx1"/>
              </a:gs>
            </a:gsLst>
            <a:lin ang="5400000" scaled="0"/>
          </a:gradFill>
          <a:latin typeface="Segoe UI Semibold"/>
          <a:ea typeface="+mn-ea"/>
          <a:cs typeface="Segoe UI Semibold"/>
        </a:defRPr>
      </a:lvl2pPr>
      <a:lvl3pPr marL="840191" marR="0" indent="-280064" algn="l" defTabSz="914180" rtl="0" eaLnBrk="1" fontAlgn="auto" latinLnBrk="0" hangingPunct="1">
        <a:lnSpc>
          <a:spcPct val="100000"/>
        </a:lnSpc>
        <a:spcBef>
          <a:spcPts val="0"/>
        </a:spcBef>
        <a:spcAft>
          <a:spcPts val="588"/>
        </a:spcAft>
        <a:buClrTx/>
        <a:buSzPct val="90000"/>
        <a:buFont typeface="Arial" panose="020B0604020202020204" pitchFamily="34" charset="0"/>
        <a:buChar char="•"/>
        <a:tabLst/>
        <a:defRPr sz="980" b="0"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372" kern="1200" spc="0" baseline="0">
          <a:solidFill>
            <a:schemeClr val="tx1">
              <a:lumMod val="75000"/>
            </a:schemeClr>
          </a:soli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372" kern="1200" spc="0" baseline="0">
          <a:solidFill>
            <a:schemeClr val="tx1">
              <a:lumMod val="75000"/>
            </a:schemeClr>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3"/>
            </p:custDataLst>
          </p:nvPr>
        </p:nvGraphicFramePr>
        <p:xfrm>
          <a:off x="1558" y="1558"/>
          <a:ext cx="1556" cy="1556"/>
        </p:xfrm>
        <a:graphic>
          <a:graphicData uri="http://schemas.openxmlformats.org/presentationml/2006/ole">
            <mc:AlternateContent xmlns:mc="http://schemas.openxmlformats.org/markup-compatibility/2006">
              <mc:Choice xmlns:v="urn:schemas-microsoft-com:vml" Requires="v">
                <p:oleObj spid="_x0000_s1026" name="think-cell Slide" r:id="rId4" imgW="377" imgH="377" progId="TCLayout.ActiveDocument.1">
                  <p:embed/>
                </p:oleObj>
              </mc:Choice>
              <mc:Fallback>
                <p:oleObj name="think-cell Slide" r:id="rId4" imgW="377" imgH="377" progId="TCLayout.ActiveDocument.1">
                  <p:embed/>
                  <p:pic>
                    <p:nvPicPr>
                      <p:cNvPr id="3" name="Object 2" hidden="1"/>
                      <p:cNvPicPr/>
                      <p:nvPr/>
                    </p:nvPicPr>
                    <p:blipFill>
                      <a:blip r:embed="rId5"/>
                      <a:stretch>
                        <a:fillRect/>
                      </a:stretch>
                    </p:blipFill>
                    <p:spPr>
                      <a:xfrm>
                        <a:off x="1558" y="1558"/>
                        <a:ext cx="1556" cy="1556"/>
                      </a:xfrm>
                      <a:prstGeom prst="rect">
                        <a:avLst/>
                      </a:prstGeom>
                    </p:spPr>
                  </p:pic>
                </p:oleObj>
              </mc:Fallback>
            </mc:AlternateContent>
          </a:graphicData>
        </a:graphic>
      </p:graphicFrame>
      <p:sp>
        <p:nvSpPr>
          <p:cNvPr id="2" name="Title Placeholder 1"/>
          <p:cNvSpPr>
            <a:spLocks noGrp="1"/>
          </p:cNvSpPr>
          <p:nvPr>
            <p:ph type="title"/>
          </p:nvPr>
        </p:nvSpPr>
        <p:spPr>
          <a:xfrm>
            <a:off x="269241" y="289512"/>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297500"/>
            <a:ext cx="11653521" cy="1689907"/>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6"/>
          <a:stretch>
            <a:fillRect/>
          </a:stretch>
        </p:blipFill>
        <p:spPr>
          <a:xfrm rot="5400000">
            <a:off x="9208749" y="2991034"/>
            <a:ext cx="6858623" cy="876557"/>
          </a:xfrm>
          <a:prstGeom prst="rect">
            <a:avLst/>
          </a:prstGeom>
        </p:spPr>
      </p:pic>
      <p:sp>
        <p:nvSpPr>
          <p:cNvPr id="5" name="Slide Number Placeholder 4"/>
          <p:cNvSpPr>
            <a:spLocks noGrp="1"/>
          </p:cNvSpPr>
          <p:nvPr>
            <p:ph type="sldNum" sz="quarter" idx="4"/>
          </p:nvPr>
        </p:nvSpPr>
        <p:spPr>
          <a:xfrm>
            <a:off x="9388710" y="6536997"/>
            <a:ext cx="2742188" cy="191648"/>
          </a:xfrm>
          <a:prstGeom prst="rect">
            <a:avLst/>
          </a:prstGeom>
        </p:spPr>
        <p:txBody>
          <a:bodyPr vert="horz" lIns="91440" tIns="45720" rIns="91440" bIns="45720" rtlCol="0" anchor="ctr"/>
          <a:lstStyle>
            <a:lvl1pPr algn="r">
              <a:defRPr sz="1175">
                <a:solidFill>
                  <a:schemeClr val="tx1"/>
                </a:solidFill>
              </a:defRPr>
            </a:lvl1pPr>
          </a:lstStyle>
          <a:p>
            <a:fld id="{181750B2-C378-4896-80E6-341FDC8E0FED}" type="slidenum">
              <a:rPr lang="en-IN" smtClean="0"/>
              <a:pPr/>
              <a:t>‹#›</a:t>
            </a:fld>
            <a:endParaRPr lang="en-IN"/>
          </a:p>
        </p:txBody>
      </p:sp>
    </p:spTree>
    <p:extLst>
      <p:ext uri="{BB962C8B-B14F-4D97-AF65-F5344CB8AC3E}">
        <p14:creationId xmlns:p14="http://schemas.microsoft.com/office/powerpoint/2010/main" val="2724856314"/>
      </p:ext>
    </p:extLst>
  </p:cSld>
  <p:clrMap bg1="lt1" tx1="dk1" bg2="lt2" tx2="dk2" accent1="accent1" accent2="accent2" accent3="accent3" accent4="accent4" accent5="accent5" accent6="accent6" hlink="hlink" folHlink="folHlink"/>
  <p:transition>
    <p:fade/>
  </p:transition>
  <p:hf hdr="0" ftr="0" dt="0"/>
  <p:txStyles>
    <p:titleStyle>
      <a:lvl1pPr algn="l" defTabSz="914004" rtl="0" eaLnBrk="1" latinLnBrk="0" hangingPunct="1">
        <a:lnSpc>
          <a:spcPct val="90000"/>
        </a:lnSpc>
        <a:spcBef>
          <a:spcPct val="0"/>
        </a:spcBef>
        <a:buNone/>
        <a:defRPr lang="en-US" sz="3527"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0" marR="0" indent="0" algn="l" defTabSz="914004" rtl="0" eaLnBrk="1" fontAlgn="auto" latinLnBrk="0" hangingPunct="1">
        <a:lnSpc>
          <a:spcPct val="90000"/>
        </a:lnSpc>
        <a:spcBef>
          <a:spcPct val="20000"/>
        </a:spcBef>
        <a:spcAft>
          <a:spcPts val="0"/>
        </a:spcAft>
        <a:buClrTx/>
        <a:buSzPct val="90000"/>
        <a:buFont typeface="Arial" pitchFamily="34" charset="0"/>
        <a:buNone/>
        <a:tabLst/>
        <a:defRPr sz="2744" kern="1200" spc="0" baseline="0">
          <a:solidFill>
            <a:schemeClr val="accent2"/>
          </a:solidFill>
          <a:latin typeface="+mj-lt"/>
          <a:ea typeface="+mn-ea"/>
          <a:cs typeface="+mn-cs"/>
        </a:defRPr>
      </a:lvl1pPr>
      <a:lvl2pPr marL="572464" marR="0" indent="-236452" algn="l" defTabSz="914004"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2pPr>
      <a:lvl3pPr marL="784027" marR="0" indent="-224008" algn="l" defTabSz="914004" rtl="0" eaLnBrk="1" fontAlgn="auto" latinLnBrk="0" hangingPunct="1">
        <a:lnSpc>
          <a:spcPct val="90000"/>
        </a:lnSpc>
        <a:spcBef>
          <a:spcPct val="20000"/>
        </a:spcBef>
        <a:spcAft>
          <a:spcPts val="0"/>
        </a:spcAft>
        <a:buClrTx/>
        <a:buSzPct val="90000"/>
        <a:buFont typeface="Arial" pitchFamily="34" charset="0"/>
        <a:buChar char="•"/>
        <a:tabLst/>
        <a:defRPr sz="1567" kern="1200" spc="0" baseline="0">
          <a:gradFill>
            <a:gsLst>
              <a:gs pos="1250">
                <a:schemeClr val="tx1"/>
              </a:gs>
              <a:gs pos="100000">
                <a:schemeClr val="tx1"/>
              </a:gs>
            </a:gsLst>
            <a:lin ang="5400000" scaled="0"/>
          </a:gradFill>
          <a:latin typeface="+mn-lt"/>
          <a:ea typeface="+mn-ea"/>
          <a:cs typeface="+mn-cs"/>
        </a:defRPr>
      </a:lvl3pPr>
      <a:lvl4pPr marL="1008036" marR="0" indent="-224008" algn="l" defTabSz="914004" rtl="0" eaLnBrk="1" fontAlgn="auto" latinLnBrk="0" hangingPunct="1">
        <a:lnSpc>
          <a:spcPct val="90000"/>
        </a:lnSpc>
        <a:spcBef>
          <a:spcPct val="20000"/>
        </a:spcBef>
        <a:spcAft>
          <a:spcPts val="0"/>
        </a:spcAft>
        <a:buClrTx/>
        <a:buSzPct val="90000"/>
        <a:buFont typeface="Arial" pitchFamily="34" charset="0"/>
        <a:buChar char="•"/>
        <a:tabLst/>
        <a:defRPr sz="1567" kern="1200" spc="0" baseline="0">
          <a:gradFill>
            <a:gsLst>
              <a:gs pos="1250">
                <a:schemeClr val="tx1"/>
              </a:gs>
              <a:gs pos="100000">
                <a:schemeClr val="tx1"/>
              </a:gs>
            </a:gsLst>
            <a:lin ang="5400000" scaled="0"/>
          </a:gradFill>
          <a:latin typeface="+mn-lt"/>
          <a:ea typeface="+mn-ea"/>
          <a:cs typeface="+mn-cs"/>
        </a:defRPr>
      </a:lvl4pPr>
      <a:lvl5pPr marL="1232043" marR="0" indent="-224008" algn="l" defTabSz="914004" rtl="0" eaLnBrk="1" fontAlgn="auto" latinLnBrk="0" hangingPunct="1">
        <a:lnSpc>
          <a:spcPct val="90000"/>
        </a:lnSpc>
        <a:spcBef>
          <a:spcPct val="20000"/>
        </a:spcBef>
        <a:spcAft>
          <a:spcPts val="0"/>
        </a:spcAft>
        <a:buClrTx/>
        <a:buSzPct val="90000"/>
        <a:buFont typeface="Arial" pitchFamily="34" charset="0"/>
        <a:buChar char="•"/>
        <a:tabLst/>
        <a:defRPr sz="1567" kern="1200" spc="0" baseline="0">
          <a:gradFill>
            <a:gsLst>
              <a:gs pos="1250">
                <a:schemeClr val="tx1"/>
              </a:gs>
              <a:gs pos="100000">
                <a:schemeClr val="tx1"/>
              </a:gs>
            </a:gsLst>
            <a:lin ang="5400000" scaled="0"/>
          </a:gradFill>
          <a:latin typeface="+mn-lt"/>
          <a:ea typeface="+mn-ea"/>
          <a:cs typeface="+mn-cs"/>
        </a:defRPr>
      </a:lvl5pPr>
      <a:lvl6pPr marL="2513514"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517"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519"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522"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04" rtl="0" eaLnBrk="1" latinLnBrk="0" hangingPunct="1">
        <a:defRPr sz="1764" kern="1200">
          <a:solidFill>
            <a:schemeClr val="tx1"/>
          </a:solidFill>
          <a:latin typeface="+mn-lt"/>
          <a:ea typeface="+mn-ea"/>
          <a:cs typeface="+mn-cs"/>
        </a:defRPr>
      </a:lvl1pPr>
      <a:lvl2pPr marL="457002" algn="l" defTabSz="914004" rtl="0" eaLnBrk="1" latinLnBrk="0" hangingPunct="1">
        <a:defRPr sz="1764" kern="1200">
          <a:solidFill>
            <a:schemeClr val="tx1"/>
          </a:solidFill>
          <a:latin typeface="+mn-lt"/>
          <a:ea typeface="+mn-ea"/>
          <a:cs typeface="+mn-cs"/>
        </a:defRPr>
      </a:lvl2pPr>
      <a:lvl3pPr marL="914004" algn="l" defTabSz="914004" rtl="0" eaLnBrk="1" latinLnBrk="0" hangingPunct="1">
        <a:defRPr sz="1764" kern="1200">
          <a:solidFill>
            <a:schemeClr val="tx1"/>
          </a:solidFill>
          <a:latin typeface="+mn-lt"/>
          <a:ea typeface="+mn-ea"/>
          <a:cs typeface="+mn-cs"/>
        </a:defRPr>
      </a:lvl3pPr>
      <a:lvl4pPr marL="1371007" algn="l" defTabSz="914004" rtl="0" eaLnBrk="1" latinLnBrk="0" hangingPunct="1">
        <a:defRPr sz="1764" kern="1200">
          <a:solidFill>
            <a:schemeClr val="tx1"/>
          </a:solidFill>
          <a:latin typeface="+mn-lt"/>
          <a:ea typeface="+mn-ea"/>
          <a:cs typeface="+mn-cs"/>
        </a:defRPr>
      </a:lvl4pPr>
      <a:lvl5pPr marL="1828010" algn="l" defTabSz="914004" rtl="0" eaLnBrk="1" latinLnBrk="0" hangingPunct="1">
        <a:defRPr sz="1764" kern="1200">
          <a:solidFill>
            <a:schemeClr val="tx1"/>
          </a:solidFill>
          <a:latin typeface="+mn-lt"/>
          <a:ea typeface="+mn-ea"/>
          <a:cs typeface="+mn-cs"/>
        </a:defRPr>
      </a:lvl5pPr>
      <a:lvl6pPr marL="2285013" algn="l" defTabSz="914004" rtl="0" eaLnBrk="1" latinLnBrk="0" hangingPunct="1">
        <a:defRPr sz="1764" kern="1200">
          <a:solidFill>
            <a:schemeClr val="tx1"/>
          </a:solidFill>
          <a:latin typeface="+mn-lt"/>
          <a:ea typeface="+mn-ea"/>
          <a:cs typeface="+mn-cs"/>
        </a:defRPr>
      </a:lvl6pPr>
      <a:lvl7pPr marL="2742015" algn="l" defTabSz="914004" rtl="0" eaLnBrk="1" latinLnBrk="0" hangingPunct="1">
        <a:defRPr sz="1764" kern="1200">
          <a:solidFill>
            <a:schemeClr val="tx1"/>
          </a:solidFill>
          <a:latin typeface="+mn-lt"/>
          <a:ea typeface="+mn-ea"/>
          <a:cs typeface="+mn-cs"/>
        </a:defRPr>
      </a:lvl7pPr>
      <a:lvl8pPr marL="3199018" algn="l" defTabSz="914004" rtl="0" eaLnBrk="1" latinLnBrk="0" hangingPunct="1">
        <a:defRPr sz="1764" kern="1200">
          <a:solidFill>
            <a:schemeClr val="tx1"/>
          </a:solidFill>
          <a:latin typeface="+mn-lt"/>
          <a:ea typeface="+mn-ea"/>
          <a:cs typeface="+mn-cs"/>
        </a:defRPr>
      </a:lvl8pPr>
      <a:lvl9pPr marL="3656021" algn="l" defTabSz="914004" rtl="0" eaLnBrk="1" latinLnBrk="0" hangingPunct="1">
        <a:defRPr sz="176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288">
          <p15:clr>
            <a:srgbClr val="C35EA4"/>
          </p15:clr>
        </p15:guide>
        <p15:guide id="17" pos="7546">
          <p15:clr>
            <a:srgbClr val="C35EA4"/>
          </p15:clr>
        </p15:guide>
        <p15:guide id="25" orient="horz" pos="179">
          <p15:clr>
            <a:srgbClr val="C35EA4"/>
          </p15:clr>
        </p15:guide>
        <p15:guide id="26" orient="horz" pos="4104">
          <p15:clr>
            <a:srgbClr val="C35EA4"/>
          </p15:clr>
        </p15:guide>
        <p15:guide id="27" orient="horz" pos="772">
          <p15:clr>
            <a:srgbClr val="C35EA4"/>
          </p15:clr>
        </p15:guide>
        <p15:guide id="28" orient="horz" pos="828">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366527526"/>
      </p:ext>
    </p:extLst>
  </p:cSld>
  <p:clrMap bg1="lt1" tx1="dk1" bg2="lt2" tx2="dk2" accent1="accent1" accent2="accent2" accent3="accent3" accent4="accent4" accent5="accent5" accent6="accent6" hlink="hlink" folHlink="folHlink"/>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
          <a:stretch>
            <a:fillRect/>
          </a:stretch>
        </p:blipFill>
        <p:spPr>
          <a:xfrm rot="5400000">
            <a:off x="9200967" y="2990410"/>
            <a:ext cx="6858623" cy="876557"/>
          </a:xfrm>
          <a:prstGeom prst="rect">
            <a:avLst/>
          </a:prstGeom>
        </p:spPr>
      </p:pic>
    </p:spTree>
    <p:extLst>
      <p:ext uri="{BB962C8B-B14F-4D97-AF65-F5344CB8AC3E}">
        <p14:creationId xmlns:p14="http://schemas.microsoft.com/office/powerpoint/2010/main" val="59539196"/>
      </p:ext>
    </p:extLst>
  </p:cSld>
  <p:clrMap bg1="lt1" tx1="dk1" bg2="lt2" tx2="dk2" accent1="accent1" accent2="accent2" accent3="accent3" accent4="accent4" accent5="accent5" accent6="accent6" hlink="hlink" folHlink="folHlink"/>
  <p:transition>
    <p:fade/>
  </p:transition>
  <p:txStyles>
    <p:titleStyle>
      <a:lvl1pPr algn="l" defTabSz="914367" rtl="0" eaLnBrk="1" latinLnBrk="0" hangingPunct="1">
        <a:lnSpc>
          <a:spcPct val="90000"/>
        </a:lnSpc>
        <a:spcBef>
          <a:spcPct val="0"/>
        </a:spcBef>
        <a:buNone/>
        <a:defRPr lang="en-US" sz="4705" b="0" kern="1200" cap="none" spc="-100" baseline="0" dirty="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334585767"/>
      </p:ext>
    </p:extLst>
  </p:cSld>
  <p:clrMap bg1="lt1" tx1="dk1" bg2="lt2" tx2="dk2" accent1="accent1" accent2="accent2" accent3="accent3" accent4="accent4" accent5="accent5" accent6="accent6" hlink="hlink" folHlink="folHlink"/>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2770078183"/>
      </p:ext>
    </p:extLst>
  </p:cSld>
  <p:clrMap bg1="lt1" tx1="dk1" bg2="lt2" tx2="dk2" accent1="accent1" accent2="accent2" accent3="accent3" accent4="accent4" accent5="accent5" accent6="accent6" hlink="hlink" folHlink="folHlink"/>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8" name="Picture 17" descr="NIST_Logo_3015_right_line.eps"/>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464800" y="6400801"/>
            <a:ext cx="1117600" cy="373101"/>
          </a:xfrm>
          <a:prstGeom prst="rect">
            <a:avLst/>
          </a:prstGeom>
        </p:spPr>
      </p:pic>
      <p:sp>
        <p:nvSpPr>
          <p:cNvPr id="20" name="Rectangle 19"/>
          <p:cNvSpPr/>
          <p:nvPr/>
        </p:nvSpPr>
        <p:spPr>
          <a:xfrm>
            <a:off x="0" y="0"/>
            <a:ext cx="12192000" cy="304800"/>
          </a:xfrm>
          <a:prstGeom prst="rect">
            <a:avLst/>
          </a:prstGeom>
          <a:solidFill>
            <a:srgbClr val="2083B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cxnSp>
        <p:nvCxnSpPr>
          <p:cNvPr id="21" name="Straight Connector 20"/>
          <p:cNvCxnSpPr/>
          <p:nvPr/>
        </p:nvCxnSpPr>
        <p:spPr>
          <a:xfrm>
            <a:off x="609600" y="6324600"/>
            <a:ext cx="10972800" cy="0"/>
          </a:xfrm>
          <a:prstGeom prst="line">
            <a:avLst/>
          </a:prstGeom>
          <a:ln w="12700" cmpd="sng">
            <a:solidFill>
              <a:srgbClr val="2083B6"/>
            </a:solidFill>
          </a:ln>
          <a:effectLst/>
        </p:spPr>
        <p:style>
          <a:lnRef idx="2">
            <a:schemeClr val="accent1"/>
          </a:lnRef>
          <a:fillRef idx="0">
            <a:schemeClr val="accent1"/>
          </a:fillRef>
          <a:effectRef idx="1">
            <a:schemeClr val="accent1"/>
          </a:effectRef>
          <a:fontRef idx="minor">
            <a:schemeClr val="tx1"/>
          </a:fontRef>
        </p:style>
      </p:cxnSp>
      <p:sp>
        <p:nvSpPr>
          <p:cNvPr id="25" name="Title Placeholder 1"/>
          <p:cNvSpPr>
            <a:spLocks noGrp="1"/>
          </p:cNvSpPr>
          <p:nvPr>
            <p:ph type="title"/>
          </p:nvPr>
        </p:nvSpPr>
        <p:spPr bwMode="auto">
          <a:xfrm>
            <a:off x="609600" y="274638"/>
            <a:ext cx="10972800" cy="11430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6" name="Text Placeholder 2"/>
          <p:cNvSpPr>
            <a:spLocks noGrp="1"/>
          </p:cNvSpPr>
          <p:nvPr>
            <p:ph type="body" idx="1"/>
          </p:nvPr>
        </p:nvSpPr>
        <p:spPr bwMode="auto">
          <a:xfrm>
            <a:off x="609600" y="1600201"/>
            <a:ext cx="10972800" cy="452596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4"/>
          </p:nvPr>
        </p:nvSpPr>
        <p:spPr>
          <a:xfrm>
            <a:off x="609600" y="6324601"/>
            <a:ext cx="3257467" cy="281066"/>
          </a:xfrm>
          <a:prstGeom prst="rect">
            <a:avLst/>
          </a:prstGeom>
        </p:spPr>
        <p:txBody>
          <a:bodyPr vert="horz" lIns="91440" tIns="45720" rIns="91440" bIns="45720" rtlCol="0" anchor="ctr"/>
          <a:lstStyle>
            <a:lvl1pPr algn="l">
              <a:defRPr sz="1000">
                <a:solidFill>
                  <a:srgbClr val="2083B6"/>
                </a:solidFill>
              </a:defRPr>
            </a:lvl1pPr>
          </a:lstStyle>
          <a:p>
            <a:fld id="{683B17B3-AC5C-404D-89E1-0008D614D344}" type="slidenum">
              <a:rPr lang="en-US" smtClean="0"/>
              <a:t>‹#›</a:t>
            </a:fld>
            <a:endParaRPr lang="en-US"/>
          </a:p>
        </p:txBody>
      </p:sp>
    </p:spTree>
    <p:extLst>
      <p:ext uri="{BB962C8B-B14F-4D97-AF65-F5344CB8AC3E}">
        <p14:creationId xmlns:p14="http://schemas.microsoft.com/office/powerpoint/2010/main" val="210644278"/>
      </p:ext>
    </p:extLst>
  </p:cSld>
  <p:clrMap bg1="lt1" tx1="dk1" bg2="lt2" tx2="dk2" accent1="accent1" accent2="accent2" accent3="accent3" accent4="accent4" accent5="accent5" accent6="accent6" hlink="hlink" folHlink="folHlink"/>
  <p:hf hdr="0" ftr="0" dt="0"/>
  <p:txStyles>
    <p:titleStyle>
      <a:lvl1pPr algn="l" defTabSz="457200" rtl="0" eaLnBrk="1" latinLnBrk="0" hangingPunct="1">
        <a:spcBef>
          <a:spcPct val="0"/>
        </a:spcBef>
        <a:buNone/>
        <a:defRPr sz="4400" kern="1200">
          <a:solidFill>
            <a:srgbClr val="2083B6"/>
          </a:solidFill>
          <a:latin typeface="Calibri"/>
          <a:ea typeface="+mj-ea"/>
          <a:cs typeface="Calibri"/>
        </a:defRPr>
      </a:lvl1pPr>
    </p:titleStyle>
    <p:bodyStyle>
      <a:lvl1pPr marL="342900" indent="-342900" algn="l" defTabSz="457200" rtl="0" eaLnBrk="1" latinLnBrk="0" hangingPunct="1">
        <a:spcBef>
          <a:spcPct val="20000"/>
        </a:spcBef>
        <a:buFont typeface="Arial"/>
        <a:buChar char="•"/>
        <a:defRPr sz="3200" kern="1200">
          <a:solidFill>
            <a:srgbClr val="2083B6"/>
          </a:solidFill>
          <a:latin typeface="Calibri"/>
          <a:ea typeface="+mn-ea"/>
          <a:cs typeface="Calibri"/>
        </a:defRPr>
      </a:lvl1pPr>
      <a:lvl2pPr marL="742950" indent="-285750" algn="l" defTabSz="457200" rtl="0" eaLnBrk="1" latinLnBrk="0" hangingPunct="1">
        <a:spcBef>
          <a:spcPct val="20000"/>
        </a:spcBef>
        <a:buFont typeface="Arial"/>
        <a:buChar char="–"/>
        <a:defRPr sz="2800" kern="1200">
          <a:solidFill>
            <a:srgbClr val="58595B"/>
          </a:solidFill>
          <a:latin typeface="Calibri"/>
          <a:ea typeface="+mn-ea"/>
          <a:cs typeface="Calibri"/>
        </a:defRPr>
      </a:lvl2pPr>
      <a:lvl3pPr marL="1143000" indent="-228600" algn="l" defTabSz="457200" rtl="0" eaLnBrk="1" latinLnBrk="0" hangingPunct="1">
        <a:spcBef>
          <a:spcPct val="20000"/>
        </a:spcBef>
        <a:buFont typeface="Arial"/>
        <a:buChar char="•"/>
        <a:defRPr sz="2400" kern="1200">
          <a:solidFill>
            <a:srgbClr val="58595B"/>
          </a:solidFill>
          <a:latin typeface="Calibri"/>
          <a:ea typeface="+mn-ea"/>
          <a:cs typeface="Calibri"/>
        </a:defRPr>
      </a:lvl3pPr>
      <a:lvl4pPr marL="1600200" indent="-228600" algn="l" defTabSz="457200" rtl="0" eaLnBrk="1" latinLnBrk="0" hangingPunct="1">
        <a:spcBef>
          <a:spcPct val="20000"/>
        </a:spcBef>
        <a:buFont typeface="Arial"/>
        <a:buChar char="–"/>
        <a:defRPr sz="2000" kern="1200">
          <a:solidFill>
            <a:srgbClr val="58595B"/>
          </a:solidFill>
          <a:latin typeface="Calibri"/>
          <a:ea typeface="+mn-ea"/>
          <a:cs typeface="Calibri"/>
        </a:defRPr>
      </a:lvl4pPr>
      <a:lvl5pPr marL="2057400" indent="-228600" algn="l" defTabSz="457200" rtl="0" eaLnBrk="1" latinLnBrk="0" hangingPunct="1">
        <a:spcBef>
          <a:spcPct val="20000"/>
        </a:spcBef>
        <a:buFont typeface="Arial"/>
        <a:buChar char="»"/>
        <a:defRPr sz="2000" kern="1200">
          <a:solidFill>
            <a:srgbClr val="58595B"/>
          </a:solidFill>
          <a:latin typeface="Calibri"/>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EAEAEA"/>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itle Placeholder 1"/>
          <p:cNvSpPr>
            <a:spLocks noGrp="1"/>
          </p:cNvSpPr>
          <p:nvPr userDrawn="1">
            <p:ph type="title"/>
          </p:nvPr>
        </p:nvSpPr>
        <p:spPr>
          <a:xfrm>
            <a:off x="588263" y="457201"/>
            <a:ext cx="11018520" cy="553999"/>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4"/>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Tree>
    <p:extLst>
      <p:ext uri="{BB962C8B-B14F-4D97-AF65-F5344CB8AC3E}">
        <p14:creationId xmlns:p14="http://schemas.microsoft.com/office/powerpoint/2010/main" val="2718642096"/>
      </p:ext>
    </p:extLst>
  </p:cSld>
  <p:clrMap bg1="lt1" tx1="dk1" bg2="lt2" tx2="dk2" accent1="accent1" accent2="accent2" accent3="accent3" accent4="accent4" accent5="accent5" accent6="accent6" hlink="hlink" folHlink="folHlink"/>
  <p:transition>
    <p:fade/>
  </p:transition>
  <p:hf sldNum="0" hdr="0" ftr="0" dt="0"/>
  <p:txStyles>
    <p:titleStyle>
      <a:lvl1pPr algn="l" defTabSz="932719" rtl="0" eaLnBrk="1" latinLnBrk="0" hangingPunct="1">
        <a:lnSpc>
          <a:spcPct val="100000"/>
        </a:lnSpc>
        <a:spcBef>
          <a:spcPct val="0"/>
        </a:spcBef>
        <a:buNone/>
        <a:defRPr lang="en-US" sz="3600" b="1" kern="1200" cap="none" spc="-5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594" marR="0" indent="-228594"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189" marR="0" indent="-228594"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09" marR="0" indent="-20002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42" marR="0" indent="-1809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13" marR="0" indent="-1682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497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33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695"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05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19" rtl="0" eaLnBrk="1" latinLnBrk="0" hangingPunct="1">
        <a:defRPr sz="1800" kern="1200">
          <a:solidFill>
            <a:schemeClr val="tx1"/>
          </a:solidFill>
          <a:latin typeface="+mn-lt"/>
          <a:ea typeface="+mn-ea"/>
          <a:cs typeface="+mn-cs"/>
        </a:defRPr>
      </a:lvl1pPr>
      <a:lvl2pPr marL="466359" algn="l" defTabSz="932719" rtl="0" eaLnBrk="1" latinLnBrk="0" hangingPunct="1">
        <a:defRPr sz="1800" kern="1200">
          <a:solidFill>
            <a:schemeClr val="tx1"/>
          </a:solidFill>
          <a:latin typeface="+mn-lt"/>
          <a:ea typeface="+mn-ea"/>
          <a:cs typeface="+mn-cs"/>
        </a:defRPr>
      </a:lvl2pPr>
      <a:lvl3pPr marL="932719" algn="l" defTabSz="932719" rtl="0" eaLnBrk="1" latinLnBrk="0" hangingPunct="1">
        <a:defRPr sz="1800" kern="1200">
          <a:solidFill>
            <a:schemeClr val="tx1"/>
          </a:solidFill>
          <a:latin typeface="+mn-lt"/>
          <a:ea typeface="+mn-ea"/>
          <a:cs typeface="+mn-cs"/>
        </a:defRPr>
      </a:lvl3pPr>
      <a:lvl4pPr marL="1399078" algn="l" defTabSz="932719" rtl="0" eaLnBrk="1" latinLnBrk="0" hangingPunct="1">
        <a:defRPr sz="1800" kern="1200">
          <a:solidFill>
            <a:schemeClr val="tx1"/>
          </a:solidFill>
          <a:latin typeface="+mn-lt"/>
          <a:ea typeface="+mn-ea"/>
          <a:cs typeface="+mn-cs"/>
        </a:defRPr>
      </a:lvl4pPr>
      <a:lvl5pPr marL="1865437" algn="l" defTabSz="932719" rtl="0" eaLnBrk="1" latinLnBrk="0" hangingPunct="1">
        <a:defRPr sz="1800" kern="1200">
          <a:solidFill>
            <a:schemeClr val="tx1"/>
          </a:solidFill>
          <a:latin typeface="+mn-lt"/>
          <a:ea typeface="+mn-ea"/>
          <a:cs typeface="+mn-cs"/>
        </a:defRPr>
      </a:lvl5pPr>
      <a:lvl6pPr marL="2331798" algn="l" defTabSz="932719" rtl="0" eaLnBrk="1" latinLnBrk="0" hangingPunct="1">
        <a:defRPr sz="1800" kern="1200">
          <a:solidFill>
            <a:schemeClr val="tx1"/>
          </a:solidFill>
          <a:latin typeface="+mn-lt"/>
          <a:ea typeface="+mn-ea"/>
          <a:cs typeface="+mn-cs"/>
        </a:defRPr>
      </a:lvl6pPr>
      <a:lvl7pPr marL="2798157" algn="l" defTabSz="932719" rtl="0" eaLnBrk="1" latinLnBrk="0" hangingPunct="1">
        <a:defRPr sz="1800" kern="1200">
          <a:solidFill>
            <a:schemeClr val="tx1"/>
          </a:solidFill>
          <a:latin typeface="+mn-lt"/>
          <a:ea typeface="+mn-ea"/>
          <a:cs typeface="+mn-cs"/>
        </a:defRPr>
      </a:lvl7pPr>
      <a:lvl8pPr marL="3264516" algn="l" defTabSz="932719" rtl="0" eaLnBrk="1" latinLnBrk="0" hangingPunct="1">
        <a:defRPr sz="1800" kern="1200">
          <a:solidFill>
            <a:schemeClr val="tx1"/>
          </a:solidFill>
          <a:latin typeface="+mn-lt"/>
          <a:ea typeface="+mn-ea"/>
          <a:cs typeface="+mn-cs"/>
        </a:defRPr>
      </a:lvl8pPr>
      <a:lvl9pPr marL="3730876" algn="l" defTabSz="93271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www.microsoft.com/en-us/cloud-platform/microsoft-intune" TargetMode="External"/><Relationship Id="rId13" Type="http://schemas.openxmlformats.org/officeDocument/2006/relationships/hyperlink" Target="https://blogs.office.com/2013/10/28/office-365-compliance-controls-data-loss-prevention/" TargetMode="External"/><Relationship Id="rId18" Type="http://schemas.openxmlformats.org/officeDocument/2006/relationships/hyperlink" Target="https://docs.microsoft.com/en-us/azure/security/azure-security-antimalware" TargetMode="External"/><Relationship Id="rId3" Type="http://schemas.openxmlformats.org/officeDocument/2006/relationships/image" Target="../media/image7.png"/><Relationship Id="rId7" Type="http://schemas.openxmlformats.org/officeDocument/2006/relationships/hyperlink" Target="https://docs.microsoft.com/en-us/azure/security-center/security-center-intro" TargetMode="External"/><Relationship Id="rId12" Type="http://schemas.openxmlformats.org/officeDocument/2006/relationships/image" Target="../media/image10.png"/><Relationship Id="rId17" Type="http://schemas.openxmlformats.org/officeDocument/2006/relationships/hyperlink" Target="https://docs.microsoft.com/en-us/azure/application-gateway/application-gateway-web-application-firewall-overview" TargetMode="External"/><Relationship Id="rId2" Type="http://schemas.openxmlformats.org/officeDocument/2006/relationships/hyperlink" Target="https://www.microsoft.com/en-us/cloud-platform/cloud-app-security" TargetMode="External"/><Relationship Id="rId16" Type="http://schemas.openxmlformats.org/officeDocument/2006/relationships/hyperlink" Target="https://docs.microsoft.com/en-us/azure/key-vault/key-vault-overview" TargetMode="External"/><Relationship Id="rId1" Type="http://schemas.openxmlformats.org/officeDocument/2006/relationships/slideLayout" Target="../slideLayouts/slideLayout1.xml"/><Relationship Id="rId6" Type="http://schemas.openxmlformats.org/officeDocument/2006/relationships/image" Target="../media/image8.emf"/><Relationship Id="rId11" Type="http://schemas.openxmlformats.org/officeDocument/2006/relationships/hyperlink" Target="https://www.microsoft.com/en-us/cloud-platform/windows-server-security" TargetMode="External"/><Relationship Id="rId5" Type="http://schemas.openxmlformats.org/officeDocument/2006/relationships/hyperlink" Target="https://docs.microsoft.com/en-us/azure/active-directory/" TargetMode="External"/><Relationship Id="rId15" Type="http://schemas.openxmlformats.org/officeDocument/2006/relationships/hyperlink" Target="https://docs.microsoft.com/en-us/azure/azure-policy/azure-policy-introduction" TargetMode="External"/><Relationship Id="rId10" Type="http://schemas.openxmlformats.org/officeDocument/2006/relationships/image" Target="../media/image9.jpg"/><Relationship Id="rId4" Type="http://schemas.openxmlformats.org/officeDocument/2006/relationships/hyperlink" Target="https://docs.microsoft.com/en-us/azure-advanced-threat-protection/" TargetMode="External"/><Relationship Id="rId9" Type="http://schemas.openxmlformats.org/officeDocument/2006/relationships/hyperlink" Target="https://www.microsoft.com/en-us/WindowsForBusiness/windows-atp" TargetMode="External"/><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C81C4004-5C85-4AAC-AC4C-BD6E2C0A6F12}"/>
              </a:ext>
            </a:extLst>
          </p:cNvPr>
          <p:cNvSpPr/>
          <p:nvPr/>
        </p:nvSpPr>
        <p:spPr bwMode="auto">
          <a:xfrm>
            <a:off x="0" y="596716"/>
            <a:ext cx="12192000" cy="1070710"/>
          </a:xfrm>
          <a:prstGeom prst="rect">
            <a:avLst/>
          </a:prstGeom>
          <a:gradFill flip="none" rotWithShape="1">
            <a:gsLst>
              <a:gs pos="0">
                <a:schemeClr val="bg1"/>
              </a:gs>
              <a:gs pos="100000">
                <a:srgbClr val="BDB9B9"/>
              </a:gs>
            </a:gsLst>
            <a:lin ang="0" scaled="1"/>
            <a:tileRect/>
          </a:gradFill>
          <a:ln w="571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err="1">
              <a:gradFill>
                <a:gsLst>
                  <a:gs pos="0">
                    <a:srgbClr val="FFFFFF"/>
                  </a:gs>
                  <a:gs pos="100000">
                    <a:srgbClr val="FFFFFF"/>
                  </a:gs>
                </a:gsLst>
                <a:lin ang="5400000" scaled="0"/>
              </a:gradFill>
              <a:cs typeface="Segoe UI" pitchFamily="34" charset="0"/>
            </a:endParaRPr>
          </a:p>
        </p:txBody>
      </p:sp>
      <p:sp>
        <p:nvSpPr>
          <p:cNvPr id="62" name="Rectangle 61">
            <a:extLst>
              <a:ext uri="{FF2B5EF4-FFF2-40B4-BE49-F238E27FC236}">
                <a16:creationId xmlns:a16="http://schemas.microsoft.com/office/drawing/2014/main" id="{618034E3-B31C-453C-AAA8-666438EC97D8}"/>
              </a:ext>
            </a:extLst>
          </p:cNvPr>
          <p:cNvSpPr/>
          <p:nvPr/>
        </p:nvSpPr>
        <p:spPr bwMode="auto">
          <a:xfrm>
            <a:off x="0" y="1680015"/>
            <a:ext cx="12192000" cy="1029215"/>
          </a:xfrm>
          <a:prstGeom prst="rect">
            <a:avLst/>
          </a:prstGeom>
          <a:gradFill flip="none" rotWithShape="1">
            <a:gsLst>
              <a:gs pos="0">
                <a:schemeClr val="bg1"/>
              </a:gs>
              <a:gs pos="100000">
                <a:srgbClr val="FFCF14"/>
              </a:gs>
            </a:gsLst>
            <a:lin ang="0" scaled="1"/>
            <a:tileRect/>
          </a:gradFill>
          <a:ln w="571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err="1">
              <a:gradFill>
                <a:gsLst>
                  <a:gs pos="0">
                    <a:srgbClr val="FFFFFF"/>
                  </a:gs>
                  <a:gs pos="100000">
                    <a:srgbClr val="FFFFFF"/>
                  </a:gs>
                </a:gsLst>
                <a:lin ang="5400000" scaled="0"/>
              </a:gradFill>
              <a:cs typeface="Segoe UI" pitchFamily="34" charset="0"/>
            </a:endParaRPr>
          </a:p>
        </p:txBody>
      </p:sp>
      <p:sp>
        <p:nvSpPr>
          <p:cNvPr id="63" name="Rectangle 62">
            <a:extLst>
              <a:ext uri="{FF2B5EF4-FFF2-40B4-BE49-F238E27FC236}">
                <a16:creationId xmlns:a16="http://schemas.microsoft.com/office/drawing/2014/main" id="{BF96136C-FF9A-4C0E-9DAB-67B29F5A6DCC}"/>
              </a:ext>
            </a:extLst>
          </p:cNvPr>
          <p:cNvSpPr/>
          <p:nvPr/>
        </p:nvSpPr>
        <p:spPr bwMode="auto">
          <a:xfrm>
            <a:off x="0" y="2700783"/>
            <a:ext cx="12192000" cy="2248840"/>
          </a:xfrm>
          <a:prstGeom prst="rect">
            <a:avLst/>
          </a:prstGeom>
          <a:gradFill flip="none" rotWithShape="1">
            <a:gsLst>
              <a:gs pos="0">
                <a:schemeClr val="bg1"/>
              </a:gs>
              <a:gs pos="100000">
                <a:srgbClr val="F18976"/>
              </a:gs>
            </a:gsLst>
            <a:lin ang="0" scaled="1"/>
            <a:tileRect/>
          </a:gradFill>
          <a:ln w="571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err="1">
              <a:gradFill>
                <a:gsLst>
                  <a:gs pos="0">
                    <a:srgbClr val="FFFFFF"/>
                  </a:gs>
                  <a:gs pos="100000">
                    <a:srgbClr val="FFFFFF"/>
                  </a:gs>
                </a:gsLst>
                <a:lin ang="5400000" scaled="0"/>
              </a:gradFill>
              <a:cs typeface="Segoe UI" pitchFamily="34" charset="0"/>
            </a:endParaRPr>
          </a:p>
        </p:txBody>
      </p:sp>
      <p:sp>
        <p:nvSpPr>
          <p:cNvPr id="65" name="Rectangle 64">
            <a:extLst>
              <a:ext uri="{FF2B5EF4-FFF2-40B4-BE49-F238E27FC236}">
                <a16:creationId xmlns:a16="http://schemas.microsoft.com/office/drawing/2014/main" id="{CD7D2D2A-FE6C-4975-97D8-E40B6BEB9E5F}"/>
              </a:ext>
            </a:extLst>
          </p:cNvPr>
          <p:cNvSpPr/>
          <p:nvPr/>
        </p:nvSpPr>
        <p:spPr bwMode="auto">
          <a:xfrm>
            <a:off x="-2615" y="4940965"/>
            <a:ext cx="12211284" cy="1897680"/>
          </a:xfrm>
          <a:prstGeom prst="rect">
            <a:avLst/>
          </a:prstGeom>
          <a:gradFill flip="none" rotWithShape="1">
            <a:gsLst>
              <a:gs pos="0">
                <a:schemeClr val="bg1"/>
              </a:gs>
              <a:gs pos="100000">
                <a:srgbClr val="94D7F1"/>
              </a:gs>
            </a:gsLst>
            <a:lin ang="0" scaled="1"/>
            <a:tileRect/>
          </a:gradFill>
          <a:ln w="571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err="1">
              <a:gradFill>
                <a:gsLst>
                  <a:gs pos="0">
                    <a:srgbClr val="FFFFFF"/>
                  </a:gs>
                  <a:gs pos="100000">
                    <a:srgbClr val="FFFFFF"/>
                  </a:gs>
                </a:gsLst>
                <a:lin ang="5400000" scaled="0"/>
              </a:gradFill>
              <a:cs typeface="Segoe UI" pitchFamily="34" charset="0"/>
            </a:endParaRPr>
          </a:p>
        </p:txBody>
      </p:sp>
      <p:grpSp>
        <p:nvGrpSpPr>
          <p:cNvPr id="275" name="Group 274">
            <a:extLst>
              <a:ext uri="{FF2B5EF4-FFF2-40B4-BE49-F238E27FC236}">
                <a16:creationId xmlns:a16="http://schemas.microsoft.com/office/drawing/2014/main" id="{0B0E4B9D-9DB7-4079-9982-A28918C044FE}"/>
              </a:ext>
            </a:extLst>
          </p:cNvPr>
          <p:cNvGrpSpPr/>
          <p:nvPr/>
        </p:nvGrpSpPr>
        <p:grpSpPr>
          <a:xfrm>
            <a:off x="2619530" y="2920570"/>
            <a:ext cx="1132159" cy="420597"/>
            <a:chOff x="7024059" y="3504481"/>
            <a:chExt cx="1132159" cy="420597"/>
          </a:xfrm>
        </p:grpSpPr>
        <p:sp>
          <p:nvSpPr>
            <p:cNvPr id="5" name="Rectangle 4">
              <a:hlinkClick r:id="rId2" tooltip="Cloud App Security provides key capabilities for Shadow IT Risk management (discover, assess, approve, and manage SaaS apps via API + Proxy), Info Protection (discover/protect), and SOC (alerting and investigation) "/>
              <a:extLst>
                <a:ext uri="{FF2B5EF4-FFF2-40B4-BE49-F238E27FC236}">
                  <a16:creationId xmlns:a16="http://schemas.microsoft.com/office/drawing/2014/main" id="{8B80A270-A039-4EA1-9EB4-B3857D93BFF8}"/>
                </a:ext>
              </a:extLst>
            </p:cNvPr>
            <p:cNvSpPr/>
            <p:nvPr/>
          </p:nvSpPr>
          <p:spPr>
            <a:xfrm>
              <a:off x="7024059" y="3504481"/>
              <a:ext cx="1132159" cy="420597"/>
            </a:xfrm>
            <a:prstGeom prst="rect">
              <a:avLst/>
            </a:prstGeom>
            <a:no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324000" rIns="45720" rtlCol="0" anchor="ctr">
              <a:noAutofit/>
            </a:bodyPr>
            <a:lstStyle/>
            <a:p>
              <a:pPr algn="ctr">
                <a:lnSpc>
                  <a:spcPct val="97000"/>
                </a:lnSpc>
              </a:pPr>
              <a:r>
                <a:rPr lang="en-US" sz="1200" b="1" dirty="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Cloud App Security</a:t>
              </a:r>
            </a:p>
          </p:txBody>
        </p:sp>
        <p:pic>
          <p:nvPicPr>
            <p:cNvPr id="6" name="Picture 5">
              <a:extLst>
                <a:ext uri="{FF2B5EF4-FFF2-40B4-BE49-F238E27FC236}">
                  <a16:creationId xmlns:a16="http://schemas.microsoft.com/office/drawing/2014/main" id="{C0EDE014-A73F-4976-A091-C3C9E947BC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5221" y="3560909"/>
              <a:ext cx="289245" cy="234522"/>
            </a:xfrm>
            <a:prstGeom prst="rect">
              <a:avLst/>
            </a:prstGeom>
          </p:spPr>
        </p:pic>
      </p:grpSp>
      <p:sp>
        <p:nvSpPr>
          <p:cNvPr id="11" name="Rectangle 10">
            <a:hlinkClick r:id="rId4" tooltip="Azure Advanced Threat Protection (ATP) detects on-premises Active Directory attacks using behavioral analysis (UEBA) + specific detections for Pass the Hash/Ticket/Password, Golden Ticket, Skeleton Key, and others."/>
            <a:extLst>
              <a:ext uri="{FF2B5EF4-FFF2-40B4-BE49-F238E27FC236}">
                <a16:creationId xmlns:a16="http://schemas.microsoft.com/office/drawing/2014/main" id="{30529083-4E8C-4E06-882D-38A385AA374D}"/>
              </a:ext>
            </a:extLst>
          </p:cNvPr>
          <p:cNvSpPr/>
          <p:nvPr/>
        </p:nvSpPr>
        <p:spPr>
          <a:xfrm>
            <a:off x="175537" y="2914121"/>
            <a:ext cx="933995" cy="271485"/>
          </a:xfrm>
          <a:prstGeom prst="rect">
            <a:avLst/>
          </a:prstGeom>
          <a:no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sp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12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ATP</a:t>
            </a:r>
          </a:p>
        </p:txBody>
      </p:sp>
      <p:grpSp>
        <p:nvGrpSpPr>
          <p:cNvPr id="13" name="Group 12">
            <a:extLst>
              <a:ext uri="{FF2B5EF4-FFF2-40B4-BE49-F238E27FC236}">
                <a16:creationId xmlns:a16="http://schemas.microsoft.com/office/drawing/2014/main" id="{557F152F-A062-4865-AF40-191FB20B0857}"/>
              </a:ext>
            </a:extLst>
          </p:cNvPr>
          <p:cNvGrpSpPr/>
          <p:nvPr/>
        </p:nvGrpSpPr>
        <p:grpSpPr>
          <a:xfrm>
            <a:off x="1285023" y="2911632"/>
            <a:ext cx="1144155" cy="429535"/>
            <a:chOff x="10425640" y="1598591"/>
            <a:chExt cx="1316245" cy="429535"/>
          </a:xfrm>
        </p:grpSpPr>
        <p:sp>
          <p:nvSpPr>
            <p:cNvPr id="9" name="Rectangle 8">
              <a:hlinkClick r:id="rId5" tooltip="Azure Active Directory (Azure AD) is Microsoft’s multi-tenant, cloud-based directory, and identity management service that combines core directory services, application access management, and identity protection into a single solution."/>
              <a:extLst>
                <a:ext uri="{FF2B5EF4-FFF2-40B4-BE49-F238E27FC236}">
                  <a16:creationId xmlns:a16="http://schemas.microsoft.com/office/drawing/2014/main" id="{934D27E6-C80A-4F7E-882B-394C9C4A9824}"/>
                </a:ext>
              </a:extLst>
            </p:cNvPr>
            <p:cNvSpPr/>
            <p:nvPr/>
          </p:nvSpPr>
          <p:spPr>
            <a:xfrm>
              <a:off x="10873598" y="1602113"/>
              <a:ext cx="828675" cy="392899"/>
            </a:xfrm>
            <a:prstGeom prst="rect">
              <a:avLst/>
            </a:prstGeom>
            <a:solidFill>
              <a:schemeClr val="bg1"/>
            </a:solidFill>
            <a:ln w="14224">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12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AD</a:t>
              </a:r>
              <a:br>
                <a:rPr kumimoji="0" lang="en-US" sz="12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br>
              <a:r>
                <a:rPr kumimoji="0" lang="en-US" sz="12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Premium</a:t>
              </a:r>
            </a:p>
          </p:txBody>
        </p:sp>
        <p:pic>
          <p:nvPicPr>
            <p:cNvPr id="10" name="Picture 9">
              <a:extLst>
                <a:ext uri="{FF2B5EF4-FFF2-40B4-BE49-F238E27FC236}">
                  <a16:creationId xmlns:a16="http://schemas.microsoft.com/office/drawing/2014/main" id="{6240F243-AB87-4EB7-95B2-BC9155791A30}"/>
                </a:ext>
              </a:extLst>
            </p:cNvPr>
            <p:cNvPicPr>
              <a:picLocks noChangeAspect="1"/>
            </p:cNvPicPr>
            <p:nvPr/>
          </p:nvPicPr>
          <p:blipFill>
            <a:blip r:embed="rId6">
              <a:duotone>
                <a:schemeClr val="accent1">
                  <a:shade val="45000"/>
                  <a:satMod val="135000"/>
                </a:schemeClr>
                <a:prstClr val="white"/>
              </a:duotone>
              <a:lum bright="-20000" contrast="40000"/>
            </a:blip>
            <a:stretch>
              <a:fillRect/>
            </a:stretch>
          </p:blipFill>
          <p:spPr>
            <a:xfrm>
              <a:off x="10477825" y="1644792"/>
              <a:ext cx="278831" cy="278832"/>
            </a:xfrm>
            <a:prstGeom prst="rect">
              <a:avLst/>
            </a:prstGeom>
          </p:spPr>
        </p:pic>
        <p:sp>
          <p:nvSpPr>
            <p:cNvPr id="12" name="Rectangle 11">
              <a:extLst>
                <a:ext uri="{FF2B5EF4-FFF2-40B4-BE49-F238E27FC236}">
                  <a16:creationId xmlns:a16="http://schemas.microsoft.com/office/drawing/2014/main" id="{27E8A7F9-A06D-4ECF-B682-06D36161A0A5}"/>
                </a:ext>
              </a:extLst>
            </p:cNvPr>
            <p:cNvSpPr/>
            <p:nvPr/>
          </p:nvSpPr>
          <p:spPr bwMode="auto">
            <a:xfrm>
              <a:off x="10425640" y="1598591"/>
              <a:ext cx="1316245" cy="429535"/>
            </a:xfrm>
            <a:prstGeom prst="rect">
              <a:avLst/>
            </a:prstGeom>
            <a:no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lnSpc>
                  <a:spcPct val="97000"/>
                </a:lnSpc>
              </a:pPr>
              <a:endParaRPr lang="en-AU" sz="1200" b="1" dirty="0" err="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endParaRPr>
            </a:p>
          </p:txBody>
        </p:sp>
      </p:grpSp>
      <p:sp>
        <p:nvSpPr>
          <p:cNvPr id="20" name="Rectangle 19">
            <a:hlinkClick r:id="rId7" tooltip="Azure Security Center is built into the Azure platform and provides cross-platform threat protection and detection across clouds and on-premises. "/>
            <a:extLst>
              <a:ext uri="{FF2B5EF4-FFF2-40B4-BE49-F238E27FC236}">
                <a16:creationId xmlns:a16="http://schemas.microsoft.com/office/drawing/2014/main" id="{B7CA7F90-3D43-4C2C-86A5-EC130FB49BBD}"/>
              </a:ext>
            </a:extLst>
          </p:cNvPr>
          <p:cNvSpPr/>
          <p:nvPr/>
        </p:nvSpPr>
        <p:spPr>
          <a:xfrm>
            <a:off x="6909634" y="2046946"/>
            <a:ext cx="3242305" cy="423189"/>
          </a:xfrm>
          <a:prstGeom prst="rect">
            <a:avLst/>
          </a:prstGeom>
          <a:solidFill>
            <a:schemeClr val="bg1"/>
          </a:solidFill>
          <a:ln w="254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lIns="91440" tIns="4572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gradFill>
                  <a:gsLst>
                    <a:gs pos="0">
                      <a:srgbClr val="0078D7"/>
                    </a:gs>
                    <a:gs pos="100000">
                      <a:srgbClr val="0078D7"/>
                    </a:gs>
                  </a:gsLst>
                  <a:lin ang="5400000" scaled="1"/>
                </a:gradFill>
                <a:effectLst/>
                <a:uLnTx/>
                <a:uFillTx/>
                <a:ea typeface="+mn-ea"/>
                <a:cs typeface="Segoe UI" panose="020B0502040204020203" pitchFamily="34" charset="0"/>
              </a:rPr>
              <a:t>Azure Security Center</a:t>
            </a:r>
          </a:p>
        </p:txBody>
      </p:sp>
      <p:sp>
        <p:nvSpPr>
          <p:cNvPr id="64" name="Rectangle 63">
            <a:hlinkClick r:id="rId8" tooltip="Microsoft Intune provides mobile device management, mobile application management, and PC management capabilities from the cloud. "/>
            <a:extLst>
              <a:ext uri="{FF2B5EF4-FFF2-40B4-BE49-F238E27FC236}">
                <a16:creationId xmlns:a16="http://schemas.microsoft.com/office/drawing/2014/main" id="{366E5796-48A5-4FBD-8D2B-C574DE4584F5}"/>
              </a:ext>
            </a:extLst>
          </p:cNvPr>
          <p:cNvSpPr/>
          <p:nvPr/>
        </p:nvSpPr>
        <p:spPr>
          <a:xfrm>
            <a:off x="6761046" y="3932939"/>
            <a:ext cx="1490472" cy="450636"/>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sp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12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cs typeface="Segoe UI" panose="020B0502040204020203" pitchFamily="34" charset="0"/>
              </a:rPr>
              <a:t>Microsoft Endpoint Manager </a:t>
            </a:r>
            <a:r>
              <a:rPr lang="en-US" sz="1200" b="1" dirty="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a:t>
            </a:r>
            <a:r>
              <a:rPr kumimoji="0" lang="en-US" sz="12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cs typeface="Segoe UI" panose="020B0502040204020203" pitchFamily="34" charset="0"/>
              </a:rPr>
              <a:t>Intune)</a:t>
            </a:r>
          </a:p>
        </p:txBody>
      </p:sp>
      <p:grpSp>
        <p:nvGrpSpPr>
          <p:cNvPr id="4" name="Group 3">
            <a:extLst>
              <a:ext uri="{FF2B5EF4-FFF2-40B4-BE49-F238E27FC236}">
                <a16:creationId xmlns:a16="http://schemas.microsoft.com/office/drawing/2014/main" id="{1846A86A-A0F6-4C1A-A6BA-58ED227F9E45}"/>
              </a:ext>
            </a:extLst>
          </p:cNvPr>
          <p:cNvGrpSpPr/>
          <p:nvPr/>
        </p:nvGrpSpPr>
        <p:grpSpPr>
          <a:xfrm>
            <a:off x="5907559" y="2912053"/>
            <a:ext cx="1530464" cy="638259"/>
            <a:chOff x="5983757" y="3042681"/>
            <a:chExt cx="1530464" cy="638259"/>
          </a:xfrm>
          <a:solidFill>
            <a:schemeClr val="bg1"/>
          </a:solidFill>
        </p:grpSpPr>
        <p:sp>
          <p:nvSpPr>
            <p:cNvPr id="144" name="Rectangle 143">
              <a:hlinkClick r:id="rId9" tooltip="Microsoft Defender Advanced Threat Protection (ATP) provides powerful Windows 10 protections, Endpoint Detection and Response (EDR) across platforms, and Automated Incident Response Services"/>
              <a:extLst>
                <a:ext uri="{FF2B5EF4-FFF2-40B4-BE49-F238E27FC236}">
                  <a16:creationId xmlns:a16="http://schemas.microsoft.com/office/drawing/2014/main" id="{13557256-7524-4FBA-A99F-19460DB8CB6C}"/>
                </a:ext>
              </a:extLst>
            </p:cNvPr>
            <p:cNvSpPr/>
            <p:nvPr/>
          </p:nvSpPr>
          <p:spPr>
            <a:xfrm>
              <a:off x="5983757" y="3042681"/>
              <a:ext cx="1530464" cy="638259"/>
            </a:xfrm>
            <a:prstGeom prst="rect">
              <a:avLst/>
            </a:prstGeom>
            <a:grp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252000" rIns="45720"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79388" marR="0" lvl="0" defTabSz="914400" rtl="0" eaLnBrk="1" fontAlgn="auto" latinLnBrk="0" hangingPunct="1">
                <a:lnSpc>
                  <a:spcPct val="97000"/>
                </a:lnSpc>
                <a:spcBef>
                  <a:spcPts val="0"/>
                </a:spcBef>
                <a:spcAft>
                  <a:spcPts val="0"/>
                </a:spcAft>
                <a:buClrTx/>
                <a:buSzTx/>
                <a:buFontTx/>
                <a:buNone/>
                <a:tabLst/>
                <a:defRPr/>
              </a:pPr>
              <a:r>
                <a:rPr kumimoji="0" lang="en-US" sz="12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Microsoft Defender ATP</a:t>
              </a:r>
            </a:p>
          </p:txBody>
        </p:sp>
        <p:pic>
          <p:nvPicPr>
            <p:cNvPr id="145" name="Picture 144">
              <a:extLst>
                <a:ext uri="{FF2B5EF4-FFF2-40B4-BE49-F238E27FC236}">
                  <a16:creationId xmlns:a16="http://schemas.microsoft.com/office/drawing/2014/main" id="{9AC30009-5C30-452D-90CD-6213593652FE}"/>
                </a:ext>
              </a:extLst>
            </p:cNvPr>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86241" y="3236428"/>
              <a:ext cx="254480" cy="254480"/>
            </a:xfrm>
            <a:prstGeom prst="rect">
              <a:avLst/>
            </a:prstGeom>
            <a:grpFill/>
          </p:spPr>
        </p:pic>
      </p:grpSp>
      <p:grpSp>
        <p:nvGrpSpPr>
          <p:cNvPr id="3" name="Group 2">
            <a:extLst>
              <a:ext uri="{FF2B5EF4-FFF2-40B4-BE49-F238E27FC236}">
                <a16:creationId xmlns:a16="http://schemas.microsoft.com/office/drawing/2014/main" id="{59FCA5A4-D0B8-43A0-8DA8-C6E3976FE908}"/>
              </a:ext>
            </a:extLst>
          </p:cNvPr>
          <p:cNvGrpSpPr/>
          <p:nvPr/>
        </p:nvGrpSpPr>
        <p:grpSpPr>
          <a:xfrm>
            <a:off x="8048494" y="5183005"/>
            <a:ext cx="1709223" cy="800935"/>
            <a:chOff x="8518913" y="5183005"/>
            <a:chExt cx="1709223" cy="800935"/>
          </a:xfrm>
        </p:grpSpPr>
        <p:sp>
          <p:nvSpPr>
            <p:cNvPr id="219" name="Rounded Rectangle 1458">
              <a:hlinkClick r:id="rId11" tooltip="Windows Server 2016 addresses emerging threats and container workloads with built in threat resistance and enhanced detection, privileged identity protections, shielded VMs to protect sensitive workloads, and more"/>
              <a:extLst>
                <a:ext uri="{FF2B5EF4-FFF2-40B4-BE49-F238E27FC236}">
                  <a16:creationId xmlns:a16="http://schemas.microsoft.com/office/drawing/2014/main" id="{2EEC8D66-384C-460E-9FA2-3C9CF1993524}"/>
                </a:ext>
              </a:extLst>
            </p:cNvPr>
            <p:cNvSpPr/>
            <p:nvPr/>
          </p:nvSpPr>
          <p:spPr>
            <a:xfrm>
              <a:off x="8518913" y="5183005"/>
              <a:ext cx="1709223" cy="800935"/>
            </a:xfrm>
            <a:prstGeom prst="roundRect">
              <a:avLst>
                <a:gd name="adj" fmla="val 0"/>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255600" tIns="0" rIns="45720" bIns="45720" rtlCol="0" anchor="ctr"/>
            <a:lstStyle/>
            <a:p>
              <a:pPr marL="114300" marR="0" lvl="0" indent="0" defTabSz="914400" rtl="0" eaLnBrk="1" fontAlgn="auto" latinLnBrk="0" hangingPunct="1">
                <a:lnSpc>
                  <a:spcPct val="97000"/>
                </a:lnSpc>
                <a:spcBef>
                  <a:spcPts val="0"/>
                </a:spcBef>
                <a:spcAft>
                  <a:spcPts val="200"/>
                </a:spcAft>
                <a:buClrTx/>
                <a:buSzTx/>
                <a:buFontTx/>
                <a:buNone/>
                <a:tabLst/>
                <a:defRPr/>
              </a:pPr>
              <a:r>
                <a:rPr kumimoji="0" lang="en-US" sz="12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Workloads</a:t>
              </a:r>
            </a:p>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VM, PaaS, Networking, Storage, Serverless, Containers</a:t>
              </a:r>
            </a:p>
          </p:txBody>
        </p:sp>
        <p:pic>
          <p:nvPicPr>
            <p:cNvPr id="231" name="Picture 230">
              <a:extLst>
                <a:ext uri="{FF2B5EF4-FFF2-40B4-BE49-F238E27FC236}">
                  <a16:creationId xmlns:a16="http://schemas.microsoft.com/office/drawing/2014/main" id="{7C417854-E992-4237-8E28-1BE260C5C79A}"/>
                </a:ext>
              </a:extLst>
            </p:cNvPr>
            <p:cNvPicPr>
              <a:picLocks noChangeAspect="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600993" y="5468203"/>
              <a:ext cx="222290" cy="198006"/>
            </a:xfrm>
            <a:prstGeom prst="rect">
              <a:avLst/>
            </a:prstGeom>
          </p:spPr>
        </p:pic>
      </p:grpSp>
      <p:grpSp>
        <p:nvGrpSpPr>
          <p:cNvPr id="245" name="Group 244">
            <a:extLst>
              <a:ext uri="{FF2B5EF4-FFF2-40B4-BE49-F238E27FC236}">
                <a16:creationId xmlns:a16="http://schemas.microsoft.com/office/drawing/2014/main" id="{588603A6-D865-45BB-B3D4-7861AB8935E7}"/>
              </a:ext>
            </a:extLst>
          </p:cNvPr>
          <p:cNvGrpSpPr/>
          <p:nvPr/>
        </p:nvGrpSpPr>
        <p:grpSpPr>
          <a:xfrm>
            <a:off x="4275255" y="2911633"/>
            <a:ext cx="1316736" cy="638680"/>
            <a:chOff x="5235878" y="4665227"/>
            <a:chExt cx="1316736" cy="638680"/>
          </a:xfrm>
        </p:grpSpPr>
        <p:sp>
          <p:nvSpPr>
            <p:cNvPr id="240" name="Rectangle 239">
              <a:hlinkClick r:id="rId13" tooltip="Office 365 DLP capabilities including Outlook Policy Tips, rule application via Exchange Transport rules, automatic protection via SharePoint location, and more. "/>
              <a:extLst>
                <a:ext uri="{FF2B5EF4-FFF2-40B4-BE49-F238E27FC236}">
                  <a16:creationId xmlns:a16="http://schemas.microsoft.com/office/drawing/2014/main" id="{771B1E07-29D7-4929-811A-0123771CFD8A}"/>
                </a:ext>
              </a:extLst>
            </p:cNvPr>
            <p:cNvSpPr/>
            <p:nvPr/>
          </p:nvSpPr>
          <p:spPr>
            <a:xfrm>
              <a:off x="5235878" y="4665227"/>
              <a:ext cx="1316736" cy="638680"/>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274320" tIns="45720" rIns="45720" bIns="45720" rtlCol="0" anchor="t"/>
            <a:lstStyle/>
            <a:p>
              <a:pPr marL="114300">
                <a:lnSpc>
                  <a:spcPct val="97000"/>
                </a:lnSpc>
                <a:spcAft>
                  <a:spcPts val="200"/>
                </a:spcAft>
              </a:pPr>
              <a:r>
                <a:rPr lang="en-US" sz="1200"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Office ATP</a:t>
              </a:r>
              <a:endParaRPr lang="en-US" sz="1200" b="1" dirty="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endParaRPr>
            </a:p>
          </p:txBody>
        </p:sp>
        <p:grpSp>
          <p:nvGrpSpPr>
            <p:cNvPr id="244" name="Group 243">
              <a:extLst>
                <a:ext uri="{FF2B5EF4-FFF2-40B4-BE49-F238E27FC236}">
                  <a16:creationId xmlns:a16="http://schemas.microsoft.com/office/drawing/2014/main" id="{3405B0BA-F72A-4FEA-BE96-8DF2F0B04A8C}"/>
                </a:ext>
              </a:extLst>
            </p:cNvPr>
            <p:cNvGrpSpPr/>
            <p:nvPr/>
          </p:nvGrpSpPr>
          <p:grpSpPr>
            <a:xfrm>
              <a:off x="5373176" y="4930198"/>
              <a:ext cx="1042140" cy="301032"/>
              <a:chOff x="5327559" y="4899189"/>
              <a:chExt cx="1042140" cy="301032"/>
            </a:xfrm>
          </p:grpSpPr>
          <p:pic>
            <p:nvPicPr>
              <p:cNvPr id="241" name="Picture 240">
                <a:extLst>
                  <a:ext uri="{FF2B5EF4-FFF2-40B4-BE49-F238E27FC236}">
                    <a16:creationId xmlns:a16="http://schemas.microsoft.com/office/drawing/2014/main" id="{3369BE72-0701-4258-9616-C1BC1C53AB4F}"/>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395666" y="4945277"/>
                <a:ext cx="166638" cy="217387"/>
              </a:xfrm>
              <a:prstGeom prst="rect">
                <a:avLst/>
              </a:prstGeom>
              <a:solidFill>
                <a:schemeClr val="bg1"/>
              </a:solidFill>
            </p:spPr>
          </p:pic>
          <p:sp>
            <p:nvSpPr>
              <p:cNvPr id="233" name="Rectangle 232">
                <a:extLst>
                  <a:ext uri="{FF2B5EF4-FFF2-40B4-BE49-F238E27FC236}">
                    <a16:creationId xmlns:a16="http://schemas.microsoft.com/office/drawing/2014/main" id="{5B21A880-9D16-4BFB-8979-CF26469B7351}"/>
                  </a:ext>
                </a:extLst>
              </p:cNvPr>
              <p:cNvSpPr/>
              <p:nvPr/>
            </p:nvSpPr>
            <p:spPr>
              <a:xfrm>
                <a:off x="5612624" y="4993816"/>
                <a:ext cx="690895" cy="184666"/>
              </a:xfrm>
              <a:prstGeom prst="rect">
                <a:avLst/>
              </a:prstGeom>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B3C00"/>
                    </a:solidFill>
                    <a:effectLst/>
                    <a:uLnTx/>
                    <a:uFillTx/>
                    <a:latin typeface="Segoe UI"/>
                    <a:ea typeface="+mn-ea"/>
                    <a:cs typeface="Segoe UI Light" panose="020B0502040204020203" pitchFamily="34" charset="0"/>
                  </a:rPr>
                  <a:t>Office 365</a:t>
                </a:r>
              </a:p>
            </p:txBody>
          </p:sp>
          <p:sp>
            <p:nvSpPr>
              <p:cNvPr id="243" name="Rectangle 242">
                <a:extLst>
                  <a:ext uri="{FF2B5EF4-FFF2-40B4-BE49-F238E27FC236}">
                    <a16:creationId xmlns:a16="http://schemas.microsoft.com/office/drawing/2014/main" id="{64FFA0EB-E8B5-4DDB-AA7A-D66224F2CC43}"/>
                  </a:ext>
                </a:extLst>
              </p:cNvPr>
              <p:cNvSpPr/>
              <p:nvPr/>
            </p:nvSpPr>
            <p:spPr bwMode="auto">
              <a:xfrm>
                <a:off x="5327559" y="4899189"/>
                <a:ext cx="1042140" cy="301032"/>
              </a:xfrm>
              <a:prstGeom prst="rect">
                <a:avLst/>
              </a:prstGeom>
              <a:noFill/>
              <a:ln w="14224">
                <a:solidFill>
                  <a:srgbClr val="EB3C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lnSpc>
                    <a:spcPct val="97000"/>
                  </a:lnSpc>
                </a:pPr>
                <a:endParaRPr lang="en-AU" sz="1200" b="1" dirty="0" err="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endParaRPr>
              </a:p>
            </p:txBody>
          </p:sp>
        </p:grpSp>
      </p:grpSp>
      <p:grpSp>
        <p:nvGrpSpPr>
          <p:cNvPr id="277" name="Group 276">
            <a:extLst>
              <a:ext uri="{FF2B5EF4-FFF2-40B4-BE49-F238E27FC236}">
                <a16:creationId xmlns:a16="http://schemas.microsoft.com/office/drawing/2014/main" id="{BA35B25C-71CE-4580-AD70-3E13B391DEC7}"/>
              </a:ext>
            </a:extLst>
          </p:cNvPr>
          <p:cNvGrpSpPr/>
          <p:nvPr/>
        </p:nvGrpSpPr>
        <p:grpSpPr>
          <a:xfrm>
            <a:off x="244414" y="5195184"/>
            <a:ext cx="1857732" cy="702699"/>
            <a:chOff x="290963" y="3861825"/>
            <a:chExt cx="1857732" cy="702699"/>
          </a:xfrm>
          <a:solidFill>
            <a:schemeClr val="bg1"/>
          </a:solidFill>
        </p:grpSpPr>
        <p:sp>
          <p:nvSpPr>
            <p:cNvPr id="262" name="Rectangle 261">
              <a:extLst>
                <a:ext uri="{FF2B5EF4-FFF2-40B4-BE49-F238E27FC236}">
                  <a16:creationId xmlns:a16="http://schemas.microsoft.com/office/drawing/2014/main" id="{474C6D7B-96C1-46F0-A102-79E83192112D}"/>
                </a:ext>
              </a:extLst>
            </p:cNvPr>
            <p:cNvSpPr/>
            <p:nvPr/>
          </p:nvSpPr>
          <p:spPr bwMode="auto">
            <a:xfrm>
              <a:off x="290963" y="3861825"/>
              <a:ext cx="1857732" cy="702699"/>
            </a:xfrm>
            <a:prstGeom prst="rect">
              <a:avLst/>
            </a:prstGeom>
            <a:grp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t">
              <a:noAutofit/>
            </a:bodyPr>
            <a:lstStyle/>
            <a:p>
              <a:pPr algn="ctr">
                <a:lnSpc>
                  <a:spcPct val="97000"/>
                </a:lnSpc>
              </a:pPr>
              <a:r>
                <a:rPr lang="en-AU" sz="1200" b="1" dirty="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Identity</a:t>
              </a:r>
            </a:p>
          </p:txBody>
        </p:sp>
        <p:sp>
          <p:nvSpPr>
            <p:cNvPr id="264" name="Rectangle 263">
              <a:hlinkClick r:id="rId15" tooltip="Azure Policy provides auditing and enforcement of different rules and effects over your resources so resources stay compliant with your corporate standards and service level agreements. "/>
              <a:extLst>
                <a:ext uri="{FF2B5EF4-FFF2-40B4-BE49-F238E27FC236}">
                  <a16:creationId xmlns:a16="http://schemas.microsoft.com/office/drawing/2014/main" id="{7D274496-0E54-43AE-9A7F-673D73409205}"/>
                </a:ext>
              </a:extLst>
            </p:cNvPr>
            <p:cNvSpPr/>
            <p:nvPr/>
          </p:nvSpPr>
          <p:spPr>
            <a:xfrm>
              <a:off x="375370" y="4319147"/>
              <a:ext cx="445887" cy="179469"/>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lvl="1" algn="ctr">
                <a:defRPr/>
              </a:pPr>
              <a:r>
                <a:rPr kumimoji="0" lang="en-US" altLang="en-US" sz="900" b="1" i="0" u="none" strike="noStrike" kern="1200" cap="none" spc="0" normalizeH="0" baseline="0" noProof="0" dirty="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AD</a:t>
              </a:r>
            </a:p>
          </p:txBody>
        </p:sp>
        <p:sp>
          <p:nvSpPr>
            <p:cNvPr id="266" name="Rectangle 265">
              <a:hlinkClick r:id="rId15" tooltip="Azure Policy provides auditing and enforcement of different rules and effects over your resources so resources stay compliant with your corporate standards and service level agreements. "/>
              <a:extLst>
                <a:ext uri="{FF2B5EF4-FFF2-40B4-BE49-F238E27FC236}">
                  <a16:creationId xmlns:a16="http://schemas.microsoft.com/office/drawing/2014/main" id="{C58A291C-7D16-4086-9A99-0D14C77B40F0}"/>
                </a:ext>
              </a:extLst>
            </p:cNvPr>
            <p:cNvSpPr/>
            <p:nvPr/>
          </p:nvSpPr>
          <p:spPr>
            <a:xfrm>
              <a:off x="821801" y="4319146"/>
              <a:ext cx="618266" cy="185693"/>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lvl="1" algn="ctr">
                <a:defRPr/>
              </a:pPr>
              <a:r>
                <a:rPr kumimoji="0" lang="en-US" altLang="en-US" sz="900" b="1" i="0" u="none" strike="noStrike" kern="1200" cap="none" spc="0" normalizeH="0" baseline="0" noProof="0" dirty="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Azure AD</a:t>
              </a:r>
            </a:p>
          </p:txBody>
        </p:sp>
        <p:sp>
          <p:nvSpPr>
            <p:cNvPr id="268" name="Rectangle 267">
              <a:hlinkClick r:id="rId15" tooltip="Azure Policy provides auditing and enforcement of different rules and effects over your resources so resources stay compliant with your corporate standards and service level agreements. "/>
              <a:extLst>
                <a:ext uri="{FF2B5EF4-FFF2-40B4-BE49-F238E27FC236}">
                  <a16:creationId xmlns:a16="http://schemas.microsoft.com/office/drawing/2014/main" id="{D28BAFF3-B910-4C43-A02A-79CDDF472CC9}"/>
                </a:ext>
              </a:extLst>
            </p:cNvPr>
            <p:cNvSpPr/>
            <p:nvPr/>
          </p:nvSpPr>
          <p:spPr>
            <a:xfrm>
              <a:off x="1450380" y="4312923"/>
              <a:ext cx="618266" cy="185693"/>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lvl="1" algn="ctr">
                <a:defRPr/>
              </a:pPr>
              <a:r>
                <a:rPr kumimoji="0" lang="en-US" altLang="en-US" sz="900" b="1" i="0" u="none" strike="noStrike" kern="1200" cap="none" spc="0" normalizeH="0" baseline="0" noProof="0" dirty="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Social ID</a:t>
              </a:r>
            </a:p>
          </p:txBody>
        </p:sp>
      </p:grpSp>
      <p:grpSp>
        <p:nvGrpSpPr>
          <p:cNvPr id="276" name="Group 275">
            <a:extLst>
              <a:ext uri="{FF2B5EF4-FFF2-40B4-BE49-F238E27FC236}">
                <a16:creationId xmlns:a16="http://schemas.microsoft.com/office/drawing/2014/main" id="{98639354-747F-4395-AFD8-C76664682EE2}"/>
              </a:ext>
            </a:extLst>
          </p:cNvPr>
          <p:cNvGrpSpPr/>
          <p:nvPr/>
        </p:nvGrpSpPr>
        <p:grpSpPr>
          <a:xfrm>
            <a:off x="5152990" y="5166644"/>
            <a:ext cx="1858276" cy="1577048"/>
            <a:chOff x="5357960" y="3479105"/>
            <a:chExt cx="1858276" cy="1577048"/>
          </a:xfrm>
        </p:grpSpPr>
        <p:grpSp>
          <p:nvGrpSpPr>
            <p:cNvPr id="153" name="Group 152">
              <a:extLst>
                <a:ext uri="{FF2B5EF4-FFF2-40B4-BE49-F238E27FC236}">
                  <a16:creationId xmlns:a16="http://schemas.microsoft.com/office/drawing/2014/main" id="{8B798684-4D75-48EC-B65C-FB0C3D97A6CC}"/>
                </a:ext>
              </a:extLst>
            </p:cNvPr>
            <p:cNvGrpSpPr/>
            <p:nvPr/>
          </p:nvGrpSpPr>
          <p:grpSpPr>
            <a:xfrm>
              <a:off x="5589927" y="3481354"/>
              <a:ext cx="1409447" cy="622432"/>
              <a:chOff x="3109394" y="3692955"/>
              <a:chExt cx="1409447" cy="622432"/>
            </a:xfrm>
          </p:grpSpPr>
          <p:grpSp>
            <p:nvGrpSpPr>
              <p:cNvPr id="21" name="Group 20">
                <a:extLst>
                  <a:ext uri="{FF2B5EF4-FFF2-40B4-BE49-F238E27FC236}">
                    <a16:creationId xmlns:a16="http://schemas.microsoft.com/office/drawing/2014/main" id="{2CB0842A-55C9-48DA-B3A7-287220C838E2}"/>
                  </a:ext>
                </a:extLst>
              </p:cNvPr>
              <p:cNvGrpSpPr/>
              <p:nvPr/>
            </p:nvGrpSpPr>
            <p:grpSpPr>
              <a:xfrm>
                <a:off x="4136755" y="4026964"/>
                <a:ext cx="382086" cy="288422"/>
                <a:chOff x="7987238" y="1610486"/>
                <a:chExt cx="506061" cy="382007"/>
              </a:xfrm>
            </p:grpSpPr>
            <p:sp>
              <p:nvSpPr>
                <p:cNvPr id="22" name="Rectangle 21">
                  <a:extLst>
                    <a:ext uri="{FF2B5EF4-FFF2-40B4-BE49-F238E27FC236}">
                      <a16:creationId xmlns:a16="http://schemas.microsoft.com/office/drawing/2014/main" id="{192D5E1C-12A1-403D-9C86-0FE0BAAFD591}"/>
                    </a:ext>
                  </a:extLst>
                </p:cNvPr>
                <p:cNvSpPr/>
                <p:nvPr/>
              </p:nvSpPr>
              <p:spPr bwMode="auto">
                <a:xfrm>
                  <a:off x="7994852" y="1610486"/>
                  <a:ext cx="498447" cy="30271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3" name="Group 22">
                  <a:extLst>
                    <a:ext uri="{FF2B5EF4-FFF2-40B4-BE49-F238E27FC236}">
                      <a16:creationId xmlns:a16="http://schemas.microsoft.com/office/drawing/2014/main" id="{EB311237-BF82-422E-893B-48EBD95BD04F}"/>
                    </a:ext>
                  </a:extLst>
                </p:cNvPr>
                <p:cNvGrpSpPr/>
                <p:nvPr/>
              </p:nvGrpSpPr>
              <p:grpSpPr>
                <a:xfrm>
                  <a:off x="7987238" y="1610486"/>
                  <a:ext cx="498447" cy="382007"/>
                  <a:chOff x="9563138" y="2462727"/>
                  <a:chExt cx="516394" cy="395761"/>
                </a:xfrm>
              </p:grpSpPr>
              <p:sp>
                <p:nvSpPr>
                  <p:cNvPr id="24" name="monitor">
                    <a:extLst>
                      <a:ext uri="{FF2B5EF4-FFF2-40B4-BE49-F238E27FC236}">
                        <a16:creationId xmlns:a16="http://schemas.microsoft.com/office/drawing/2014/main" id="{69B94E66-09AF-4545-ABE8-861D3A4CD291}"/>
                      </a:ext>
                    </a:extLst>
                  </p:cNvPr>
                  <p:cNvSpPr>
                    <a:spLocks noChangeAspect="1" noEditPoints="1"/>
                  </p:cNvSpPr>
                  <p:nvPr/>
                </p:nvSpPr>
                <p:spPr bwMode="auto">
                  <a:xfrm>
                    <a:off x="9563138" y="2462727"/>
                    <a:ext cx="516394" cy="395761"/>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nvGrpSpPr>
                  <p:cNvPr id="25" name="Group 24">
                    <a:extLst>
                      <a:ext uri="{FF2B5EF4-FFF2-40B4-BE49-F238E27FC236}">
                        <a16:creationId xmlns:a16="http://schemas.microsoft.com/office/drawing/2014/main" id="{E025E602-B622-4553-AF02-018E661261D9}"/>
                      </a:ext>
                    </a:extLst>
                  </p:cNvPr>
                  <p:cNvGrpSpPr/>
                  <p:nvPr/>
                </p:nvGrpSpPr>
                <p:grpSpPr>
                  <a:xfrm>
                    <a:off x="9746672" y="2545410"/>
                    <a:ext cx="107950" cy="134938"/>
                    <a:chOff x="9444088" y="2885171"/>
                    <a:chExt cx="107950" cy="134938"/>
                  </a:xfrm>
                  <a:solidFill>
                    <a:schemeClr val="tx1"/>
                  </a:solidFill>
                </p:grpSpPr>
                <p:sp>
                  <p:nvSpPr>
                    <p:cNvPr id="26" name="Freeform 26">
                      <a:extLst>
                        <a:ext uri="{FF2B5EF4-FFF2-40B4-BE49-F238E27FC236}">
                          <a16:creationId xmlns:a16="http://schemas.microsoft.com/office/drawing/2014/main" id="{94DF68D9-14DF-4A66-8E33-2B4734A83C17}"/>
                        </a:ext>
                      </a:extLst>
                    </p:cNvPr>
                    <p:cNvSpPr>
                      <a:spLocks/>
                    </p:cNvSpPr>
                    <p:nvPr/>
                  </p:nvSpPr>
                  <p:spPr bwMode="auto">
                    <a:xfrm>
                      <a:off x="9496476" y="2885171"/>
                      <a:ext cx="30163" cy="31750"/>
                    </a:xfrm>
                    <a:custGeom>
                      <a:avLst/>
                      <a:gdLst>
                        <a:gd name="T0" fmla="*/ 179 w 188"/>
                        <a:gd name="T1" fmla="*/ 0 h 196"/>
                        <a:gd name="T2" fmla="*/ 45 w 188"/>
                        <a:gd name="T3" fmla="*/ 72 h 196"/>
                        <a:gd name="T4" fmla="*/ 12 w 188"/>
                        <a:gd name="T5" fmla="*/ 195 h 196"/>
                        <a:gd name="T6" fmla="*/ 141 w 188"/>
                        <a:gd name="T7" fmla="*/ 128 h 196"/>
                        <a:gd name="T8" fmla="*/ 179 w 188"/>
                        <a:gd name="T9" fmla="*/ 0 h 196"/>
                      </a:gdLst>
                      <a:ahLst/>
                      <a:cxnLst>
                        <a:cxn ang="0">
                          <a:pos x="T0" y="T1"/>
                        </a:cxn>
                        <a:cxn ang="0">
                          <a:pos x="T2" y="T3"/>
                        </a:cxn>
                        <a:cxn ang="0">
                          <a:pos x="T4" y="T5"/>
                        </a:cxn>
                        <a:cxn ang="0">
                          <a:pos x="T6" y="T7"/>
                        </a:cxn>
                        <a:cxn ang="0">
                          <a:pos x="T8" y="T9"/>
                        </a:cxn>
                      </a:cxnLst>
                      <a:rect l="0" t="0" r="r" b="b"/>
                      <a:pathLst>
                        <a:path w="188" h="196">
                          <a:moveTo>
                            <a:pt x="179" y="0"/>
                          </a:moveTo>
                          <a:cubicBezTo>
                            <a:pt x="179" y="0"/>
                            <a:pt x="90" y="8"/>
                            <a:pt x="45" y="72"/>
                          </a:cubicBezTo>
                          <a:cubicBezTo>
                            <a:pt x="0" y="136"/>
                            <a:pt x="12" y="195"/>
                            <a:pt x="12" y="195"/>
                          </a:cubicBezTo>
                          <a:cubicBezTo>
                            <a:pt x="12" y="195"/>
                            <a:pt x="90" y="196"/>
                            <a:pt x="141" y="128"/>
                          </a:cubicBezTo>
                          <a:cubicBezTo>
                            <a:pt x="188" y="66"/>
                            <a:pt x="179" y="0"/>
                            <a:pt x="17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7" name="Freeform 27">
                      <a:extLst>
                        <a:ext uri="{FF2B5EF4-FFF2-40B4-BE49-F238E27FC236}">
                          <a16:creationId xmlns:a16="http://schemas.microsoft.com/office/drawing/2014/main" id="{05D62B3C-4B61-49EB-A916-A5C6D6F16A16}"/>
                        </a:ext>
                      </a:extLst>
                    </p:cNvPr>
                    <p:cNvSpPr>
                      <a:spLocks/>
                    </p:cNvSpPr>
                    <p:nvPr/>
                  </p:nvSpPr>
                  <p:spPr bwMode="auto">
                    <a:xfrm>
                      <a:off x="9444088" y="2916921"/>
                      <a:ext cx="107950" cy="103188"/>
                    </a:xfrm>
                    <a:custGeom>
                      <a:avLst/>
                      <a:gdLst>
                        <a:gd name="T0" fmla="*/ 662 w 682"/>
                        <a:gd name="T1" fmla="*/ 87 h 643"/>
                        <a:gd name="T2" fmla="*/ 499 w 682"/>
                        <a:gd name="T3" fmla="*/ 2 h 643"/>
                        <a:gd name="T4" fmla="*/ 424 w 682"/>
                        <a:gd name="T5" fmla="*/ 16 h 643"/>
                        <a:gd name="T6" fmla="*/ 345 w 682"/>
                        <a:gd name="T7" fmla="*/ 41 h 643"/>
                        <a:gd name="T8" fmla="*/ 286 w 682"/>
                        <a:gd name="T9" fmla="*/ 22 h 643"/>
                        <a:gd name="T10" fmla="*/ 201 w 682"/>
                        <a:gd name="T11" fmla="*/ 4 h 643"/>
                        <a:gd name="T12" fmla="*/ 82 w 682"/>
                        <a:gd name="T13" fmla="*/ 53 h 643"/>
                        <a:gd name="T14" fmla="*/ 0 w 682"/>
                        <a:gd name="T15" fmla="*/ 261 h 643"/>
                        <a:gd name="T16" fmla="*/ 58 w 682"/>
                        <a:gd name="T17" fmla="*/ 484 h 643"/>
                        <a:gd name="T18" fmla="*/ 143 w 682"/>
                        <a:gd name="T19" fmla="*/ 603 h 643"/>
                        <a:gd name="T20" fmla="*/ 209 w 682"/>
                        <a:gd name="T21" fmla="*/ 639 h 643"/>
                        <a:gd name="T22" fmla="*/ 258 w 682"/>
                        <a:gd name="T23" fmla="*/ 634 h 643"/>
                        <a:gd name="T24" fmla="*/ 321 w 682"/>
                        <a:gd name="T25" fmla="*/ 609 h 643"/>
                        <a:gd name="T26" fmla="*/ 406 w 682"/>
                        <a:gd name="T27" fmla="*/ 612 h 643"/>
                        <a:gd name="T28" fmla="*/ 492 w 682"/>
                        <a:gd name="T29" fmla="*/ 640 h 643"/>
                        <a:gd name="T30" fmla="*/ 609 w 682"/>
                        <a:gd name="T31" fmla="*/ 560 h 643"/>
                        <a:gd name="T32" fmla="*/ 671 w 682"/>
                        <a:gd name="T33" fmla="*/ 452 h 643"/>
                        <a:gd name="T34" fmla="*/ 682 w 682"/>
                        <a:gd name="T35" fmla="*/ 414 h 643"/>
                        <a:gd name="T36" fmla="*/ 631 w 682"/>
                        <a:gd name="T37" fmla="*/ 382 h 643"/>
                        <a:gd name="T38" fmla="*/ 572 w 682"/>
                        <a:gd name="T39" fmla="*/ 274 h 643"/>
                        <a:gd name="T40" fmla="*/ 599 w 682"/>
                        <a:gd name="T41" fmla="*/ 147 h 643"/>
                        <a:gd name="T42" fmla="*/ 662 w 682"/>
                        <a:gd name="T43" fmla="*/ 87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2" h="643">
                          <a:moveTo>
                            <a:pt x="662" y="87"/>
                          </a:moveTo>
                          <a:cubicBezTo>
                            <a:pt x="662" y="87"/>
                            <a:pt x="614" y="2"/>
                            <a:pt x="499" y="2"/>
                          </a:cubicBezTo>
                          <a:cubicBezTo>
                            <a:pt x="499" y="2"/>
                            <a:pt x="469" y="0"/>
                            <a:pt x="424" y="16"/>
                          </a:cubicBezTo>
                          <a:cubicBezTo>
                            <a:pt x="379" y="32"/>
                            <a:pt x="367" y="41"/>
                            <a:pt x="345" y="41"/>
                          </a:cubicBezTo>
                          <a:cubicBezTo>
                            <a:pt x="345" y="41"/>
                            <a:pt x="315" y="36"/>
                            <a:pt x="286" y="22"/>
                          </a:cubicBezTo>
                          <a:cubicBezTo>
                            <a:pt x="257" y="9"/>
                            <a:pt x="226" y="4"/>
                            <a:pt x="201" y="4"/>
                          </a:cubicBezTo>
                          <a:cubicBezTo>
                            <a:pt x="176" y="4"/>
                            <a:pt x="121" y="20"/>
                            <a:pt x="82" y="53"/>
                          </a:cubicBezTo>
                          <a:cubicBezTo>
                            <a:pt x="41" y="88"/>
                            <a:pt x="0" y="152"/>
                            <a:pt x="0" y="261"/>
                          </a:cubicBezTo>
                          <a:cubicBezTo>
                            <a:pt x="0" y="370"/>
                            <a:pt x="55" y="479"/>
                            <a:pt x="58" y="484"/>
                          </a:cubicBezTo>
                          <a:cubicBezTo>
                            <a:pt x="60" y="488"/>
                            <a:pt x="120" y="584"/>
                            <a:pt x="143" y="603"/>
                          </a:cubicBezTo>
                          <a:cubicBezTo>
                            <a:pt x="167" y="623"/>
                            <a:pt x="185" y="638"/>
                            <a:pt x="209" y="639"/>
                          </a:cubicBezTo>
                          <a:cubicBezTo>
                            <a:pt x="232" y="640"/>
                            <a:pt x="245" y="638"/>
                            <a:pt x="258" y="634"/>
                          </a:cubicBezTo>
                          <a:cubicBezTo>
                            <a:pt x="270" y="629"/>
                            <a:pt x="305" y="611"/>
                            <a:pt x="321" y="609"/>
                          </a:cubicBezTo>
                          <a:cubicBezTo>
                            <a:pt x="337" y="608"/>
                            <a:pt x="362" y="598"/>
                            <a:pt x="406" y="612"/>
                          </a:cubicBezTo>
                          <a:cubicBezTo>
                            <a:pt x="450" y="626"/>
                            <a:pt x="464" y="643"/>
                            <a:pt x="492" y="640"/>
                          </a:cubicBezTo>
                          <a:cubicBezTo>
                            <a:pt x="520" y="636"/>
                            <a:pt x="557" y="635"/>
                            <a:pt x="609" y="560"/>
                          </a:cubicBezTo>
                          <a:cubicBezTo>
                            <a:pt x="626" y="536"/>
                            <a:pt x="669" y="463"/>
                            <a:pt x="671" y="452"/>
                          </a:cubicBezTo>
                          <a:cubicBezTo>
                            <a:pt x="673" y="441"/>
                            <a:pt x="682" y="427"/>
                            <a:pt x="682" y="414"/>
                          </a:cubicBezTo>
                          <a:cubicBezTo>
                            <a:pt x="682" y="414"/>
                            <a:pt x="642" y="394"/>
                            <a:pt x="631" y="382"/>
                          </a:cubicBezTo>
                          <a:cubicBezTo>
                            <a:pt x="615" y="364"/>
                            <a:pt x="584" y="338"/>
                            <a:pt x="572" y="274"/>
                          </a:cubicBezTo>
                          <a:cubicBezTo>
                            <a:pt x="561" y="211"/>
                            <a:pt x="592" y="155"/>
                            <a:pt x="599" y="147"/>
                          </a:cubicBezTo>
                          <a:cubicBezTo>
                            <a:pt x="606" y="139"/>
                            <a:pt x="641" y="96"/>
                            <a:pt x="662" y="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grpSp>
          <p:grpSp>
            <p:nvGrpSpPr>
              <p:cNvPr id="28" name="Group 27">
                <a:extLst>
                  <a:ext uri="{FF2B5EF4-FFF2-40B4-BE49-F238E27FC236}">
                    <a16:creationId xmlns:a16="http://schemas.microsoft.com/office/drawing/2014/main" id="{BE9B3339-40E8-4026-92AF-A616EDC0B89B}"/>
                  </a:ext>
                </a:extLst>
              </p:cNvPr>
              <p:cNvGrpSpPr/>
              <p:nvPr/>
            </p:nvGrpSpPr>
            <p:grpSpPr>
              <a:xfrm>
                <a:off x="3647507" y="4026964"/>
                <a:ext cx="376337" cy="288423"/>
                <a:chOff x="7398246" y="1610486"/>
                <a:chExt cx="498447" cy="382007"/>
              </a:xfrm>
            </p:grpSpPr>
            <p:sp>
              <p:nvSpPr>
                <p:cNvPr id="29" name="monitor">
                  <a:extLst>
                    <a:ext uri="{FF2B5EF4-FFF2-40B4-BE49-F238E27FC236}">
                      <a16:creationId xmlns:a16="http://schemas.microsoft.com/office/drawing/2014/main" id="{7CBA6AB2-B777-465C-9A2F-D886D73280F5}"/>
                    </a:ext>
                  </a:extLst>
                </p:cNvPr>
                <p:cNvSpPr>
                  <a:spLocks noChangeAspect="1" noEditPoints="1"/>
                </p:cNvSpPr>
                <p:nvPr/>
              </p:nvSpPr>
              <p:spPr bwMode="auto">
                <a:xfrm>
                  <a:off x="7398246" y="1610486"/>
                  <a:ext cx="498447" cy="382007"/>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30" name="Rectangle 29">
                  <a:extLst>
                    <a:ext uri="{FF2B5EF4-FFF2-40B4-BE49-F238E27FC236}">
                      <a16:creationId xmlns:a16="http://schemas.microsoft.com/office/drawing/2014/main" id="{87B979F3-D7D2-4FDE-8E2A-9E6C571BD34D}"/>
                    </a:ext>
                  </a:extLst>
                </p:cNvPr>
                <p:cNvSpPr/>
                <p:nvPr/>
              </p:nvSpPr>
              <p:spPr bwMode="auto">
                <a:xfrm>
                  <a:off x="7398246" y="1610486"/>
                  <a:ext cx="498447" cy="3027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1" name="Group 11">
                  <a:extLst>
                    <a:ext uri="{FF2B5EF4-FFF2-40B4-BE49-F238E27FC236}">
                      <a16:creationId xmlns:a16="http://schemas.microsoft.com/office/drawing/2014/main" id="{64058DA2-0B2E-4ECB-9D7C-C9CAEE174194}"/>
                    </a:ext>
                  </a:extLst>
                </p:cNvPr>
                <p:cNvGrpSpPr>
                  <a:grpSpLocks noChangeAspect="1"/>
                </p:cNvGrpSpPr>
                <p:nvPr/>
              </p:nvGrpSpPr>
              <p:grpSpPr bwMode="auto">
                <a:xfrm>
                  <a:off x="7581678" y="1714920"/>
                  <a:ext cx="111860" cy="111860"/>
                  <a:chOff x="5664" y="1835"/>
                  <a:chExt cx="73" cy="73"/>
                </a:xfrm>
                <a:solidFill>
                  <a:schemeClr val="bg1"/>
                </a:solidFill>
              </p:grpSpPr>
              <p:sp>
                <p:nvSpPr>
                  <p:cNvPr id="32" name="Freeform 12">
                    <a:extLst>
                      <a:ext uri="{FF2B5EF4-FFF2-40B4-BE49-F238E27FC236}">
                        <a16:creationId xmlns:a16="http://schemas.microsoft.com/office/drawing/2014/main" id="{C99DC447-BF4C-47C5-B44F-5C4989A3A38C}"/>
                      </a:ext>
                    </a:extLst>
                  </p:cNvPr>
                  <p:cNvSpPr>
                    <a:spLocks/>
                  </p:cNvSpPr>
                  <p:nvPr/>
                </p:nvSpPr>
                <p:spPr bwMode="auto">
                  <a:xfrm>
                    <a:off x="5696" y="1835"/>
                    <a:ext cx="41" cy="35"/>
                  </a:xfrm>
                  <a:custGeom>
                    <a:avLst/>
                    <a:gdLst>
                      <a:gd name="T0" fmla="*/ 41 w 41"/>
                      <a:gd name="T1" fmla="*/ 35 h 35"/>
                      <a:gd name="T2" fmla="*/ 41 w 41"/>
                      <a:gd name="T3" fmla="*/ 0 h 35"/>
                      <a:gd name="T4" fmla="*/ 0 w 41"/>
                      <a:gd name="T5" fmla="*/ 6 h 35"/>
                      <a:gd name="T6" fmla="*/ 0 w 41"/>
                      <a:gd name="T7" fmla="*/ 35 h 35"/>
                      <a:gd name="T8" fmla="*/ 41 w 41"/>
                      <a:gd name="T9" fmla="*/ 35 h 35"/>
                    </a:gdLst>
                    <a:ahLst/>
                    <a:cxnLst>
                      <a:cxn ang="0">
                        <a:pos x="T0" y="T1"/>
                      </a:cxn>
                      <a:cxn ang="0">
                        <a:pos x="T2" y="T3"/>
                      </a:cxn>
                      <a:cxn ang="0">
                        <a:pos x="T4" y="T5"/>
                      </a:cxn>
                      <a:cxn ang="0">
                        <a:pos x="T6" y="T7"/>
                      </a:cxn>
                      <a:cxn ang="0">
                        <a:pos x="T8" y="T9"/>
                      </a:cxn>
                    </a:cxnLst>
                    <a:rect l="0" t="0" r="r" b="b"/>
                    <a:pathLst>
                      <a:path w="41" h="35">
                        <a:moveTo>
                          <a:pt x="41" y="35"/>
                        </a:moveTo>
                        <a:lnTo>
                          <a:pt x="41" y="0"/>
                        </a:lnTo>
                        <a:lnTo>
                          <a:pt x="0" y="6"/>
                        </a:lnTo>
                        <a:lnTo>
                          <a:pt x="0" y="35"/>
                        </a:lnTo>
                        <a:lnTo>
                          <a:pt x="4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33" name="Freeform 13">
                    <a:extLst>
                      <a:ext uri="{FF2B5EF4-FFF2-40B4-BE49-F238E27FC236}">
                        <a16:creationId xmlns:a16="http://schemas.microsoft.com/office/drawing/2014/main" id="{34311B24-4F40-42F6-8C7F-013CDBE39F28}"/>
                      </a:ext>
                    </a:extLst>
                  </p:cNvPr>
                  <p:cNvSpPr>
                    <a:spLocks/>
                  </p:cNvSpPr>
                  <p:nvPr/>
                </p:nvSpPr>
                <p:spPr bwMode="auto">
                  <a:xfrm>
                    <a:off x="5664" y="1841"/>
                    <a:ext cx="30" cy="29"/>
                  </a:xfrm>
                  <a:custGeom>
                    <a:avLst/>
                    <a:gdLst>
                      <a:gd name="T0" fmla="*/ 30 w 30"/>
                      <a:gd name="T1" fmla="*/ 0 h 29"/>
                      <a:gd name="T2" fmla="*/ 0 w 30"/>
                      <a:gd name="T3" fmla="*/ 5 h 29"/>
                      <a:gd name="T4" fmla="*/ 0 w 30"/>
                      <a:gd name="T5" fmla="*/ 29 h 29"/>
                      <a:gd name="T6" fmla="*/ 30 w 30"/>
                      <a:gd name="T7" fmla="*/ 29 h 29"/>
                      <a:gd name="T8" fmla="*/ 30 w 30"/>
                      <a:gd name="T9" fmla="*/ 0 h 29"/>
                    </a:gdLst>
                    <a:ahLst/>
                    <a:cxnLst>
                      <a:cxn ang="0">
                        <a:pos x="T0" y="T1"/>
                      </a:cxn>
                      <a:cxn ang="0">
                        <a:pos x="T2" y="T3"/>
                      </a:cxn>
                      <a:cxn ang="0">
                        <a:pos x="T4" y="T5"/>
                      </a:cxn>
                      <a:cxn ang="0">
                        <a:pos x="T6" y="T7"/>
                      </a:cxn>
                      <a:cxn ang="0">
                        <a:pos x="T8" y="T9"/>
                      </a:cxn>
                    </a:cxnLst>
                    <a:rect l="0" t="0" r="r" b="b"/>
                    <a:pathLst>
                      <a:path w="30" h="29">
                        <a:moveTo>
                          <a:pt x="30" y="0"/>
                        </a:moveTo>
                        <a:lnTo>
                          <a:pt x="0" y="5"/>
                        </a:lnTo>
                        <a:lnTo>
                          <a:pt x="0" y="29"/>
                        </a:lnTo>
                        <a:lnTo>
                          <a:pt x="30" y="29"/>
                        </a:ln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34" name="Freeform 14">
                    <a:extLst>
                      <a:ext uri="{FF2B5EF4-FFF2-40B4-BE49-F238E27FC236}">
                        <a16:creationId xmlns:a16="http://schemas.microsoft.com/office/drawing/2014/main" id="{49D4F9A6-CF99-4366-A4CC-FD7A863E5B47}"/>
                      </a:ext>
                    </a:extLst>
                  </p:cNvPr>
                  <p:cNvSpPr>
                    <a:spLocks/>
                  </p:cNvSpPr>
                  <p:nvPr/>
                </p:nvSpPr>
                <p:spPr bwMode="auto">
                  <a:xfrm>
                    <a:off x="5664" y="1873"/>
                    <a:ext cx="30" cy="29"/>
                  </a:xfrm>
                  <a:custGeom>
                    <a:avLst/>
                    <a:gdLst>
                      <a:gd name="T0" fmla="*/ 0 w 30"/>
                      <a:gd name="T1" fmla="*/ 0 h 29"/>
                      <a:gd name="T2" fmla="*/ 0 w 30"/>
                      <a:gd name="T3" fmla="*/ 24 h 29"/>
                      <a:gd name="T4" fmla="*/ 30 w 30"/>
                      <a:gd name="T5" fmla="*/ 29 h 29"/>
                      <a:gd name="T6" fmla="*/ 30 w 30"/>
                      <a:gd name="T7" fmla="*/ 0 h 29"/>
                      <a:gd name="T8" fmla="*/ 0 w 30"/>
                      <a:gd name="T9" fmla="*/ 0 h 29"/>
                    </a:gdLst>
                    <a:ahLst/>
                    <a:cxnLst>
                      <a:cxn ang="0">
                        <a:pos x="T0" y="T1"/>
                      </a:cxn>
                      <a:cxn ang="0">
                        <a:pos x="T2" y="T3"/>
                      </a:cxn>
                      <a:cxn ang="0">
                        <a:pos x="T4" y="T5"/>
                      </a:cxn>
                      <a:cxn ang="0">
                        <a:pos x="T6" y="T7"/>
                      </a:cxn>
                      <a:cxn ang="0">
                        <a:pos x="T8" y="T9"/>
                      </a:cxn>
                    </a:cxnLst>
                    <a:rect l="0" t="0" r="r" b="b"/>
                    <a:pathLst>
                      <a:path w="30" h="29">
                        <a:moveTo>
                          <a:pt x="0" y="0"/>
                        </a:moveTo>
                        <a:lnTo>
                          <a:pt x="0" y="24"/>
                        </a:lnTo>
                        <a:lnTo>
                          <a:pt x="30" y="29"/>
                        </a:lnTo>
                        <a:lnTo>
                          <a:pt x="3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35" name="Freeform 15">
                    <a:extLst>
                      <a:ext uri="{FF2B5EF4-FFF2-40B4-BE49-F238E27FC236}">
                        <a16:creationId xmlns:a16="http://schemas.microsoft.com/office/drawing/2014/main" id="{98F3D24A-CD1F-49B5-ABF0-E8C9FC5086F2}"/>
                      </a:ext>
                    </a:extLst>
                  </p:cNvPr>
                  <p:cNvSpPr>
                    <a:spLocks/>
                  </p:cNvSpPr>
                  <p:nvPr/>
                </p:nvSpPr>
                <p:spPr bwMode="auto">
                  <a:xfrm>
                    <a:off x="5696" y="1873"/>
                    <a:ext cx="41" cy="35"/>
                  </a:xfrm>
                  <a:custGeom>
                    <a:avLst/>
                    <a:gdLst>
                      <a:gd name="T0" fmla="*/ 0 w 41"/>
                      <a:gd name="T1" fmla="*/ 29 h 35"/>
                      <a:gd name="T2" fmla="*/ 41 w 41"/>
                      <a:gd name="T3" fmla="*/ 35 h 35"/>
                      <a:gd name="T4" fmla="*/ 41 w 41"/>
                      <a:gd name="T5" fmla="*/ 0 h 35"/>
                      <a:gd name="T6" fmla="*/ 0 w 41"/>
                      <a:gd name="T7" fmla="*/ 0 h 35"/>
                      <a:gd name="T8" fmla="*/ 0 w 41"/>
                      <a:gd name="T9" fmla="*/ 29 h 35"/>
                    </a:gdLst>
                    <a:ahLst/>
                    <a:cxnLst>
                      <a:cxn ang="0">
                        <a:pos x="T0" y="T1"/>
                      </a:cxn>
                      <a:cxn ang="0">
                        <a:pos x="T2" y="T3"/>
                      </a:cxn>
                      <a:cxn ang="0">
                        <a:pos x="T4" y="T5"/>
                      </a:cxn>
                      <a:cxn ang="0">
                        <a:pos x="T6" y="T7"/>
                      </a:cxn>
                      <a:cxn ang="0">
                        <a:pos x="T8" y="T9"/>
                      </a:cxn>
                    </a:cxnLst>
                    <a:rect l="0" t="0" r="r" b="b"/>
                    <a:pathLst>
                      <a:path w="41" h="35">
                        <a:moveTo>
                          <a:pt x="0" y="29"/>
                        </a:moveTo>
                        <a:lnTo>
                          <a:pt x="41" y="35"/>
                        </a:lnTo>
                        <a:lnTo>
                          <a:pt x="41" y="0"/>
                        </a:lnTo>
                        <a:lnTo>
                          <a:pt x="0" y="0"/>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grpSp>
            <p:nvGrpSpPr>
              <p:cNvPr id="36" name="Group 35">
                <a:extLst>
                  <a:ext uri="{FF2B5EF4-FFF2-40B4-BE49-F238E27FC236}">
                    <a16:creationId xmlns:a16="http://schemas.microsoft.com/office/drawing/2014/main" id="{7D544FA2-32DF-40B6-B912-804101F8234B}"/>
                  </a:ext>
                </a:extLst>
              </p:cNvPr>
              <p:cNvGrpSpPr/>
              <p:nvPr/>
            </p:nvGrpSpPr>
            <p:grpSpPr>
              <a:xfrm>
                <a:off x="3375318" y="4026964"/>
                <a:ext cx="160562" cy="266558"/>
                <a:chOff x="7084723" y="1610486"/>
                <a:chExt cx="212660" cy="353049"/>
              </a:xfrm>
            </p:grpSpPr>
            <p:sp>
              <p:nvSpPr>
                <p:cNvPr id="37" name="Rectangle 36">
                  <a:extLst>
                    <a:ext uri="{FF2B5EF4-FFF2-40B4-BE49-F238E27FC236}">
                      <a16:creationId xmlns:a16="http://schemas.microsoft.com/office/drawing/2014/main" id="{780EF7ED-ADCD-445C-A6A3-58060FAB8F9A}"/>
                    </a:ext>
                  </a:extLst>
                </p:cNvPr>
                <p:cNvSpPr/>
                <p:nvPr/>
              </p:nvSpPr>
              <p:spPr bwMode="auto">
                <a:xfrm>
                  <a:off x="7085519" y="1610486"/>
                  <a:ext cx="211864" cy="35304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8" name="Group 37">
                  <a:extLst>
                    <a:ext uri="{FF2B5EF4-FFF2-40B4-BE49-F238E27FC236}">
                      <a16:creationId xmlns:a16="http://schemas.microsoft.com/office/drawing/2014/main" id="{412F828F-A177-4B16-81B3-04CF9DDD667C}"/>
                    </a:ext>
                  </a:extLst>
                </p:cNvPr>
                <p:cNvGrpSpPr/>
                <p:nvPr/>
              </p:nvGrpSpPr>
              <p:grpSpPr>
                <a:xfrm>
                  <a:off x="7138556" y="1706457"/>
                  <a:ext cx="104198" cy="130248"/>
                  <a:chOff x="9444088" y="2885171"/>
                  <a:chExt cx="107950" cy="134938"/>
                </a:xfrm>
                <a:solidFill>
                  <a:schemeClr val="bg1"/>
                </a:solidFill>
              </p:grpSpPr>
              <p:sp>
                <p:nvSpPr>
                  <p:cNvPr id="41" name="Freeform 26">
                    <a:extLst>
                      <a:ext uri="{FF2B5EF4-FFF2-40B4-BE49-F238E27FC236}">
                        <a16:creationId xmlns:a16="http://schemas.microsoft.com/office/drawing/2014/main" id="{827ACD9A-6D03-4ABA-B4D7-D3799BE0F9A4}"/>
                      </a:ext>
                    </a:extLst>
                  </p:cNvPr>
                  <p:cNvSpPr>
                    <a:spLocks/>
                  </p:cNvSpPr>
                  <p:nvPr/>
                </p:nvSpPr>
                <p:spPr bwMode="auto">
                  <a:xfrm>
                    <a:off x="9496476" y="2885171"/>
                    <a:ext cx="30163" cy="31750"/>
                  </a:xfrm>
                  <a:custGeom>
                    <a:avLst/>
                    <a:gdLst>
                      <a:gd name="T0" fmla="*/ 179 w 188"/>
                      <a:gd name="T1" fmla="*/ 0 h 196"/>
                      <a:gd name="T2" fmla="*/ 45 w 188"/>
                      <a:gd name="T3" fmla="*/ 72 h 196"/>
                      <a:gd name="T4" fmla="*/ 12 w 188"/>
                      <a:gd name="T5" fmla="*/ 195 h 196"/>
                      <a:gd name="T6" fmla="*/ 141 w 188"/>
                      <a:gd name="T7" fmla="*/ 128 h 196"/>
                      <a:gd name="T8" fmla="*/ 179 w 188"/>
                      <a:gd name="T9" fmla="*/ 0 h 196"/>
                    </a:gdLst>
                    <a:ahLst/>
                    <a:cxnLst>
                      <a:cxn ang="0">
                        <a:pos x="T0" y="T1"/>
                      </a:cxn>
                      <a:cxn ang="0">
                        <a:pos x="T2" y="T3"/>
                      </a:cxn>
                      <a:cxn ang="0">
                        <a:pos x="T4" y="T5"/>
                      </a:cxn>
                      <a:cxn ang="0">
                        <a:pos x="T6" y="T7"/>
                      </a:cxn>
                      <a:cxn ang="0">
                        <a:pos x="T8" y="T9"/>
                      </a:cxn>
                    </a:cxnLst>
                    <a:rect l="0" t="0" r="r" b="b"/>
                    <a:pathLst>
                      <a:path w="188" h="196">
                        <a:moveTo>
                          <a:pt x="179" y="0"/>
                        </a:moveTo>
                        <a:cubicBezTo>
                          <a:pt x="179" y="0"/>
                          <a:pt x="90" y="8"/>
                          <a:pt x="45" y="72"/>
                        </a:cubicBezTo>
                        <a:cubicBezTo>
                          <a:pt x="0" y="136"/>
                          <a:pt x="12" y="195"/>
                          <a:pt x="12" y="195"/>
                        </a:cubicBezTo>
                        <a:cubicBezTo>
                          <a:pt x="12" y="195"/>
                          <a:pt x="90" y="196"/>
                          <a:pt x="141" y="128"/>
                        </a:cubicBezTo>
                        <a:cubicBezTo>
                          <a:pt x="188" y="66"/>
                          <a:pt x="179" y="0"/>
                          <a:pt x="17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42" name="Freeform 27">
                    <a:extLst>
                      <a:ext uri="{FF2B5EF4-FFF2-40B4-BE49-F238E27FC236}">
                        <a16:creationId xmlns:a16="http://schemas.microsoft.com/office/drawing/2014/main" id="{E678402B-7169-4E69-BDEA-EF3A27132CA7}"/>
                      </a:ext>
                    </a:extLst>
                  </p:cNvPr>
                  <p:cNvSpPr>
                    <a:spLocks/>
                  </p:cNvSpPr>
                  <p:nvPr/>
                </p:nvSpPr>
                <p:spPr bwMode="auto">
                  <a:xfrm>
                    <a:off x="9444088" y="2916921"/>
                    <a:ext cx="107950" cy="103188"/>
                  </a:xfrm>
                  <a:custGeom>
                    <a:avLst/>
                    <a:gdLst>
                      <a:gd name="T0" fmla="*/ 662 w 682"/>
                      <a:gd name="T1" fmla="*/ 87 h 643"/>
                      <a:gd name="T2" fmla="*/ 499 w 682"/>
                      <a:gd name="T3" fmla="*/ 2 h 643"/>
                      <a:gd name="T4" fmla="*/ 424 w 682"/>
                      <a:gd name="T5" fmla="*/ 16 h 643"/>
                      <a:gd name="T6" fmla="*/ 345 w 682"/>
                      <a:gd name="T7" fmla="*/ 41 h 643"/>
                      <a:gd name="T8" fmla="*/ 286 w 682"/>
                      <a:gd name="T9" fmla="*/ 22 h 643"/>
                      <a:gd name="T10" fmla="*/ 201 w 682"/>
                      <a:gd name="T11" fmla="*/ 4 h 643"/>
                      <a:gd name="T12" fmla="*/ 82 w 682"/>
                      <a:gd name="T13" fmla="*/ 53 h 643"/>
                      <a:gd name="T14" fmla="*/ 0 w 682"/>
                      <a:gd name="T15" fmla="*/ 261 h 643"/>
                      <a:gd name="T16" fmla="*/ 58 w 682"/>
                      <a:gd name="T17" fmla="*/ 484 h 643"/>
                      <a:gd name="T18" fmla="*/ 143 w 682"/>
                      <a:gd name="T19" fmla="*/ 603 h 643"/>
                      <a:gd name="T20" fmla="*/ 209 w 682"/>
                      <a:gd name="T21" fmla="*/ 639 h 643"/>
                      <a:gd name="T22" fmla="*/ 258 w 682"/>
                      <a:gd name="T23" fmla="*/ 634 h 643"/>
                      <a:gd name="T24" fmla="*/ 321 w 682"/>
                      <a:gd name="T25" fmla="*/ 609 h 643"/>
                      <a:gd name="T26" fmla="*/ 406 w 682"/>
                      <a:gd name="T27" fmla="*/ 612 h 643"/>
                      <a:gd name="T28" fmla="*/ 492 w 682"/>
                      <a:gd name="T29" fmla="*/ 640 h 643"/>
                      <a:gd name="T30" fmla="*/ 609 w 682"/>
                      <a:gd name="T31" fmla="*/ 560 h 643"/>
                      <a:gd name="T32" fmla="*/ 671 w 682"/>
                      <a:gd name="T33" fmla="*/ 452 h 643"/>
                      <a:gd name="T34" fmla="*/ 682 w 682"/>
                      <a:gd name="T35" fmla="*/ 414 h 643"/>
                      <a:gd name="T36" fmla="*/ 631 w 682"/>
                      <a:gd name="T37" fmla="*/ 382 h 643"/>
                      <a:gd name="T38" fmla="*/ 572 w 682"/>
                      <a:gd name="T39" fmla="*/ 274 h 643"/>
                      <a:gd name="T40" fmla="*/ 599 w 682"/>
                      <a:gd name="T41" fmla="*/ 147 h 643"/>
                      <a:gd name="T42" fmla="*/ 662 w 682"/>
                      <a:gd name="T43" fmla="*/ 87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2" h="643">
                        <a:moveTo>
                          <a:pt x="662" y="87"/>
                        </a:moveTo>
                        <a:cubicBezTo>
                          <a:pt x="662" y="87"/>
                          <a:pt x="614" y="2"/>
                          <a:pt x="499" y="2"/>
                        </a:cubicBezTo>
                        <a:cubicBezTo>
                          <a:pt x="499" y="2"/>
                          <a:pt x="469" y="0"/>
                          <a:pt x="424" y="16"/>
                        </a:cubicBezTo>
                        <a:cubicBezTo>
                          <a:pt x="379" y="32"/>
                          <a:pt x="367" y="41"/>
                          <a:pt x="345" y="41"/>
                        </a:cubicBezTo>
                        <a:cubicBezTo>
                          <a:pt x="345" y="41"/>
                          <a:pt x="315" y="36"/>
                          <a:pt x="286" y="22"/>
                        </a:cubicBezTo>
                        <a:cubicBezTo>
                          <a:pt x="257" y="9"/>
                          <a:pt x="226" y="4"/>
                          <a:pt x="201" y="4"/>
                        </a:cubicBezTo>
                        <a:cubicBezTo>
                          <a:pt x="176" y="4"/>
                          <a:pt x="121" y="20"/>
                          <a:pt x="82" y="53"/>
                        </a:cubicBezTo>
                        <a:cubicBezTo>
                          <a:pt x="41" y="88"/>
                          <a:pt x="0" y="152"/>
                          <a:pt x="0" y="261"/>
                        </a:cubicBezTo>
                        <a:cubicBezTo>
                          <a:pt x="0" y="370"/>
                          <a:pt x="55" y="479"/>
                          <a:pt x="58" y="484"/>
                        </a:cubicBezTo>
                        <a:cubicBezTo>
                          <a:pt x="60" y="488"/>
                          <a:pt x="120" y="584"/>
                          <a:pt x="143" y="603"/>
                        </a:cubicBezTo>
                        <a:cubicBezTo>
                          <a:pt x="167" y="623"/>
                          <a:pt x="185" y="638"/>
                          <a:pt x="209" y="639"/>
                        </a:cubicBezTo>
                        <a:cubicBezTo>
                          <a:pt x="232" y="640"/>
                          <a:pt x="245" y="638"/>
                          <a:pt x="258" y="634"/>
                        </a:cubicBezTo>
                        <a:cubicBezTo>
                          <a:pt x="270" y="629"/>
                          <a:pt x="305" y="611"/>
                          <a:pt x="321" y="609"/>
                        </a:cubicBezTo>
                        <a:cubicBezTo>
                          <a:pt x="337" y="608"/>
                          <a:pt x="362" y="598"/>
                          <a:pt x="406" y="612"/>
                        </a:cubicBezTo>
                        <a:cubicBezTo>
                          <a:pt x="450" y="626"/>
                          <a:pt x="464" y="643"/>
                          <a:pt x="492" y="640"/>
                        </a:cubicBezTo>
                        <a:cubicBezTo>
                          <a:pt x="520" y="636"/>
                          <a:pt x="557" y="635"/>
                          <a:pt x="609" y="560"/>
                        </a:cubicBezTo>
                        <a:cubicBezTo>
                          <a:pt x="626" y="536"/>
                          <a:pt x="669" y="463"/>
                          <a:pt x="671" y="452"/>
                        </a:cubicBezTo>
                        <a:cubicBezTo>
                          <a:pt x="673" y="441"/>
                          <a:pt x="682" y="427"/>
                          <a:pt x="682" y="414"/>
                        </a:cubicBezTo>
                        <a:cubicBezTo>
                          <a:pt x="682" y="414"/>
                          <a:pt x="642" y="394"/>
                          <a:pt x="631" y="382"/>
                        </a:cubicBezTo>
                        <a:cubicBezTo>
                          <a:pt x="615" y="364"/>
                          <a:pt x="584" y="338"/>
                          <a:pt x="572" y="274"/>
                        </a:cubicBezTo>
                        <a:cubicBezTo>
                          <a:pt x="561" y="211"/>
                          <a:pt x="592" y="155"/>
                          <a:pt x="599" y="147"/>
                        </a:cubicBezTo>
                        <a:cubicBezTo>
                          <a:pt x="606" y="139"/>
                          <a:pt x="641" y="96"/>
                          <a:pt x="662"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
              <p:nvSpPr>
                <p:cNvPr id="39" name="CellPhone_E8EA">
                  <a:extLst>
                    <a:ext uri="{FF2B5EF4-FFF2-40B4-BE49-F238E27FC236}">
                      <a16:creationId xmlns:a16="http://schemas.microsoft.com/office/drawing/2014/main" id="{C77B51ED-A286-4D4B-8235-C0C3FA7DFA3D}"/>
                    </a:ext>
                  </a:extLst>
                </p:cNvPr>
                <p:cNvSpPr>
                  <a:spLocks noChangeAspect="1" noEditPoints="1"/>
                </p:cNvSpPr>
                <p:nvPr/>
              </p:nvSpPr>
              <p:spPr bwMode="auto">
                <a:xfrm>
                  <a:off x="7084723" y="1610486"/>
                  <a:ext cx="211864" cy="353049"/>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4224" cap="sq">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cxnSp>
              <p:nvCxnSpPr>
                <p:cNvPr id="40" name="Straight Connector 39">
                  <a:extLst>
                    <a:ext uri="{FF2B5EF4-FFF2-40B4-BE49-F238E27FC236}">
                      <a16:creationId xmlns:a16="http://schemas.microsoft.com/office/drawing/2014/main" id="{6D34EFBA-05D1-4889-A2B5-287CC520C059}"/>
                    </a:ext>
                  </a:extLst>
                </p:cNvPr>
                <p:cNvCxnSpPr>
                  <a:cxnSpLocks/>
                </p:cNvCxnSpPr>
                <p:nvPr/>
              </p:nvCxnSpPr>
              <p:spPr>
                <a:xfrm>
                  <a:off x="7165583" y="1916461"/>
                  <a:ext cx="47081"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608E60E7-CA08-4CE9-BD09-100CBA00F3E5}"/>
                  </a:ext>
                </a:extLst>
              </p:cNvPr>
              <p:cNvGrpSpPr/>
              <p:nvPr/>
            </p:nvGrpSpPr>
            <p:grpSpPr>
              <a:xfrm>
                <a:off x="3109394" y="4026964"/>
                <a:ext cx="159961" cy="266558"/>
                <a:chOff x="6490922" y="1610486"/>
                <a:chExt cx="211865" cy="353049"/>
              </a:xfrm>
            </p:grpSpPr>
            <p:sp>
              <p:nvSpPr>
                <p:cNvPr id="44" name="Rectangle 43">
                  <a:extLst>
                    <a:ext uri="{FF2B5EF4-FFF2-40B4-BE49-F238E27FC236}">
                      <a16:creationId xmlns:a16="http://schemas.microsoft.com/office/drawing/2014/main" id="{76A01F70-4DFA-4CAD-95DB-C60280438046}"/>
                    </a:ext>
                  </a:extLst>
                </p:cNvPr>
                <p:cNvSpPr/>
                <p:nvPr/>
              </p:nvSpPr>
              <p:spPr bwMode="auto">
                <a:xfrm>
                  <a:off x="6490922" y="1610486"/>
                  <a:ext cx="211864" cy="35304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5" name="Group 30">
                  <a:extLst>
                    <a:ext uri="{FF2B5EF4-FFF2-40B4-BE49-F238E27FC236}">
                      <a16:creationId xmlns:a16="http://schemas.microsoft.com/office/drawing/2014/main" id="{3565BAF0-7474-43BB-A4D7-349ADDAF41AB}"/>
                    </a:ext>
                  </a:extLst>
                </p:cNvPr>
                <p:cNvGrpSpPr>
                  <a:grpSpLocks noChangeAspect="1"/>
                </p:cNvGrpSpPr>
                <p:nvPr/>
              </p:nvGrpSpPr>
              <p:grpSpPr bwMode="auto">
                <a:xfrm>
                  <a:off x="6545792" y="1729376"/>
                  <a:ext cx="111361" cy="115269"/>
                  <a:chOff x="5049" y="1841"/>
                  <a:chExt cx="57" cy="59"/>
                </a:xfrm>
                <a:solidFill>
                  <a:schemeClr val="bg1"/>
                </a:solidFill>
              </p:grpSpPr>
              <p:sp>
                <p:nvSpPr>
                  <p:cNvPr id="48" name="Freeform 31">
                    <a:extLst>
                      <a:ext uri="{FF2B5EF4-FFF2-40B4-BE49-F238E27FC236}">
                        <a16:creationId xmlns:a16="http://schemas.microsoft.com/office/drawing/2014/main" id="{223BFE42-4440-4AA2-B236-C87AD1F38586}"/>
                      </a:ext>
                    </a:extLst>
                  </p:cNvPr>
                  <p:cNvSpPr>
                    <a:spLocks/>
                  </p:cNvSpPr>
                  <p:nvPr/>
                </p:nvSpPr>
                <p:spPr bwMode="auto">
                  <a:xfrm>
                    <a:off x="5049" y="1859"/>
                    <a:ext cx="9" cy="23"/>
                  </a:xfrm>
                  <a:custGeom>
                    <a:avLst/>
                    <a:gdLst>
                      <a:gd name="T0" fmla="*/ 70 w 81"/>
                      <a:gd name="T1" fmla="*/ 0 h 212"/>
                      <a:gd name="T2" fmla="*/ 11 w 81"/>
                      <a:gd name="T3" fmla="*/ 0 h 212"/>
                      <a:gd name="T4" fmla="*/ 0 w 81"/>
                      <a:gd name="T5" fmla="*/ 11 h 212"/>
                      <a:gd name="T6" fmla="*/ 0 w 81"/>
                      <a:gd name="T7" fmla="*/ 201 h 212"/>
                      <a:gd name="T8" fmla="*/ 11 w 81"/>
                      <a:gd name="T9" fmla="*/ 212 h 212"/>
                      <a:gd name="T10" fmla="*/ 70 w 81"/>
                      <a:gd name="T11" fmla="*/ 212 h 212"/>
                      <a:gd name="T12" fmla="*/ 81 w 81"/>
                      <a:gd name="T13" fmla="*/ 201 h 212"/>
                      <a:gd name="T14" fmla="*/ 81 w 81"/>
                      <a:gd name="T15" fmla="*/ 11 h 212"/>
                      <a:gd name="T16" fmla="*/ 70 w 81"/>
                      <a:gd name="T1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212">
                        <a:moveTo>
                          <a:pt x="70" y="0"/>
                        </a:moveTo>
                        <a:cubicBezTo>
                          <a:pt x="11" y="0"/>
                          <a:pt x="11" y="0"/>
                          <a:pt x="11" y="0"/>
                        </a:cubicBezTo>
                        <a:cubicBezTo>
                          <a:pt x="5" y="0"/>
                          <a:pt x="0" y="5"/>
                          <a:pt x="0" y="11"/>
                        </a:cubicBezTo>
                        <a:cubicBezTo>
                          <a:pt x="0" y="201"/>
                          <a:pt x="0" y="201"/>
                          <a:pt x="0" y="201"/>
                        </a:cubicBezTo>
                        <a:cubicBezTo>
                          <a:pt x="0" y="207"/>
                          <a:pt x="5" y="212"/>
                          <a:pt x="11" y="212"/>
                        </a:cubicBezTo>
                        <a:cubicBezTo>
                          <a:pt x="70" y="212"/>
                          <a:pt x="70" y="212"/>
                          <a:pt x="70" y="212"/>
                        </a:cubicBezTo>
                        <a:cubicBezTo>
                          <a:pt x="76" y="212"/>
                          <a:pt x="81" y="207"/>
                          <a:pt x="81" y="201"/>
                        </a:cubicBezTo>
                        <a:cubicBezTo>
                          <a:pt x="81" y="11"/>
                          <a:pt x="81" y="11"/>
                          <a:pt x="81" y="11"/>
                        </a:cubicBezTo>
                        <a:cubicBezTo>
                          <a:pt x="81" y="5"/>
                          <a:pt x="76" y="0"/>
                          <a:pt x="7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49" name="Freeform 32">
                    <a:extLst>
                      <a:ext uri="{FF2B5EF4-FFF2-40B4-BE49-F238E27FC236}">
                        <a16:creationId xmlns:a16="http://schemas.microsoft.com/office/drawing/2014/main" id="{FE938934-5EF6-4ED2-A02B-0429637361CF}"/>
                      </a:ext>
                    </a:extLst>
                  </p:cNvPr>
                  <p:cNvSpPr>
                    <a:spLocks/>
                  </p:cNvSpPr>
                  <p:nvPr/>
                </p:nvSpPr>
                <p:spPr bwMode="auto">
                  <a:xfrm>
                    <a:off x="5097" y="1859"/>
                    <a:ext cx="9" cy="23"/>
                  </a:xfrm>
                  <a:custGeom>
                    <a:avLst/>
                    <a:gdLst>
                      <a:gd name="T0" fmla="*/ 71 w 82"/>
                      <a:gd name="T1" fmla="*/ 0 h 212"/>
                      <a:gd name="T2" fmla="*/ 11 w 82"/>
                      <a:gd name="T3" fmla="*/ 0 h 212"/>
                      <a:gd name="T4" fmla="*/ 0 w 82"/>
                      <a:gd name="T5" fmla="*/ 11 h 212"/>
                      <a:gd name="T6" fmla="*/ 0 w 82"/>
                      <a:gd name="T7" fmla="*/ 201 h 212"/>
                      <a:gd name="T8" fmla="*/ 11 w 82"/>
                      <a:gd name="T9" fmla="*/ 212 h 212"/>
                      <a:gd name="T10" fmla="*/ 71 w 82"/>
                      <a:gd name="T11" fmla="*/ 212 h 212"/>
                      <a:gd name="T12" fmla="*/ 82 w 82"/>
                      <a:gd name="T13" fmla="*/ 201 h 212"/>
                      <a:gd name="T14" fmla="*/ 82 w 82"/>
                      <a:gd name="T15" fmla="*/ 11 h 212"/>
                      <a:gd name="T16" fmla="*/ 71 w 82"/>
                      <a:gd name="T1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212">
                        <a:moveTo>
                          <a:pt x="71" y="0"/>
                        </a:moveTo>
                        <a:cubicBezTo>
                          <a:pt x="11" y="0"/>
                          <a:pt x="11" y="0"/>
                          <a:pt x="11" y="0"/>
                        </a:cubicBezTo>
                        <a:cubicBezTo>
                          <a:pt x="5" y="0"/>
                          <a:pt x="0" y="5"/>
                          <a:pt x="0" y="11"/>
                        </a:cubicBezTo>
                        <a:cubicBezTo>
                          <a:pt x="0" y="201"/>
                          <a:pt x="0" y="201"/>
                          <a:pt x="0" y="201"/>
                        </a:cubicBezTo>
                        <a:cubicBezTo>
                          <a:pt x="0" y="207"/>
                          <a:pt x="5" y="212"/>
                          <a:pt x="11" y="212"/>
                        </a:cubicBezTo>
                        <a:cubicBezTo>
                          <a:pt x="71" y="212"/>
                          <a:pt x="71" y="212"/>
                          <a:pt x="71" y="212"/>
                        </a:cubicBezTo>
                        <a:cubicBezTo>
                          <a:pt x="77" y="212"/>
                          <a:pt x="82" y="207"/>
                          <a:pt x="82" y="201"/>
                        </a:cubicBezTo>
                        <a:cubicBezTo>
                          <a:pt x="82" y="11"/>
                          <a:pt x="82" y="11"/>
                          <a:pt x="82" y="11"/>
                        </a:cubicBezTo>
                        <a:cubicBezTo>
                          <a:pt x="82" y="5"/>
                          <a:pt x="77" y="0"/>
                          <a:pt x="7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0" name="Freeform 33">
                    <a:extLst>
                      <a:ext uri="{FF2B5EF4-FFF2-40B4-BE49-F238E27FC236}">
                        <a16:creationId xmlns:a16="http://schemas.microsoft.com/office/drawing/2014/main" id="{F4B9D426-E94F-4D0F-BE30-698BB1FA5464}"/>
                      </a:ext>
                    </a:extLst>
                  </p:cNvPr>
                  <p:cNvSpPr>
                    <a:spLocks/>
                  </p:cNvSpPr>
                  <p:nvPr/>
                </p:nvSpPr>
                <p:spPr bwMode="auto">
                  <a:xfrm>
                    <a:off x="5066" y="1877"/>
                    <a:ext cx="9" cy="23"/>
                  </a:xfrm>
                  <a:custGeom>
                    <a:avLst/>
                    <a:gdLst>
                      <a:gd name="T0" fmla="*/ 70 w 81"/>
                      <a:gd name="T1" fmla="*/ 0 h 211"/>
                      <a:gd name="T2" fmla="*/ 11 w 81"/>
                      <a:gd name="T3" fmla="*/ 0 h 211"/>
                      <a:gd name="T4" fmla="*/ 0 w 81"/>
                      <a:gd name="T5" fmla="*/ 11 h 211"/>
                      <a:gd name="T6" fmla="*/ 0 w 81"/>
                      <a:gd name="T7" fmla="*/ 200 h 211"/>
                      <a:gd name="T8" fmla="*/ 11 w 81"/>
                      <a:gd name="T9" fmla="*/ 211 h 211"/>
                      <a:gd name="T10" fmla="*/ 70 w 81"/>
                      <a:gd name="T11" fmla="*/ 211 h 211"/>
                      <a:gd name="T12" fmla="*/ 81 w 81"/>
                      <a:gd name="T13" fmla="*/ 200 h 211"/>
                      <a:gd name="T14" fmla="*/ 81 w 81"/>
                      <a:gd name="T15" fmla="*/ 11 h 211"/>
                      <a:gd name="T16" fmla="*/ 70 w 81"/>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211">
                        <a:moveTo>
                          <a:pt x="70" y="0"/>
                        </a:moveTo>
                        <a:cubicBezTo>
                          <a:pt x="11" y="0"/>
                          <a:pt x="11" y="0"/>
                          <a:pt x="11" y="0"/>
                        </a:cubicBezTo>
                        <a:cubicBezTo>
                          <a:pt x="5" y="0"/>
                          <a:pt x="0" y="4"/>
                          <a:pt x="0" y="11"/>
                        </a:cubicBezTo>
                        <a:cubicBezTo>
                          <a:pt x="0" y="200"/>
                          <a:pt x="0" y="200"/>
                          <a:pt x="0" y="200"/>
                        </a:cubicBezTo>
                        <a:cubicBezTo>
                          <a:pt x="0" y="206"/>
                          <a:pt x="5" y="211"/>
                          <a:pt x="11" y="211"/>
                        </a:cubicBezTo>
                        <a:cubicBezTo>
                          <a:pt x="70" y="211"/>
                          <a:pt x="70" y="211"/>
                          <a:pt x="70" y="211"/>
                        </a:cubicBezTo>
                        <a:cubicBezTo>
                          <a:pt x="76" y="211"/>
                          <a:pt x="81" y="206"/>
                          <a:pt x="81" y="200"/>
                        </a:cubicBezTo>
                        <a:cubicBezTo>
                          <a:pt x="81" y="11"/>
                          <a:pt x="81" y="11"/>
                          <a:pt x="81" y="11"/>
                        </a:cubicBezTo>
                        <a:cubicBezTo>
                          <a:pt x="81" y="4"/>
                          <a:pt x="76" y="0"/>
                          <a:pt x="7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1" name="Freeform 34">
                    <a:extLst>
                      <a:ext uri="{FF2B5EF4-FFF2-40B4-BE49-F238E27FC236}">
                        <a16:creationId xmlns:a16="http://schemas.microsoft.com/office/drawing/2014/main" id="{AFEB3C00-6E34-4A24-BF1B-E3BB0C5684F8}"/>
                      </a:ext>
                    </a:extLst>
                  </p:cNvPr>
                  <p:cNvSpPr>
                    <a:spLocks/>
                  </p:cNvSpPr>
                  <p:nvPr/>
                </p:nvSpPr>
                <p:spPr bwMode="auto">
                  <a:xfrm>
                    <a:off x="5079" y="1877"/>
                    <a:ext cx="10" cy="23"/>
                  </a:xfrm>
                  <a:custGeom>
                    <a:avLst/>
                    <a:gdLst>
                      <a:gd name="T0" fmla="*/ 71 w 82"/>
                      <a:gd name="T1" fmla="*/ 0 h 211"/>
                      <a:gd name="T2" fmla="*/ 11 w 82"/>
                      <a:gd name="T3" fmla="*/ 0 h 211"/>
                      <a:gd name="T4" fmla="*/ 0 w 82"/>
                      <a:gd name="T5" fmla="*/ 11 h 211"/>
                      <a:gd name="T6" fmla="*/ 0 w 82"/>
                      <a:gd name="T7" fmla="*/ 200 h 211"/>
                      <a:gd name="T8" fmla="*/ 11 w 82"/>
                      <a:gd name="T9" fmla="*/ 211 h 211"/>
                      <a:gd name="T10" fmla="*/ 71 w 82"/>
                      <a:gd name="T11" fmla="*/ 211 h 211"/>
                      <a:gd name="T12" fmla="*/ 82 w 82"/>
                      <a:gd name="T13" fmla="*/ 200 h 211"/>
                      <a:gd name="T14" fmla="*/ 82 w 82"/>
                      <a:gd name="T15" fmla="*/ 11 h 211"/>
                      <a:gd name="T16" fmla="*/ 71 w 82"/>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211">
                        <a:moveTo>
                          <a:pt x="71" y="0"/>
                        </a:moveTo>
                        <a:cubicBezTo>
                          <a:pt x="11" y="0"/>
                          <a:pt x="11" y="0"/>
                          <a:pt x="11" y="0"/>
                        </a:cubicBezTo>
                        <a:cubicBezTo>
                          <a:pt x="5" y="0"/>
                          <a:pt x="0" y="4"/>
                          <a:pt x="0" y="11"/>
                        </a:cubicBezTo>
                        <a:cubicBezTo>
                          <a:pt x="0" y="200"/>
                          <a:pt x="0" y="200"/>
                          <a:pt x="0" y="200"/>
                        </a:cubicBezTo>
                        <a:cubicBezTo>
                          <a:pt x="0" y="206"/>
                          <a:pt x="5" y="211"/>
                          <a:pt x="11" y="211"/>
                        </a:cubicBezTo>
                        <a:cubicBezTo>
                          <a:pt x="71" y="211"/>
                          <a:pt x="71" y="211"/>
                          <a:pt x="71" y="211"/>
                        </a:cubicBezTo>
                        <a:cubicBezTo>
                          <a:pt x="77" y="211"/>
                          <a:pt x="82" y="206"/>
                          <a:pt x="82" y="200"/>
                        </a:cubicBezTo>
                        <a:cubicBezTo>
                          <a:pt x="82" y="11"/>
                          <a:pt x="82" y="11"/>
                          <a:pt x="82" y="11"/>
                        </a:cubicBezTo>
                        <a:cubicBezTo>
                          <a:pt x="82" y="4"/>
                          <a:pt x="77" y="0"/>
                          <a:pt x="7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2" name="Freeform 35">
                    <a:extLst>
                      <a:ext uri="{FF2B5EF4-FFF2-40B4-BE49-F238E27FC236}">
                        <a16:creationId xmlns:a16="http://schemas.microsoft.com/office/drawing/2014/main" id="{5E77B6B1-F13E-483A-84F0-F156B4335A89}"/>
                      </a:ext>
                    </a:extLst>
                  </p:cNvPr>
                  <p:cNvSpPr>
                    <a:spLocks/>
                  </p:cNvSpPr>
                  <p:nvPr/>
                </p:nvSpPr>
                <p:spPr bwMode="auto">
                  <a:xfrm>
                    <a:off x="5060" y="1859"/>
                    <a:ext cx="35" cy="28"/>
                  </a:xfrm>
                  <a:custGeom>
                    <a:avLst/>
                    <a:gdLst>
                      <a:gd name="T0" fmla="*/ 304 w 304"/>
                      <a:gd name="T1" fmla="*/ 0 h 264"/>
                      <a:gd name="T2" fmla="*/ 304 w 304"/>
                      <a:gd name="T3" fmla="*/ 221 h 264"/>
                      <a:gd name="T4" fmla="*/ 261 w 304"/>
                      <a:gd name="T5" fmla="*/ 264 h 264"/>
                      <a:gd name="T6" fmla="*/ 43 w 304"/>
                      <a:gd name="T7" fmla="*/ 264 h 264"/>
                      <a:gd name="T8" fmla="*/ 0 w 304"/>
                      <a:gd name="T9" fmla="*/ 221 h 264"/>
                      <a:gd name="T10" fmla="*/ 0 w 304"/>
                      <a:gd name="T11" fmla="*/ 0 h 264"/>
                      <a:gd name="T12" fmla="*/ 304 w 304"/>
                      <a:gd name="T13" fmla="*/ 0 h 264"/>
                    </a:gdLst>
                    <a:ahLst/>
                    <a:cxnLst>
                      <a:cxn ang="0">
                        <a:pos x="T0" y="T1"/>
                      </a:cxn>
                      <a:cxn ang="0">
                        <a:pos x="T2" y="T3"/>
                      </a:cxn>
                      <a:cxn ang="0">
                        <a:pos x="T4" y="T5"/>
                      </a:cxn>
                      <a:cxn ang="0">
                        <a:pos x="T6" y="T7"/>
                      </a:cxn>
                      <a:cxn ang="0">
                        <a:pos x="T8" y="T9"/>
                      </a:cxn>
                      <a:cxn ang="0">
                        <a:pos x="T10" y="T11"/>
                      </a:cxn>
                      <a:cxn ang="0">
                        <a:pos x="T12" y="T13"/>
                      </a:cxn>
                    </a:cxnLst>
                    <a:rect l="0" t="0" r="r" b="b"/>
                    <a:pathLst>
                      <a:path w="304" h="264">
                        <a:moveTo>
                          <a:pt x="304" y="0"/>
                        </a:moveTo>
                        <a:cubicBezTo>
                          <a:pt x="304" y="221"/>
                          <a:pt x="304" y="221"/>
                          <a:pt x="304" y="221"/>
                        </a:cubicBezTo>
                        <a:cubicBezTo>
                          <a:pt x="304" y="244"/>
                          <a:pt x="285" y="264"/>
                          <a:pt x="261" y="264"/>
                        </a:cubicBezTo>
                        <a:cubicBezTo>
                          <a:pt x="43" y="264"/>
                          <a:pt x="43" y="264"/>
                          <a:pt x="43" y="264"/>
                        </a:cubicBezTo>
                        <a:cubicBezTo>
                          <a:pt x="20" y="264"/>
                          <a:pt x="0" y="244"/>
                          <a:pt x="0" y="221"/>
                        </a:cubicBezTo>
                        <a:cubicBezTo>
                          <a:pt x="0" y="0"/>
                          <a:pt x="0" y="0"/>
                          <a:pt x="0" y="0"/>
                        </a:cubicBezTo>
                        <a:lnTo>
                          <a:pt x="30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3" name="Freeform 36">
                    <a:extLst>
                      <a:ext uri="{FF2B5EF4-FFF2-40B4-BE49-F238E27FC236}">
                        <a16:creationId xmlns:a16="http://schemas.microsoft.com/office/drawing/2014/main" id="{96CF7CD4-986D-4A44-8F1D-50C28C069544}"/>
                      </a:ext>
                    </a:extLst>
                  </p:cNvPr>
                  <p:cNvSpPr>
                    <a:spLocks noEditPoints="1"/>
                  </p:cNvSpPr>
                  <p:nvPr/>
                </p:nvSpPr>
                <p:spPr bwMode="auto">
                  <a:xfrm>
                    <a:off x="5060" y="1845"/>
                    <a:ext cx="35" cy="13"/>
                  </a:xfrm>
                  <a:custGeom>
                    <a:avLst/>
                    <a:gdLst>
                      <a:gd name="T0" fmla="*/ 152 w 304"/>
                      <a:gd name="T1" fmla="*/ 0 h 118"/>
                      <a:gd name="T2" fmla="*/ 0 w 304"/>
                      <a:gd name="T3" fmla="*/ 118 h 118"/>
                      <a:gd name="T4" fmla="*/ 304 w 304"/>
                      <a:gd name="T5" fmla="*/ 118 h 118"/>
                      <a:gd name="T6" fmla="*/ 152 w 304"/>
                      <a:gd name="T7" fmla="*/ 0 h 118"/>
                      <a:gd name="T8" fmla="*/ 90 w 304"/>
                      <a:gd name="T9" fmla="*/ 79 h 118"/>
                      <a:gd name="T10" fmla="*/ 72 w 304"/>
                      <a:gd name="T11" fmla="*/ 61 h 118"/>
                      <a:gd name="T12" fmla="*/ 90 w 304"/>
                      <a:gd name="T13" fmla="*/ 43 h 118"/>
                      <a:gd name="T14" fmla="*/ 108 w 304"/>
                      <a:gd name="T15" fmla="*/ 61 h 118"/>
                      <a:gd name="T16" fmla="*/ 90 w 304"/>
                      <a:gd name="T17" fmla="*/ 79 h 118"/>
                      <a:gd name="T18" fmla="*/ 214 w 304"/>
                      <a:gd name="T19" fmla="*/ 79 h 118"/>
                      <a:gd name="T20" fmla="*/ 196 w 304"/>
                      <a:gd name="T21" fmla="*/ 61 h 118"/>
                      <a:gd name="T22" fmla="*/ 214 w 304"/>
                      <a:gd name="T23" fmla="*/ 43 h 118"/>
                      <a:gd name="T24" fmla="*/ 233 w 304"/>
                      <a:gd name="T25" fmla="*/ 61 h 118"/>
                      <a:gd name="T26" fmla="*/ 214 w 304"/>
                      <a:gd name="T27" fmla="*/ 7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4" h="118">
                        <a:moveTo>
                          <a:pt x="152" y="0"/>
                        </a:moveTo>
                        <a:cubicBezTo>
                          <a:pt x="68" y="0"/>
                          <a:pt x="0" y="53"/>
                          <a:pt x="0" y="118"/>
                        </a:cubicBezTo>
                        <a:cubicBezTo>
                          <a:pt x="304" y="118"/>
                          <a:pt x="304" y="118"/>
                          <a:pt x="304" y="118"/>
                        </a:cubicBezTo>
                        <a:cubicBezTo>
                          <a:pt x="304" y="53"/>
                          <a:pt x="236" y="0"/>
                          <a:pt x="152" y="0"/>
                        </a:cubicBezTo>
                        <a:close/>
                        <a:moveTo>
                          <a:pt x="90" y="79"/>
                        </a:moveTo>
                        <a:cubicBezTo>
                          <a:pt x="80" y="79"/>
                          <a:pt x="72" y="71"/>
                          <a:pt x="72" y="61"/>
                        </a:cubicBezTo>
                        <a:cubicBezTo>
                          <a:pt x="72" y="51"/>
                          <a:pt x="80" y="43"/>
                          <a:pt x="90" y="43"/>
                        </a:cubicBezTo>
                        <a:cubicBezTo>
                          <a:pt x="100" y="43"/>
                          <a:pt x="108" y="51"/>
                          <a:pt x="108" y="61"/>
                        </a:cubicBezTo>
                        <a:cubicBezTo>
                          <a:pt x="108" y="71"/>
                          <a:pt x="100" y="79"/>
                          <a:pt x="90" y="79"/>
                        </a:cubicBezTo>
                        <a:close/>
                        <a:moveTo>
                          <a:pt x="214" y="79"/>
                        </a:moveTo>
                        <a:cubicBezTo>
                          <a:pt x="204" y="79"/>
                          <a:pt x="196" y="71"/>
                          <a:pt x="196" y="61"/>
                        </a:cubicBezTo>
                        <a:cubicBezTo>
                          <a:pt x="196" y="51"/>
                          <a:pt x="204" y="43"/>
                          <a:pt x="214" y="43"/>
                        </a:cubicBezTo>
                        <a:cubicBezTo>
                          <a:pt x="224" y="43"/>
                          <a:pt x="233" y="51"/>
                          <a:pt x="233" y="61"/>
                        </a:cubicBezTo>
                        <a:cubicBezTo>
                          <a:pt x="233" y="71"/>
                          <a:pt x="224" y="79"/>
                          <a:pt x="214"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4" name="Freeform 37">
                    <a:extLst>
                      <a:ext uri="{FF2B5EF4-FFF2-40B4-BE49-F238E27FC236}">
                        <a16:creationId xmlns:a16="http://schemas.microsoft.com/office/drawing/2014/main" id="{3FA9E87F-8DE4-4A04-932E-676E52DF947B}"/>
                      </a:ext>
                    </a:extLst>
                  </p:cNvPr>
                  <p:cNvSpPr>
                    <a:spLocks/>
                  </p:cNvSpPr>
                  <p:nvPr/>
                </p:nvSpPr>
                <p:spPr bwMode="auto">
                  <a:xfrm>
                    <a:off x="5064" y="1841"/>
                    <a:ext cx="10" cy="10"/>
                  </a:xfrm>
                  <a:custGeom>
                    <a:avLst/>
                    <a:gdLst>
                      <a:gd name="T0" fmla="*/ 79 w 85"/>
                      <a:gd name="T1" fmla="*/ 71 h 101"/>
                      <a:gd name="T2" fmla="*/ 40 w 85"/>
                      <a:gd name="T3" fmla="*/ 12 h 101"/>
                      <a:gd name="T4" fmla="*/ 12 w 85"/>
                      <a:gd name="T5" fmla="*/ 7 h 101"/>
                      <a:gd name="T6" fmla="*/ 6 w 85"/>
                      <a:gd name="T7" fmla="*/ 35 h 101"/>
                      <a:gd name="T8" fmla="*/ 42 w 85"/>
                      <a:gd name="T9" fmla="*/ 89 h 101"/>
                      <a:gd name="T10" fmla="*/ 53 w 85"/>
                      <a:gd name="T11" fmla="*/ 85 h 101"/>
                      <a:gd name="T12" fmla="*/ 71 w 85"/>
                      <a:gd name="T13" fmla="*/ 101 h 101"/>
                      <a:gd name="T14" fmla="*/ 73 w 85"/>
                      <a:gd name="T15" fmla="*/ 100 h 101"/>
                      <a:gd name="T16" fmla="*/ 79 w 85"/>
                      <a:gd name="T17" fmla="*/ 7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101">
                        <a:moveTo>
                          <a:pt x="79" y="71"/>
                        </a:moveTo>
                        <a:cubicBezTo>
                          <a:pt x="40" y="12"/>
                          <a:pt x="40" y="12"/>
                          <a:pt x="40" y="12"/>
                        </a:cubicBezTo>
                        <a:cubicBezTo>
                          <a:pt x="34" y="3"/>
                          <a:pt x="21" y="0"/>
                          <a:pt x="12" y="7"/>
                        </a:cubicBezTo>
                        <a:cubicBezTo>
                          <a:pt x="3" y="13"/>
                          <a:pt x="0" y="25"/>
                          <a:pt x="6" y="35"/>
                        </a:cubicBezTo>
                        <a:cubicBezTo>
                          <a:pt x="42" y="89"/>
                          <a:pt x="42" y="89"/>
                          <a:pt x="42" y="89"/>
                        </a:cubicBezTo>
                        <a:cubicBezTo>
                          <a:pt x="45" y="86"/>
                          <a:pt x="49" y="85"/>
                          <a:pt x="53" y="85"/>
                        </a:cubicBezTo>
                        <a:cubicBezTo>
                          <a:pt x="63" y="85"/>
                          <a:pt x="70" y="92"/>
                          <a:pt x="71" y="101"/>
                        </a:cubicBezTo>
                        <a:cubicBezTo>
                          <a:pt x="72" y="100"/>
                          <a:pt x="73" y="100"/>
                          <a:pt x="73" y="100"/>
                        </a:cubicBezTo>
                        <a:cubicBezTo>
                          <a:pt x="82" y="93"/>
                          <a:pt x="85" y="81"/>
                          <a:pt x="7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5" name="Freeform 38">
                    <a:extLst>
                      <a:ext uri="{FF2B5EF4-FFF2-40B4-BE49-F238E27FC236}">
                        <a16:creationId xmlns:a16="http://schemas.microsoft.com/office/drawing/2014/main" id="{40B71442-034F-4C10-A936-ED836F533F17}"/>
                      </a:ext>
                    </a:extLst>
                  </p:cNvPr>
                  <p:cNvSpPr>
                    <a:spLocks/>
                  </p:cNvSpPr>
                  <p:nvPr/>
                </p:nvSpPr>
                <p:spPr bwMode="auto">
                  <a:xfrm>
                    <a:off x="5081" y="1841"/>
                    <a:ext cx="10" cy="10"/>
                  </a:xfrm>
                  <a:custGeom>
                    <a:avLst/>
                    <a:gdLst>
                      <a:gd name="T0" fmla="*/ 73 w 85"/>
                      <a:gd name="T1" fmla="*/ 7 h 101"/>
                      <a:gd name="T2" fmla="*/ 44 w 85"/>
                      <a:gd name="T3" fmla="*/ 12 h 101"/>
                      <a:gd name="T4" fmla="*/ 6 w 85"/>
                      <a:gd name="T5" fmla="*/ 71 h 101"/>
                      <a:gd name="T6" fmla="*/ 12 w 85"/>
                      <a:gd name="T7" fmla="*/ 100 h 101"/>
                      <a:gd name="T8" fmla="*/ 13 w 85"/>
                      <a:gd name="T9" fmla="*/ 101 h 101"/>
                      <a:gd name="T10" fmla="*/ 31 w 85"/>
                      <a:gd name="T11" fmla="*/ 85 h 101"/>
                      <a:gd name="T12" fmla="*/ 43 w 85"/>
                      <a:gd name="T13" fmla="*/ 89 h 101"/>
                      <a:gd name="T14" fmla="*/ 78 w 85"/>
                      <a:gd name="T15" fmla="*/ 35 h 101"/>
                      <a:gd name="T16" fmla="*/ 73 w 85"/>
                      <a:gd name="T17" fmla="*/ 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101">
                        <a:moveTo>
                          <a:pt x="73" y="7"/>
                        </a:moveTo>
                        <a:cubicBezTo>
                          <a:pt x="63" y="0"/>
                          <a:pt x="51" y="3"/>
                          <a:pt x="44" y="12"/>
                        </a:cubicBezTo>
                        <a:cubicBezTo>
                          <a:pt x="6" y="71"/>
                          <a:pt x="6" y="71"/>
                          <a:pt x="6" y="71"/>
                        </a:cubicBezTo>
                        <a:cubicBezTo>
                          <a:pt x="0" y="81"/>
                          <a:pt x="2" y="93"/>
                          <a:pt x="12" y="100"/>
                        </a:cubicBezTo>
                        <a:cubicBezTo>
                          <a:pt x="12" y="100"/>
                          <a:pt x="13" y="100"/>
                          <a:pt x="13" y="101"/>
                        </a:cubicBezTo>
                        <a:cubicBezTo>
                          <a:pt x="15" y="92"/>
                          <a:pt x="22" y="85"/>
                          <a:pt x="31" y="85"/>
                        </a:cubicBezTo>
                        <a:cubicBezTo>
                          <a:pt x="36" y="85"/>
                          <a:pt x="40" y="86"/>
                          <a:pt x="43" y="89"/>
                        </a:cubicBezTo>
                        <a:cubicBezTo>
                          <a:pt x="78" y="35"/>
                          <a:pt x="78" y="35"/>
                          <a:pt x="78" y="35"/>
                        </a:cubicBezTo>
                        <a:cubicBezTo>
                          <a:pt x="85" y="25"/>
                          <a:pt x="82" y="13"/>
                          <a:pt x="7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
              <p:nvSpPr>
                <p:cNvPr id="46" name="CellPhone_E8EA">
                  <a:extLst>
                    <a:ext uri="{FF2B5EF4-FFF2-40B4-BE49-F238E27FC236}">
                      <a16:creationId xmlns:a16="http://schemas.microsoft.com/office/drawing/2014/main" id="{D7DC3F42-FD3B-4703-B402-CD2EB94883CB}"/>
                    </a:ext>
                  </a:extLst>
                </p:cNvPr>
                <p:cNvSpPr>
                  <a:spLocks noChangeAspect="1" noEditPoints="1"/>
                </p:cNvSpPr>
                <p:nvPr/>
              </p:nvSpPr>
              <p:spPr bwMode="auto">
                <a:xfrm>
                  <a:off x="6490923" y="1610486"/>
                  <a:ext cx="211864" cy="353049"/>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4224"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cxnSp>
              <p:nvCxnSpPr>
                <p:cNvPr id="47" name="Straight Connector 46">
                  <a:extLst>
                    <a:ext uri="{FF2B5EF4-FFF2-40B4-BE49-F238E27FC236}">
                      <a16:creationId xmlns:a16="http://schemas.microsoft.com/office/drawing/2014/main" id="{D177189E-3109-4D81-9399-5E0A72FB88FA}"/>
                    </a:ext>
                  </a:extLst>
                </p:cNvPr>
                <p:cNvCxnSpPr>
                  <a:cxnSpLocks/>
                </p:cNvCxnSpPr>
                <p:nvPr/>
              </p:nvCxnSpPr>
              <p:spPr>
                <a:xfrm>
                  <a:off x="6573314" y="1916461"/>
                  <a:ext cx="47081"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EC4E744E-A9F0-403A-8017-B708C14C1E51}"/>
                  </a:ext>
                </a:extLst>
              </p:cNvPr>
              <p:cNvSpPr txBox="1"/>
              <p:nvPr/>
            </p:nvSpPr>
            <p:spPr>
              <a:xfrm>
                <a:off x="3449644" y="3692955"/>
                <a:ext cx="732893" cy="230832"/>
              </a:xfrm>
              <a:prstGeom prst="rect">
                <a:avLst/>
              </a:prstGeom>
              <a:noFill/>
            </p:spPr>
            <p:txBody>
              <a:bodyPr wrap="none" tIns="0" rtlCol="0">
                <a:spAutoFit/>
              </a:bodyPr>
              <a:lstStyle>
                <a:defPPr>
                  <a:defRPr lang="en-US"/>
                </a:defPPr>
                <a:lvl1pPr marR="0" lvl="0" indent="0" algn="ctr" fontAlgn="auto">
                  <a:lnSpc>
                    <a:spcPct val="100000"/>
                  </a:lnSpc>
                  <a:spcBef>
                    <a:spcPts val="0"/>
                  </a:spcBef>
                  <a:spcAft>
                    <a:spcPts val="0"/>
                  </a:spcAft>
                  <a:buClrTx/>
                  <a:buSzTx/>
                  <a:buFontTx/>
                  <a:buNone/>
                  <a:tabLst/>
                  <a:defRPr sz="1100" b="1">
                    <a:gradFill>
                      <a:gsLst>
                        <a:gs pos="0">
                          <a:schemeClr val="tx1"/>
                        </a:gs>
                        <a:gs pos="100000">
                          <a:schemeClr val="tx1"/>
                        </a:gs>
                      </a:gsLst>
                      <a:lin ang="5400000" scaled="1"/>
                    </a:gradFill>
                    <a:latin typeface="Segoe"/>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gradFill>
                      <a:gsLst>
                        <a:gs pos="0">
                          <a:srgbClr val="505050"/>
                        </a:gs>
                        <a:gs pos="100000">
                          <a:srgbClr val="505050"/>
                        </a:gs>
                      </a:gsLst>
                      <a:lin ang="5400000" scaled="1"/>
                    </a:gradFill>
                    <a:effectLst/>
                    <a:uLnTx/>
                    <a:uFillTx/>
                    <a:latin typeface="Segoe"/>
                    <a:ea typeface="+mn-ea"/>
                    <a:cs typeface="+mn-cs"/>
                  </a:rPr>
                  <a:t>Devices</a:t>
                </a:r>
                <a:endParaRPr kumimoji="0" lang="en-US" sz="1400" b="1" i="0" u="none" strike="noStrike" kern="1200" cap="none" spc="0" normalizeH="0" baseline="0" noProof="0" dirty="0">
                  <a:ln>
                    <a:noFill/>
                  </a:ln>
                  <a:gradFill>
                    <a:gsLst>
                      <a:gs pos="0">
                        <a:srgbClr val="505050"/>
                      </a:gs>
                      <a:gs pos="100000">
                        <a:srgbClr val="505050"/>
                      </a:gs>
                    </a:gsLst>
                    <a:lin ang="5400000" scaled="1"/>
                  </a:gradFill>
                  <a:effectLst/>
                  <a:uLnTx/>
                  <a:uFillTx/>
                  <a:latin typeface="Segoe"/>
                  <a:ea typeface="+mn-ea"/>
                  <a:cs typeface="+mn-cs"/>
                </a:endParaRPr>
              </a:p>
            </p:txBody>
          </p:sp>
        </p:grpSp>
        <p:sp>
          <p:nvSpPr>
            <p:cNvPr id="247" name="Rectangle 246">
              <a:hlinkClick r:id="rId16" tooltip="Key vault mitigates risk of compromised secrets (e.g. inadvertently publishing keys to GitHub) by ensuring they are safeguarded by hardware security modules (HSMs) and readily available to applications"/>
              <a:extLst>
                <a:ext uri="{FF2B5EF4-FFF2-40B4-BE49-F238E27FC236}">
                  <a16:creationId xmlns:a16="http://schemas.microsoft.com/office/drawing/2014/main" id="{481B45B8-D7C3-4251-BD57-19992B1290CB}"/>
                </a:ext>
              </a:extLst>
            </p:cNvPr>
            <p:cNvSpPr/>
            <p:nvPr/>
          </p:nvSpPr>
          <p:spPr>
            <a:xfrm>
              <a:off x="5368921" y="4397394"/>
              <a:ext cx="1328356" cy="219445"/>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Autopilot</a:t>
              </a:r>
            </a:p>
          </p:txBody>
        </p:sp>
        <p:sp>
          <p:nvSpPr>
            <p:cNvPr id="249" name="Rectangle 248">
              <a:hlinkClick r:id="rId17" tooltip="Feature of Application Gateway that provides centralized protection of your web applications from common exploits and vulnerabilities like SQL injection attacks, cross site scripting attacks using OWASP core rule sets 3.0 or 2.2.9. "/>
              <a:extLst>
                <a:ext uri="{FF2B5EF4-FFF2-40B4-BE49-F238E27FC236}">
                  <a16:creationId xmlns:a16="http://schemas.microsoft.com/office/drawing/2014/main" id="{15C49E63-B276-4783-937D-63A8AA57D4FB}"/>
                </a:ext>
              </a:extLst>
            </p:cNvPr>
            <p:cNvSpPr/>
            <p:nvPr/>
          </p:nvSpPr>
          <p:spPr>
            <a:xfrm>
              <a:off x="5368921" y="4617051"/>
              <a:ext cx="1328356" cy="219445"/>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Attack Surface Reduction</a:t>
              </a:r>
            </a:p>
          </p:txBody>
        </p:sp>
        <p:sp>
          <p:nvSpPr>
            <p:cNvPr id="251" name="Rectangle 250">
              <a:hlinkClick r:id="rId18" tooltip="Azure includes real-time malware protection with advanced technology (including applied machine learning on clients and in the cloud) used in the antimalware component of Windows Defender ATP"/>
              <a:extLst>
                <a:ext uri="{FF2B5EF4-FFF2-40B4-BE49-F238E27FC236}">
                  <a16:creationId xmlns:a16="http://schemas.microsoft.com/office/drawing/2014/main" id="{AFD29CFC-8852-4978-84E5-0E227A3A6EA0}"/>
                </a:ext>
              </a:extLst>
            </p:cNvPr>
            <p:cNvSpPr/>
            <p:nvPr/>
          </p:nvSpPr>
          <p:spPr>
            <a:xfrm>
              <a:off x="5375685" y="4836708"/>
              <a:ext cx="1328356" cy="219445"/>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en-US" sz="900" dirty="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Next </a:t>
              </a:r>
              <a:r>
                <a:rPr lang="en-US" altLang="en-US" sz="9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Gen Protection</a:t>
              </a:r>
              <a:endParaRPr lang="en-US" altLang="en-US" sz="900" dirty="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endParaRPr>
            </a:p>
          </p:txBody>
        </p:sp>
        <p:sp>
          <p:nvSpPr>
            <p:cNvPr id="253" name="Rectangle 252">
              <a:hlinkClick r:id="rId15" tooltip="Azure Policy provides auditing and enforcement of different rules and effects over your resources so resources stay compliant with your corporate standards and service level agreements. "/>
              <a:extLst>
                <a:ext uri="{FF2B5EF4-FFF2-40B4-BE49-F238E27FC236}">
                  <a16:creationId xmlns:a16="http://schemas.microsoft.com/office/drawing/2014/main" id="{5DE206A6-561A-414C-974E-97EBF2969DD4}"/>
                </a:ext>
              </a:extLst>
            </p:cNvPr>
            <p:cNvSpPr/>
            <p:nvPr/>
          </p:nvSpPr>
          <p:spPr>
            <a:xfrm>
              <a:off x="5368921" y="4182635"/>
              <a:ext cx="1328356" cy="219445"/>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lvl="1" algn="ctr">
                <a:defRPr/>
              </a:pPr>
              <a:r>
                <a:rPr kumimoji="0" lang="en-US" altLang="en-US" sz="900" b="1" i="0" u="none" strike="noStrike" kern="1200" cap="none" spc="0" normalizeH="0" baseline="0" noProof="0" dirty="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Win 10</a:t>
              </a:r>
            </a:p>
          </p:txBody>
        </p:sp>
        <p:sp>
          <p:nvSpPr>
            <p:cNvPr id="255" name="Rectangle 254">
              <a:hlinkClick r:id="rId15" tooltip="Azure Policy provides auditing and enforcement of different rules and effects over your resources so resources stay compliant with your corporate standards and service level agreements. "/>
              <a:extLst>
                <a:ext uri="{FF2B5EF4-FFF2-40B4-BE49-F238E27FC236}">
                  <a16:creationId xmlns:a16="http://schemas.microsoft.com/office/drawing/2014/main" id="{812DF833-5DCC-464E-B7FF-CD9296377E2B}"/>
                </a:ext>
              </a:extLst>
            </p:cNvPr>
            <p:cNvSpPr/>
            <p:nvPr/>
          </p:nvSpPr>
          <p:spPr>
            <a:xfrm>
              <a:off x="6697277" y="4182101"/>
              <a:ext cx="518415" cy="219445"/>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lvl="1" algn="ctr">
                <a:defRPr/>
              </a:pPr>
              <a:r>
                <a:rPr lang="en-US" altLang="en-US" sz="900" b="1" dirty="0">
                  <a:gradFill>
                    <a:gsLst>
                      <a:gs pos="0">
                        <a:srgbClr val="0078D7"/>
                      </a:gs>
                      <a:gs pos="100000">
                        <a:srgbClr val="0078D7"/>
                      </a:gs>
                    </a:gsLst>
                    <a:lin ang="5400000" scaled="1"/>
                  </a:gradFill>
                  <a:latin typeface="Segoe UI" panose="020B0502040204020203" pitchFamily="34" charset="0"/>
                  <a:cs typeface="Segoe UI" panose="020B0502040204020203" pitchFamily="34" charset="0"/>
                </a:rPr>
                <a:t>iOS</a:t>
              </a:r>
              <a:endParaRPr kumimoji="0" lang="en-US" altLang="en-US" sz="900" b="1" i="0" u="none" strike="noStrike" kern="1200" cap="none" spc="0" normalizeH="0" baseline="0" noProof="0" dirty="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257" name="Rectangle 256">
              <a:hlinkClick r:id="rId15" tooltip="Azure Policy provides auditing and enforcement of different rules and effects over your resources so resources stay compliant with your corporate standards and service level agreements. "/>
              <a:extLst>
                <a:ext uri="{FF2B5EF4-FFF2-40B4-BE49-F238E27FC236}">
                  <a16:creationId xmlns:a16="http://schemas.microsoft.com/office/drawing/2014/main" id="{71AC74C8-C6A3-4B44-BFF8-86F08EAAB0CA}"/>
                </a:ext>
              </a:extLst>
            </p:cNvPr>
            <p:cNvSpPr/>
            <p:nvPr/>
          </p:nvSpPr>
          <p:spPr>
            <a:xfrm>
              <a:off x="6697821" y="4396463"/>
              <a:ext cx="518415" cy="219445"/>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lvl="1" algn="ctr">
                <a:defRPr/>
              </a:pPr>
              <a:r>
                <a:rPr lang="en-US" altLang="en-US" sz="900" b="1" dirty="0">
                  <a:gradFill>
                    <a:gsLst>
                      <a:gs pos="0">
                        <a:srgbClr val="0078D7"/>
                      </a:gs>
                      <a:gs pos="100000">
                        <a:srgbClr val="0078D7"/>
                      </a:gs>
                    </a:gsLst>
                    <a:lin ang="5400000" scaled="1"/>
                  </a:gradFill>
                  <a:latin typeface="Segoe UI" panose="020B0502040204020203" pitchFamily="34" charset="0"/>
                  <a:cs typeface="Segoe UI" panose="020B0502040204020203" pitchFamily="34" charset="0"/>
                </a:rPr>
                <a:t>Android</a:t>
              </a:r>
              <a:endParaRPr kumimoji="0" lang="en-US" altLang="en-US" sz="900" b="1" i="0" u="none" strike="noStrike" kern="1200" cap="none" spc="0" normalizeH="0" baseline="0" noProof="0" dirty="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259" name="Rectangle 258">
              <a:hlinkClick r:id="rId15" tooltip="Azure Policy provides auditing and enforcement of different rules and effects over your resources so resources stay compliant with your corporate standards and service level agreements. "/>
              <a:extLst>
                <a:ext uri="{FF2B5EF4-FFF2-40B4-BE49-F238E27FC236}">
                  <a16:creationId xmlns:a16="http://schemas.microsoft.com/office/drawing/2014/main" id="{8EB063E9-A499-416B-BCF2-2B74718A6811}"/>
                </a:ext>
              </a:extLst>
            </p:cNvPr>
            <p:cNvSpPr/>
            <p:nvPr/>
          </p:nvSpPr>
          <p:spPr>
            <a:xfrm>
              <a:off x="6697821" y="4620607"/>
              <a:ext cx="518415" cy="219445"/>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lvl="1" algn="ctr">
                <a:defRPr/>
              </a:pPr>
              <a:r>
                <a:rPr lang="en-US" altLang="en-US" sz="900" b="1" dirty="0">
                  <a:gradFill>
                    <a:gsLst>
                      <a:gs pos="0">
                        <a:srgbClr val="0078D7"/>
                      </a:gs>
                      <a:gs pos="100000">
                        <a:srgbClr val="0078D7"/>
                      </a:gs>
                    </a:gsLst>
                    <a:lin ang="5400000" scaled="1"/>
                  </a:gradFill>
                  <a:latin typeface="Segoe UI" panose="020B0502040204020203" pitchFamily="34" charset="0"/>
                  <a:cs typeface="Segoe UI" panose="020B0502040204020203" pitchFamily="34" charset="0"/>
                </a:rPr>
                <a:t>Mac</a:t>
              </a:r>
              <a:endParaRPr kumimoji="0" lang="en-US" altLang="en-US" sz="900" b="1" i="0" u="none" strike="noStrike" kern="1200" cap="none" spc="0" normalizeH="0" baseline="0" noProof="0" dirty="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274" name="Rectangle 273">
              <a:hlinkClick r:id="rId15" tooltip="Azure Policy provides auditing and enforcement of different rules and effects over your resources so resources stay compliant with your corporate standards and service level agreements. "/>
              <a:extLst>
                <a:ext uri="{FF2B5EF4-FFF2-40B4-BE49-F238E27FC236}">
                  <a16:creationId xmlns:a16="http://schemas.microsoft.com/office/drawing/2014/main" id="{14ECBED7-3524-4A40-97BC-C16A4595C1BB}"/>
                </a:ext>
              </a:extLst>
            </p:cNvPr>
            <p:cNvSpPr/>
            <p:nvPr/>
          </p:nvSpPr>
          <p:spPr>
            <a:xfrm>
              <a:off x="6694167" y="4833655"/>
              <a:ext cx="518415" cy="219445"/>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lvl="1" algn="ctr">
                <a:defRPr/>
              </a:pPr>
              <a:r>
                <a:rPr lang="en-US" altLang="en-US" sz="900" b="1" dirty="0">
                  <a:gradFill>
                    <a:gsLst>
                      <a:gs pos="0">
                        <a:srgbClr val="0078D7"/>
                      </a:gs>
                      <a:gs pos="100000">
                        <a:srgbClr val="0078D7"/>
                      </a:gs>
                    </a:gsLst>
                    <a:lin ang="5400000" scaled="1"/>
                  </a:gradFill>
                  <a:latin typeface="Segoe UI" panose="020B0502040204020203" pitchFamily="34" charset="0"/>
                  <a:cs typeface="Segoe UI" panose="020B0502040204020203" pitchFamily="34" charset="0"/>
                </a:rPr>
                <a:t>Servers</a:t>
              </a:r>
              <a:endParaRPr kumimoji="0" lang="en-US" altLang="en-US" sz="900" b="1" i="0" u="none" strike="noStrike" kern="1200" cap="none" spc="0" normalizeH="0" baseline="0" noProof="0" dirty="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152" name="Rectangle 151">
              <a:extLst>
                <a:ext uri="{FF2B5EF4-FFF2-40B4-BE49-F238E27FC236}">
                  <a16:creationId xmlns:a16="http://schemas.microsoft.com/office/drawing/2014/main" id="{87C11901-AA7E-4D2D-98D3-085D53DACC5B}"/>
                </a:ext>
              </a:extLst>
            </p:cNvPr>
            <p:cNvSpPr/>
            <p:nvPr/>
          </p:nvSpPr>
          <p:spPr bwMode="auto">
            <a:xfrm>
              <a:off x="5357960" y="3479105"/>
              <a:ext cx="1857732" cy="1573995"/>
            </a:xfrm>
            <a:prstGeom prst="rect">
              <a:avLst/>
            </a:prstGeom>
            <a:no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lnSpc>
                  <a:spcPct val="97000"/>
                </a:lnSpc>
              </a:pPr>
              <a:endParaRPr lang="en-AU" sz="800" b="1" dirty="0" err="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endParaRPr>
            </a:p>
          </p:txBody>
        </p:sp>
      </p:grpSp>
      <p:grpSp>
        <p:nvGrpSpPr>
          <p:cNvPr id="2" name="Group 1">
            <a:extLst>
              <a:ext uri="{FF2B5EF4-FFF2-40B4-BE49-F238E27FC236}">
                <a16:creationId xmlns:a16="http://schemas.microsoft.com/office/drawing/2014/main" id="{85CD3829-EDA7-402C-AD67-727064911972}"/>
              </a:ext>
            </a:extLst>
          </p:cNvPr>
          <p:cNvGrpSpPr/>
          <p:nvPr/>
        </p:nvGrpSpPr>
        <p:grpSpPr>
          <a:xfrm>
            <a:off x="2375091" y="5187621"/>
            <a:ext cx="1857732" cy="702699"/>
            <a:chOff x="3316402" y="5171196"/>
            <a:chExt cx="1857732" cy="702699"/>
          </a:xfrm>
          <a:solidFill>
            <a:schemeClr val="bg1"/>
          </a:solidFill>
        </p:grpSpPr>
        <p:sp>
          <p:nvSpPr>
            <p:cNvPr id="286" name="Rectangle 285">
              <a:extLst>
                <a:ext uri="{FF2B5EF4-FFF2-40B4-BE49-F238E27FC236}">
                  <a16:creationId xmlns:a16="http://schemas.microsoft.com/office/drawing/2014/main" id="{8474CFC1-86C0-4345-9617-C5AD4DCB26E5}"/>
                </a:ext>
              </a:extLst>
            </p:cNvPr>
            <p:cNvSpPr/>
            <p:nvPr/>
          </p:nvSpPr>
          <p:spPr bwMode="auto">
            <a:xfrm>
              <a:off x="3316402" y="5171196"/>
              <a:ext cx="1857732" cy="702699"/>
            </a:xfrm>
            <a:prstGeom prst="rect">
              <a:avLst/>
            </a:prstGeom>
            <a:grp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t">
              <a:noAutofit/>
            </a:bodyPr>
            <a:lstStyle/>
            <a:p>
              <a:pPr algn="ctr">
                <a:lnSpc>
                  <a:spcPct val="97000"/>
                </a:lnSpc>
              </a:pPr>
              <a:r>
                <a:rPr lang="en-AU" sz="1200" b="1" dirty="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Data</a:t>
              </a:r>
            </a:p>
          </p:txBody>
        </p:sp>
        <p:sp>
          <p:nvSpPr>
            <p:cNvPr id="288" name="Rectangle 287">
              <a:hlinkClick r:id="rId15" tooltip="Azure Policy provides auditing and enforcement of different rules and effects over your resources so resources stay compliant with your corporate standards and service level agreements. "/>
              <a:extLst>
                <a:ext uri="{FF2B5EF4-FFF2-40B4-BE49-F238E27FC236}">
                  <a16:creationId xmlns:a16="http://schemas.microsoft.com/office/drawing/2014/main" id="{4F89C16F-87A3-4C81-B534-E790B12A6114}"/>
                </a:ext>
              </a:extLst>
            </p:cNvPr>
            <p:cNvSpPr/>
            <p:nvPr/>
          </p:nvSpPr>
          <p:spPr>
            <a:xfrm>
              <a:off x="3396044" y="5563161"/>
              <a:ext cx="445887" cy="268302"/>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lvl="1" algn="ctr">
                <a:defRPr/>
              </a:pPr>
              <a:r>
                <a:rPr kumimoji="0" lang="en-US" altLang="en-US" sz="900" b="1" i="0" u="none" strike="noStrike" kern="1200" cap="none" spc="0" normalizeH="0" baseline="0" noProof="0" dirty="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On Prem </a:t>
              </a:r>
            </a:p>
          </p:txBody>
        </p:sp>
        <p:sp>
          <p:nvSpPr>
            <p:cNvPr id="290" name="Rectangle 289">
              <a:hlinkClick r:id="rId15" tooltip="Azure Policy provides auditing and enforcement of different rules and effects over your resources so resources stay compliant with your corporate standards and service level agreements. "/>
              <a:extLst>
                <a:ext uri="{FF2B5EF4-FFF2-40B4-BE49-F238E27FC236}">
                  <a16:creationId xmlns:a16="http://schemas.microsoft.com/office/drawing/2014/main" id="{FA84FF72-312E-4192-A723-773F735C59D6}"/>
                </a:ext>
              </a:extLst>
            </p:cNvPr>
            <p:cNvSpPr/>
            <p:nvPr/>
          </p:nvSpPr>
          <p:spPr>
            <a:xfrm>
              <a:off x="3842475" y="5563160"/>
              <a:ext cx="618266" cy="274525"/>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lvl="1" algn="ctr">
                <a:defRPr/>
              </a:pPr>
              <a:r>
                <a:rPr kumimoji="0" lang="en-US" altLang="en-US" sz="900" b="1" i="0" u="none" strike="noStrike" kern="1200" cap="none" spc="0" normalizeH="0" baseline="0" noProof="0" dirty="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Endpoints &amp; Servers</a:t>
              </a:r>
            </a:p>
          </p:txBody>
        </p:sp>
        <p:sp>
          <p:nvSpPr>
            <p:cNvPr id="292" name="Rectangle 291">
              <a:hlinkClick r:id="rId15" tooltip="Azure Policy provides auditing and enforcement of different rules and effects over your resources so resources stay compliant with your corporate standards and service level agreements. "/>
              <a:extLst>
                <a:ext uri="{FF2B5EF4-FFF2-40B4-BE49-F238E27FC236}">
                  <a16:creationId xmlns:a16="http://schemas.microsoft.com/office/drawing/2014/main" id="{55902A2C-4FDB-4B12-A4CD-98D04E7CA2B3}"/>
                </a:ext>
              </a:extLst>
            </p:cNvPr>
            <p:cNvSpPr/>
            <p:nvPr/>
          </p:nvSpPr>
          <p:spPr>
            <a:xfrm>
              <a:off x="4471054" y="5556939"/>
              <a:ext cx="618266" cy="274524"/>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lvl="1" algn="ctr">
                <a:defRPr/>
              </a:pPr>
              <a:r>
                <a:rPr kumimoji="0" lang="en-US" altLang="en-US" sz="900" b="1" i="0" u="none" strike="noStrike" kern="1200" cap="none" spc="0" normalizeH="0" baseline="0" noProof="0" dirty="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Cloud Storage</a:t>
              </a:r>
            </a:p>
          </p:txBody>
        </p:sp>
      </p:grpSp>
      <p:cxnSp>
        <p:nvCxnSpPr>
          <p:cNvPr id="295" name="Connector: Elbow 294">
            <a:extLst>
              <a:ext uri="{FF2B5EF4-FFF2-40B4-BE49-F238E27FC236}">
                <a16:creationId xmlns:a16="http://schemas.microsoft.com/office/drawing/2014/main" id="{4D69A0D0-73B5-4F24-94B8-802D733C4847}"/>
              </a:ext>
            </a:extLst>
          </p:cNvPr>
          <p:cNvCxnSpPr>
            <a:stCxn id="243" idx="1"/>
            <a:endCxn id="5" idx="3"/>
          </p:cNvCxnSpPr>
          <p:nvPr/>
        </p:nvCxnSpPr>
        <p:spPr>
          <a:xfrm rot="10800000">
            <a:off x="3751689" y="3130870"/>
            <a:ext cx="660864" cy="196251"/>
          </a:xfrm>
          <a:prstGeom prst="bentConnector3">
            <a:avLst>
              <a:gd name="adj1" fmla="val 50000"/>
            </a:avLst>
          </a:prstGeom>
          <a:ln>
            <a:solidFill>
              <a:srgbClr val="EB3C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97" name="Rectangle 296">
            <a:extLst>
              <a:ext uri="{FF2B5EF4-FFF2-40B4-BE49-F238E27FC236}">
                <a16:creationId xmlns:a16="http://schemas.microsoft.com/office/drawing/2014/main" id="{89909A80-CF84-4B98-A9F5-C81910C81CC4}"/>
              </a:ext>
            </a:extLst>
          </p:cNvPr>
          <p:cNvSpPr/>
          <p:nvPr/>
        </p:nvSpPr>
        <p:spPr bwMode="auto">
          <a:xfrm>
            <a:off x="95485" y="2817825"/>
            <a:ext cx="3742213" cy="858685"/>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36000"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AU" sz="1200" dirty="0">
                <a:solidFill>
                  <a:schemeClr val="tx1"/>
                </a:solidFill>
                <a:ea typeface="Segoe UI" pitchFamily="34" charset="0"/>
                <a:cs typeface="Segoe UI" pitchFamily="34" charset="0"/>
              </a:rPr>
              <a:t>Unified Identity Protection</a:t>
            </a:r>
          </a:p>
        </p:txBody>
      </p:sp>
      <p:cxnSp>
        <p:nvCxnSpPr>
          <p:cNvPr id="299" name="Straight Arrow Connector 298">
            <a:extLst>
              <a:ext uri="{FF2B5EF4-FFF2-40B4-BE49-F238E27FC236}">
                <a16:creationId xmlns:a16="http://schemas.microsoft.com/office/drawing/2014/main" id="{ED87C1AC-506A-4D7F-9624-B957A2291D1F}"/>
              </a:ext>
            </a:extLst>
          </p:cNvPr>
          <p:cNvCxnSpPr>
            <a:cxnSpLocks/>
          </p:cNvCxnSpPr>
          <p:nvPr/>
        </p:nvCxnSpPr>
        <p:spPr>
          <a:xfrm flipH="1">
            <a:off x="2394745" y="1255045"/>
            <a:ext cx="0" cy="1548000"/>
          </a:xfrm>
          <a:prstGeom prst="straightConnector1">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A4500AF9-EB1E-4035-886B-31558F9EAE10}"/>
              </a:ext>
            </a:extLst>
          </p:cNvPr>
          <p:cNvCxnSpPr>
            <a:cxnSpLocks/>
          </p:cNvCxnSpPr>
          <p:nvPr/>
        </p:nvCxnSpPr>
        <p:spPr>
          <a:xfrm>
            <a:off x="1971978" y="2457689"/>
            <a:ext cx="0" cy="432000"/>
          </a:xfrm>
          <a:prstGeom prst="straightConnector1">
            <a:avLst/>
          </a:prstGeom>
          <a:ln w="57150">
            <a:solidFill>
              <a:schemeClr val="bg1">
                <a:lumMod val="6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17A6A2D7-6D83-457D-93B2-20ABF6603667}"/>
              </a:ext>
            </a:extLst>
          </p:cNvPr>
          <p:cNvCxnSpPr>
            <a:cxnSpLocks/>
          </p:cNvCxnSpPr>
          <p:nvPr/>
        </p:nvCxnSpPr>
        <p:spPr>
          <a:xfrm>
            <a:off x="4912800" y="2457689"/>
            <a:ext cx="20823" cy="432000"/>
          </a:xfrm>
          <a:prstGeom prst="straightConnector1">
            <a:avLst/>
          </a:prstGeom>
          <a:ln w="57150">
            <a:solidFill>
              <a:schemeClr val="bg1">
                <a:lumMod val="6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6CEB6340-2C10-4565-8BFD-C85494752BE9}"/>
              </a:ext>
            </a:extLst>
          </p:cNvPr>
          <p:cNvCxnSpPr>
            <a:cxnSpLocks/>
          </p:cNvCxnSpPr>
          <p:nvPr/>
        </p:nvCxnSpPr>
        <p:spPr>
          <a:xfrm>
            <a:off x="6315870" y="2470129"/>
            <a:ext cx="0" cy="432000"/>
          </a:xfrm>
          <a:prstGeom prst="straightConnector1">
            <a:avLst/>
          </a:prstGeom>
          <a:ln w="57150">
            <a:solidFill>
              <a:schemeClr val="bg1">
                <a:lumMod val="6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DF32F220-2E64-4B58-9E4B-047D4806722D}"/>
              </a:ext>
            </a:extLst>
          </p:cNvPr>
          <p:cNvCxnSpPr>
            <a:cxnSpLocks/>
          </p:cNvCxnSpPr>
          <p:nvPr/>
        </p:nvCxnSpPr>
        <p:spPr>
          <a:xfrm>
            <a:off x="8550531" y="1270151"/>
            <a:ext cx="0" cy="756000"/>
          </a:xfrm>
          <a:prstGeom prst="straightConnector1">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3" name="Straight Arrow Connector 312">
            <a:extLst>
              <a:ext uri="{FF2B5EF4-FFF2-40B4-BE49-F238E27FC236}">
                <a16:creationId xmlns:a16="http://schemas.microsoft.com/office/drawing/2014/main" id="{B7A7B5B2-402A-4DA8-BA9D-4987FA56B4AD}"/>
              </a:ext>
            </a:extLst>
          </p:cNvPr>
          <p:cNvCxnSpPr>
            <a:cxnSpLocks/>
          </p:cNvCxnSpPr>
          <p:nvPr/>
        </p:nvCxnSpPr>
        <p:spPr>
          <a:xfrm>
            <a:off x="5167617" y="1270152"/>
            <a:ext cx="0" cy="1656000"/>
          </a:xfrm>
          <a:prstGeom prst="straightConnector1">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6" name="Straight Arrow Connector 315">
            <a:extLst>
              <a:ext uri="{FF2B5EF4-FFF2-40B4-BE49-F238E27FC236}">
                <a16:creationId xmlns:a16="http://schemas.microsoft.com/office/drawing/2014/main" id="{231AEE0A-0656-4A1A-A858-01A270C3A71B}"/>
              </a:ext>
            </a:extLst>
          </p:cNvPr>
          <p:cNvCxnSpPr>
            <a:cxnSpLocks/>
          </p:cNvCxnSpPr>
          <p:nvPr/>
        </p:nvCxnSpPr>
        <p:spPr>
          <a:xfrm>
            <a:off x="6513733" y="1270152"/>
            <a:ext cx="0" cy="1656000"/>
          </a:xfrm>
          <a:prstGeom prst="straightConnector1">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0716D359-5FD5-41BB-BA63-C991E3061632}"/>
              </a:ext>
            </a:extLst>
          </p:cNvPr>
          <p:cNvSpPr/>
          <p:nvPr/>
        </p:nvSpPr>
        <p:spPr>
          <a:xfrm>
            <a:off x="95486" y="2020015"/>
            <a:ext cx="6656526" cy="477266"/>
          </a:xfrm>
          <a:prstGeom prst="rect">
            <a:avLst/>
          </a:prstGeom>
          <a:solidFill>
            <a:schemeClr val="tx2"/>
          </a:solidFill>
        </p:spPr>
        <p:txBody>
          <a:bodyPr wrap="square"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gradFill>
                  <a:gsLst>
                    <a:gs pos="0">
                      <a:srgbClr val="FFFFFF"/>
                    </a:gs>
                    <a:gs pos="100000">
                      <a:srgbClr val="FFFFFF"/>
                    </a:gs>
                  </a:gsLst>
                  <a:lin ang="5400000" scaled="1"/>
                </a:gradFill>
                <a:effectLst/>
                <a:uLnTx/>
                <a:uFillTx/>
                <a:ea typeface="+mn-ea"/>
                <a:cs typeface="+mn-cs"/>
              </a:rPr>
              <a:t>Microsoft Threat Protection</a:t>
            </a:r>
          </a:p>
        </p:txBody>
      </p:sp>
      <p:cxnSp>
        <p:nvCxnSpPr>
          <p:cNvPr id="318" name="Straight Arrow Connector 317">
            <a:extLst>
              <a:ext uri="{FF2B5EF4-FFF2-40B4-BE49-F238E27FC236}">
                <a16:creationId xmlns:a16="http://schemas.microsoft.com/office/drawing/2014/main" id="{5C33C9FE-95AD-4BDA-BBC1-7C59422431B9}"/>
              </a:ext>
            </a:extLst>
          </p:cNvPr>
          <p:cNvCxnSpPr>
            <a:cxnSpLocks/>
          </p:cNvCxnSpPr>
          <p:nvPr/>
        </p:nvCxnSpPr>
        <p:spPr>
          <a:xfrm>
            <a:off x="7194498" y="2457689"/>
            <a:ext cx="0" cy="432000"/>
          </a:xfrm>
          <a:prstGeom prst="straightConnector1">
            <a:avLst/>
          </a:prstGeom>
          <a:ln w="57150">
            <a:solidFill>
              <a:schemeClr val="bg1">
                <a:lumMod val="6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631A7518-AFC2-49CF-A99D-42E63891CB02}"/>
              </a:ext>
            </a:extLst>
          </p:cNvPr>
          <p:cNvCxnSpPr>
            <a:cxnSpLocks/>
          </p:cNvCxnSpPr>
          <p:nvPr/>
        </p:nvCxnSpPr>
        <p:spPr>
          <a:xfrm>
            <a:off x="9158204" y="2457689"/>
            <a:ext cx="0" cy="2700000"/>
          </a:xfrm>
          <a:prstGeom prst="straightConnector1">
            <a:avLst/>
          </a:prstGeom>
          <a:ln w="57150">
            <a:solidFill>
              <a:schemeClr val="bg1">
                <a:lumMod val="6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24" name="Arrow: Up 323">
            <a:extLst>
              <a:ext uri="{FF2B5EF4-FFF2-40B4-BE49-F238E27FC236}">
                <a16:creationId xmlns:a16="http://schemas.microsoft.com/office/drawing/2014/main" id="{FD0B9105-65B9-4825-BC7E-D7A2D5FF268C}"/>
              </a:ext>
            </a:extLst>
          </p:cNvPr>
          <p:cNvSpPr/>
          <p:nvPr/>
        </p:nvSpPr>
        <p:spPr bwMode="auto">
          <a:xfrm>
            <a:off x="3460375" y="3355868"/>
            <a:ext cx="144000" cy="1836000"/>
          </a:xfrm>
          <a:prstGeom prst="upArrow">
            <a:avLst>
              <a:gd name="adj1" fmla="val 50000"/>
              <a:gd name="adj2" fmla="val 73215"/>
            </a:avLst>
          </a:prstGeom>
          <a:no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3" name="Rectangle 292">
            <a:hlinkClick r:id="rId8" tooltip="Microsoft Intune provides mobile device management, mobile application management, and PC management capabilities from the cloud. "/>
            <a:extLst>
              <a:ext uri="{FF2B5EF4-FFF2-40B4-BE49-F238E27FC236}">
                <a16:creationId xmlns:a16="http://schemas.microsoft.com/office/drawing/2014/main" id="{A71A88C5-370B-4EB3-BB5D-EEE9A25E4F21}"/>
              </a:ext>
            </a:extLst>
          </p:cNvPr>
          <p:cNvSpPr/>
          <p:nvPr/>
        </p:nvSpPr>
        <p:spPr>
          <a:xfrm>
            <a:off x="3020497" y="3864450"/>
            <a:ext cx="1490472" cy="450636"/>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sp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12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Microsoft Info Protection</a:t>
            </a:r>
          </a:p>
        </p:txBody>
      </p:sp>
      <p:sp>
        <p:nvSpPr>
          <p:cNvPr id="326" name="Arrow: Up 325">
            <a:extLst>
              <a:ext uri="{FF2B5EF4-FFF2-40B4-BE49-F238E27FC236}">
                <a16:creationId xmlns:a16="http://schemas.microsoft.com/office/drawing/2014/main" id="{0DD2E6E5-0C6E-4DB0-8E0E-6FC8EA4F478E}"/>
              </a:ext>
            </a:extLst>
          </p:cNvPr>
          <p:cNvSpPr/>
          <p:nvPr/>
        </p:nvSpPr>
        <p:spPr bwMode="auto">
          <a:xfrm>
            <a:off x="6283973" y="3562112"/>
            <a:ext cx="144000" cy="1620000"/>
          </a:xfrm>
          <a:prstGeom prst="upArrow">
            <a:avLst>
              <a:gd name="adj1" fmla="val 50000"/>
              <a:gd name="adj2" fmla="val 73215"/>
            </a:avLst>
          </a:prstGeom>
          <a:no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7" name="Arrow: Bent-Up 326">
            <a:extLst>
              <a:ext uri="{FF2B5EF4-FFF2-40B4-BE49-F238E27FC236}">
                <a16:creationId xmlns:a16="http://schemas.microsoft.com/office/drawing/2014/main" id="{82C89756-75F3-49E4-80E3-0C0339643FB1}"/>
              </a:ext>
            </a:extLst>
          </p:cNvPr>
          <p:cNvSpPr/>
          <p:nvPr/>
        </p:nvSpPr>
        <p:spPr bwMode="auto">
          <a:xfrm rot="16200000" flipH="1">
            <a:off x="6925883" y="4534837"/>
            <a:ext cx="960263" cy="684405"/>
          </a:xfrm>
          <a:prstGeom prst="bentUpArrow">
            <a:avLst>
              <a:gd name="adj1" fmla="val 12908"/>
              <a:gd name="adj2" fmla="val 13125"/>
              <a:gd name="adj3" fmla="val 17279"/>
            </a:avLst>
          </a:prstGeom>
          <a:no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err="1">
              <a:gradFill>
                <a:gsLst>
                  <a:gs pos="0">
                    <a:srgbClr val="FFFFFF"/>
                  </a:gs>
                  <a:gs pos="100000">
                    <a:srgbClr val="FFFFFF"/>
                  </a:gs>
                </a:gsLst>
                <a:lin ang="5400000" scaled="0"/>
              </a:gradFill>
              <a:cs typeface="Segoe UI" pitchFamily="34" charset="0"/>
            </a:endParaRPr>
          </a:p>
        </p:txBody>
      </p:sp>
      <p:sp>
        <p:nvSpPr>
          <p:cNvPr id="329" name="Arrow: Up 328">
            <a:extLst>
              <a:ext uri="{FF2B5EF4-FFF2-40B4-BE49-F238E27FC236}">
                <a16:creationId xmlns:a16="http://schemas.microsoft.com/office/drawing/2014/main" id="{1CFE848D-650B-4671-B0B3-6505FB3AC038}"/>
              </a:ext>
            </a:extLst>
          </p:cNvPr>
          <p:cNvSpPr/>
          <p:nvPr/>
        </p:nvSpPr>
        <p:spPr bwMode="auto">
          <a:xfrm>
            <a:off x="1059001" y="3699799"/>
            <a:ext cx="144000" cy="1476000"/>
          </a:xfrm>
          <a:prstGeom prst="upArrow">
            <a:avLst>
              <a:gd name="adj1" fmla="val 50000"/>
              <a:gd name="adj2" fmla="val 73215"/>
            </a:avLst>
          </a:prstGeom>
          <a:no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331" name="Connector: Elbow 330">
            <a:extLst>
              <a:ext uri="{FF2B5EF4-FFF2-40B4-BE49-F238E27FC236}">
                <a16:creationId xmlns:a16="http://schemas.microsoft.com/office/drawing/2014/main" id="{E302F4CA-5F4F-44F8-9A8C-696016EE794D}"/>
              </a:ext>
            </a:extLst>
          </p:cNvPr>
          <p:cNvCxnSpPr>
            <a:stCxn id="243" idx="2"/>
            <a:endCxn id="293" idx="3"/>
          </p:cNvCxnSpPr>
          <p:nvPr/>
        </p:nvCxnSpPr>
        <p:spPr>
          <a:xfrm rot="5400000">
            <a:off x="4416230" y="3572375"/>
            <a:ext cx="612132" cy="422654"/>
          </a:xfrm>
          <a:prstGeom prst="bentConnector2">
            <a:avLst/>
          </a:prstGeom>
          <a:ln>
            <a:solidFill>
              <a:srgbClr val="EB3C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32" name="Rectangle 331">
            <a:extLst>
              <a:ext uri="{FF2B5EF4-FFF2-40B4-BE49-F238E27FC236}">
                <a16:creationId xmlns:a16="http://schemas.microsoft.com/office/drawing/2014/main" id="{473F8D0D-7F5A-4CEE-BD13-00CC7B0F5539}"/>
              </a:ext>
            </a:extLst>
          </p:cNvPr>
          <p:cNvSpPr/>
          <p:nvPr/>
        </p:nvSpPr>
        <p:spPr bwMode="auto">
          <a:xfrm>
            <a:off x="5883346" y="4573284"/>
            <a:ext cx="944809" cy="285336"/>
          </a:xfrm>
          <a:prstGeom prst="rect">
            <a:avLst/>
          </a:prstGeom>
          <a:solidFill>
            <a:srgbClr val="FBDFD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AU" sz="1200" dirty="0">
                <a:solidFill>
                  <a:srgbClr val="0076D3"/>
                </a:solidFill>
                <a:ea typeface="Segoe UI" pitchFamily="34" charset="0"/>
                <a:cs typeface="Segoe UI" pitchFamily="34" charset="0"/>
              </a:rPr>
              <a:t>PROTECT</a:t>
            </a:r>
          </a:p>
        </p:txBody>
      </p:sp>
      <p:sp>
        <p:nvSpPr>
          <p:cNvPr id="334" name="Rectangle 333">
            <a:extLst>
              <a:ext uri="{FF2B5EF4-FFF2-40B4-BE49-F238E27FC236}">
                <a16:creationId xmlns:a16="http://schemas.microsoft.com/office/drawing/2014/main" id="{9167A303-F006-496D-AD8B-6FC0CBCA4EEF}"/>
              </a:ext>
            </a:extLst>
          </p:cNvPr>
          <p:cNvSpPr/>
          <p:nvPr/>
        </p:nvSpPr>
        <p:spPr bwMode="auto">
          <a:xfrm>
            <a:off x="7228782" y="4555295"/>
            <a:ext cx="944809" cy="285336"/>
          </a:xfrm>
          <a:prstGeom prst="rect">
            <a:avLst/>
          </a:prstGeom>
          <a:solidFill>
            <a:srgbClr val="F9CAC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AU" sz="1200" dirty="0">
                <a:solidFill>
                  <a:srgbClr val="0076D3"/>
                </a:solidFill>
                <a:ea typeface="Segoe UI" pitchFamily="34" charset="0"/>
                <a:cs typeface="Segoe UI" pitchFamily="34" charset="0"/>
              </a:rPr>
              <a:t>MANAGE</a:t>
            </a:r>
          </a:p>
        </p:txBody>
      </p:sp>
      <p:sp>
        <p:nvSpPr>
          <p:cNvPr id="336" name="Rectangle 335">
            <a:extLst>
              <a:ext uri="{FF2B5EF4-FFF2-40B4-BE49-F238E27FC236}">
                <a16:creationId xmlns:a16="http://schemas.microsoft.com/office/drawing/2014/main" id="{F9F4741E-76C1-4760-AAF3-C4E4254AADD0}"/>
              </a:ext>
            </a:extLst>
          </p:cNvPr>
          <p:cNvSpPr/>
          <p:nvPr/>
        </p:nvSpPr>
        <p:spPr>
          <a:xfrm>
            <a:off x="3699375" y="157448"/>
            <a:ext cx="4419452" cy="338554"/>
          </a:xfrm>
          <a:prstGeom prst="rect">
            <a:avLst/>
          </a:prstGeom>
          <a:noFill/>
          <a:ln>
            <a:solidFill>
              <a:schemeClr val="bg1">
                <a:lumMod val="50000"/>
              </a:schemeClr>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effectLst/>
                <a:uLnTx/>
                <a:uFillTx/>
                <a:latin typeface="Segoe"/>
                <a:ea typeface="+mn-ea"/>
                <a:cs typeface="+mn-cs"/>
              </a:rPr>
              <a:t>High Level Cybersecurity Architecture</a:t>
            </a:r>
          </a:p>
        </p:txBody>
      </p:sp>
      <p:grpSp>
        <p:nvGrpSpPr>
          <p:cNvPr id="19" name="Group 18">
            <a:extLst>
              <a:ext uri="{FF2B5EF4-FFF2-40B4-BE49-F238E27FC236}">
                <a16:creationId xmlns:a16="http://schemas.microsoft.com/office/drawing/2014/main" id="{306A29F4-8840-436A-A20A-AB9AF8A7D94A}"/>
              </a:ext>
            </a:extLst>
          </p:cNvPr>
          <p:cNvGrpSpPr/>
          <p:nvPr/>
        </p:nvGrpSpPr>
        <p:grpSpPr>
          <a:xfrm>
            <a:off x="9946234" y="5187194"/>
            <a:ext cx="1854000" cy="909823"/>
            <a:chOff x="10112487" y="5187194"/>
            <a:chExt cx="1854000" cy="909823"/>
          </a:xfrm>
          <a:solidFill>
            <a:schemeClr val="bg1"/>
          </a:solidFill>
        </p:grpSpPr>
        <p:sp>
          <p:nvSpPr>
            <p:cNvPr id="15" name="Rectangle 14">
              <a:extLst>
                <a:ext uri="{FF2B5EF4-FFF2-40B4-BE49-F238E27FC236}">
                  <a16:creationId xmlns:a16="http://schemas.microsoft.com/office/drawing/2014/main" id="{85D0902A-F70F-442E-B1E7-C0109A7442D2}"/>
                </a:ext>
              </a:extLst>
            </p:cNvPr>
            <p:cNvSpPr/>
            <p:nvPr/>
          </p:nvSpPr>
          <p:spPr bwMode="auto">
            <a:xfrm>
              <a:off x="10112487" y="5187194"/>
              <a:ext cx="684000" cy="451098"/>
            </a:xfrm>
            <a:prstGeom prst="rect">
              <a:avLst/>
            </a:prstGeom>
            <a:grp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AU" sz="1200" b="1" dirty="0">
                  <a:solidFill>
                    <a:schemeClr val="tx1"/>
                  </a:solidFill>
                  <a:latin typeface="Segoe UI" panose="020B0502040204020203" pitchFamily="34" charset="0"/>
                  <a:cs typeface="Segoe UI" panose="020B0502040204020203" pitchFamily="34" charset="0"/>
                </a:rPr>
                <a:t>Network</a:t>
              </a:r>
            </a:p>
          </p:txBody>
        </p:sp>
        <p:sp>
          <p:nvSpPr>
            <p:cNvPr id="16" name="Rectangle 15">
              <a:extLst>
                <a:ext uri="{FF2B5EF4-FFF2-40B4-BE49-F238E27FC236}">
                  <a16:creationId xmlns:a16="http://schemas.microsoft.com/office/drawing/2014/main" id="{C44D5D9D-375C-49F5-9B3E-5AFEE4EB97E6}"/>
                </a:ext>
              </a:extLst>
            </p:cNvPr>
            <p:cNvSpPr/>
            <p:nvPr/>
          </p:nvSpPr>
          <p:spPr bwMode="auto">
            <a:xfrm>
              <a:off x="10800823" y="5187194"/>
              <a:ext cx="612000" cy="451098"/>
            </a:xfrm>
            <a:prstGeom prst="rect">
              <a:avLst/>
            </a:prstGeom>
            <a:grp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AU" sz="1200" b="1" dirty="0">
                  <a:solidFill>
                    <a:schemeClr val="tx1"/>
                  </a:solidFill>
                  <a:latin typeface="Segoe UI" panose="020B0502040204020203" pitchFamily="34" charset="0"/>
                  <a:cs typeface="Segoe UI" panose="020B0502040204020203" pitchFamily="34" charset="0"/>
                </a:rPr>
                <a:t>Sensors</a:t>
              </a:r>
            </a:p>
          </p:txBody>
        </p:sp>
        <p:sp>
          <p:nvSpPr>
            <p:cNvPr id="17" name="Rectangle 16">
              <a:extLst>
                <a:ext uri="{FF2B5EF4-FFF2-40B4-BE49-F238E27FC236}">
                  <a16:creationId xmlns:a16="http://schemas.microsoft.com/office/drawing/2014/main" id="{9CB44815-2B1C-4213-B72F-367642CEF863}"/>
                </a:ext>
              </a:extLst>
            </p:cNvPr>
            <p:cNvSpPr/>
            <p:nvPr/>
          </p:nvSpPr>
          <p:spPr bwMode="auto">
            <a:xfrm>
              <a:off x="11424504" y="5187194"/>
              <a:ext cx="540000" cy="451098"/>
            </a:xfrm>
            <a:prstGeom prst="rect">
              <a:avLst/>
            </a:prstGeom>
            <a:grp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AU" sz="1200" b="1" dirty="0">
                  <a:solidFill>
                    <a:schemeClr val="tx1"/>
                  </a:solidFill>
                  <a:latin typeface="Segoe UI" panose="020B0502040204020203" pitchFamily="34" charset="0"/>
                  <a:cs typeface="Segoe UI" panose="020B0502040204020203" pitchFamily="34" charset="0"/>
                </a:rPr>
                <a:t>Others</a:t>
              </a:r>
            </a:p>
          </p:txBody>
        </p:sp>
        <p:sp>
          <p:nvSpPr>
            <p:cNvPr id="18" name="Rectangle 17">
              <a:extLst>
                <a:ext uri="{FF2B5EF4-FFF2-40B4-BE49-F238E27FC236}">
                  <a16:creationId xmlns:a16="http://schemas.microsoft.com/office/drawing/2014/main" id="{9DD7B513-89E0-4A66-83B0-7FD7A1F0052D}"/>
                </a:ext>
              </a:extLst>
            </p:cNvPr>
            <p:cNvSpPr/>
            <p:nvPr/>
          </p:nvSpPr>
          <p:spPr bwMode="auto">
            <a:xfrm>
              <a:off x="10112487" y="5645919"/>
              <a:ext cx="1854000" cy="451098"/>
            </a:xfrm>
            <a:prstGeom prst="rect">
              <a:avLst/>
            </a:prstGeom>
            <a:grp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wrap="none" lIns="72000" tIns="72000" rIns="72000" bIns="72000" rtlCol="0" anchor="ctr"/>
            <a:lstStyle/>
            <a:p>
              <a:r>
                <a:rPr lang="en-AU" sz="1200" dirty="0">
                  <a:solidFill>
                    <a:schemeClr val="tx1"/>
                  </a:solidFill>
                  <a:latin typeface="Segoe UI" panose="020B0502040204020203" pitchFamily="34" charset="0"/>
                  <a:cs typeface="Segoe UI" panose="020B0502040204020203" pitchFamily="34" charset="0"/>
                </a:rPr>
                <a:t>3rd Party and Microsoft </a:t>
              </a:r>
            </a:p>
            <a:p>
              <a:r>
                <a:rPr lang="en-AU" sz="1200" dirty="0">
                  <a:solidFill>
                    <a:schemeClr val="tx1"/>
                  </a:solidFill>
                  <a:latin typeface="Segoe UI" panose="020B0502040204020203" pitchFamily="34" charset="0"/>
                  <a:cs typeface="Segoe UI" panose="020B0502040204020203" pitchFamily="34" charset="0"/>
                </a:rPr>
                <a:t>Appliances</a:t>
              </a:r>
            </a:p>
          </p:txBody>
        </p:sp>
      </p:grpSp>
      <p:cxnSp>
        <p:nvCxnSpPr>
          <p:cNvPr id="120" name="Straight Arrow Connector 119">
            <a:extLst>
              <a:ext uri="{FF2B5EF4-FFF2-40B4-BE49-F238E27FC236}">
                <a16:creationId xmlns:a16="http://schemas.microsoft.com/office/drawing/2014/main" id="{B542DD26-3945-4CB9-9DAA-703C5B6E2BA1}"/>
              </a:ext>
            </a:extLst>
          </p:cNvPr>
          <p:cNvCxnSpPr>
            <a:cxnSpLocks/>
            <a:stCxn id="69" idx="3"/>
            <a:endCxn id="16" idx="0"/>
          </p:cNvCxnSpPr>
          <p:nvPr/>
        </p:nvCxnSpPr>
        <p:spPr>
          <a:xfrm>
            <a:off x="9809469" y="1044752"/>
            <a:ext cx="1131101" cy="4142442"/>
          </a:xfrm>
          <a:prstGeom prst="bentConnector2">
            <a:avLst/>
          </a:prstGeom>
          <a:ln w="57150">
            <a:solidFill>
              <a:schemeClr val="bg1">
                <a:lumMod val="6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3BA6B573-982E-4BCE-88C4-7D0B46B909DF}"/>
              </a:ext>
            </a:extLst>
          </p:cNvPr>
          <p:cNvSpPr/>
          <p:nvPr/>
        </p:nvSpPr>
        <p:spPr bwMode="auto">
          <a:xfrm>
            <a:off x="11943029" y="596716"/>
            <a:ext cx="245708" cy="212853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AU" sz="1400" b="1" dirty="0">
                <a:solidFill>
                  <a:schemeClr val="bg2">
                    <a:lumMod val="10000"/>
                  </a:schemeClr>
                </a:solidFill>
                <a:latin typeface="+mj-lt"/>
                <a:ea typeface="Segoe UI" pitchFamily="34" charset="0"/>
                <a:cs typeface="Segoe UI" pitchFamily="34" charset="0"/>
              </a:rPr>
              <a:t>MONITOR</a:t>
            </a:r>
          </a:p>
        </p:txBody>
      </p:sp>
      <p:sp>
        <p:nvSpPr>
          <p:cNvPr id="67" name="Rectangle 66">
            <a:extLst>
              <a:ext uri="{FF2B5EF4-FFF2-40B4-BE49-F238E27FC236}">
                <a16:creationId xmlns:a16="http://schemas.microsoft.com/office/drawing/2014/main" id="{E23B3CA0-38C8-4FEA-A9C4-0AF5268873B4}"/>
              </a:ext>
            </a:extLst>
          </p:cNvPr>
          <p:cNvSpPr/>
          <p:nvPr/>
        </p:nvSpPr>
        <p:spPr bwMode="auto">
          <a:xfrm>
            <a:off x="11943028" y="2741279"/>
            <a:ext cx="219202" cy="219211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AU" sz="1400" b="1" dirty="0">
                <a:solidFill>
                  <a:schemeClr val="bg2">
                    <a:lumMod val="10000"/>
                  </a:schemeClr>
                </a:solidFill>
                <a:latin typeface="+mj-lt"/>
                <a:ea typeface="Segoe UI" pitchFamily="34" charset="0"/>
                <a:cs typeface="Segoe UI" pitchFamily="34" charset="0"/>
              </a:rPr>
              <a:t>SECURE</a:t>
            </a:r>
          </a:p>
        </p:txBody>
      </p:sp>
      <p:sp>
        <p:nvSpPr>
          <p:cNvPr id="68" name="Rectangle 67">
            <a:extLst>
              <a:ext uri="{FF2B5EF4-FFF2-40B4-BE49-F238E27FC236}">
                <a16:creationId xmlns:a16="http://schemas.microsoft.com/office/drawing/2014/main" id="{47B65595-FB1B-4EB6-8244-F7D8D295D8A3}"/>
              </a:ext>
            </a:extLst>
          </p:cNvPr>
          <p:cNvSpPr/>
          <p:nvPr/>
        </p:nvSpPr>
        <p:spPr bwMode="auto">
          <a:xfrm>
            <a:off x="11943028" y="4949412"/>
            <a:ext cx="277677" cy="188923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AU" sz="1400" b="1" dirty="0">
                <a:solidFill>
                  <a:schemeClr val="bg2">
                    <a:lumMod val="10000"/>
                  </a:schemeClr>
                </a:solidFill>
                <a:latin typeface="+mj-lt"/>
                <a:ea typeface="Segoe UI" pitchFamily="34" charset="0"/>
                <a:cs typeface="Segoe UI" pitchFamily="34" charset="0"/>
              </a:rPr>
              <a:t>CONSOLIDATE</a:t>
            </a:r>
          </a:p>
        </p:txBody>
      </p:sp>
      <p:sp>
        <p:nvSpPr>
          <p:cNvPr id="69" name="Rectangle 68">
            <a:extLst>
              <a:ext uri="{FF2B5EF4-FFF2-40B4-BE49-F238E27FC236}">
                <a16:creationId xmlns:a16="http://schemas.microsoft.com/office/drawing/2014/main" id="{7577C2C8-C545-4AD8-A329-3923F41F9F79}"/>
              </a:ext>
            </a:extLst>
          </p:cNvPr>
          <p:cNvSpPr/>
          <p:nvPr/>
        </p:nvSpPr>
        <p:spPr bwMode="auto">
          <a:xfrm>
            <a:off x="1670797" y="801786"/>
            <a:ext cx="8138672" cy="485931"/>
          </a:xfrm>
          <a:prstGeom prst="rect">
            <a:avLst/>
          </a:prstGeom>
          <a:solidFill>
            <a:schemeClr val="tx2"/>
          </a:solidFill>
        </p:spPr>
        <p:txBody>
          <a:bodyPr wrap="square" anchor="ctr">
            <a:noAutofit/>
          </a:bodyPr>
          <a:lstStyle/>
          <a:p>
            <a:pPr algn="ctr"/>
            <a:r>
              <a:rPr lang="en-AU" sz="1600" b="1" dirty="0">
                <a:gradFill>
                  <a:gsLst>
                    <a:gs pos="0">
                      <a:srgbClr val="FFFFFF"/>
                    </a:gs>
                    <a:gs pos="100000">
                      <a:srgbClr val="FFFFFF"/>
                    </a:gs>
                  </a:gsLst>
                  <a:lin ang="5400000" scaled="1"/>
                </a:gradFill>
              </a:rPr>
              <a:t>Azure Sentinel</a:t>
            </a:r>
          </a:p>
        </p:txBody>
      </p:sp>
      <p:grpSp>
        <p:nvGrpSpPr>
          <p:cNvPr id="75" name="Group 74">
            <a:extLst>
              <a:ext uri="{FF2B5EF4-FFF2-40B4-BE49-F238E27FC236}">
                <a16:creationId xmlns:a16="http://schemas.microsoft.com/office/drawing/2014/main" id="{95D64D70-AA04-4E55-B310-2EA7B3FE8931}"/>
              </a:ext>
            </a:extLst>
          </p:cNvPr>
          <p:cNvGrpSpPr/>
          <p:nvPr/>
        </p:nvGrpSpPr>
        <p:grpSpPr>
          <a:xfrm>
            <a:off x="11934076" y="692120"/>
            <a:ext cx="0" cy="1944000"/>
            <a:chOff x="11246570" y="378546"/>
            <a:chExt cx="0" cy="1450254"/>
          </a:xfrm>
        </p:grpSpPr>
        <p:cxnSp>
          <p:nvCxnSpPr>
            <p:cNvPr id="73" name="Straight Arrow Connector 72">
              <a:extLst>
                <a:ext uri="{FF2B5EF4-FFF2-40B4-BE49-F238E27FC236}">
                  <a16:creationId xmlns:a16="http://schemas.microsoft.com/office/drawing/2014/main" id="{DA83FFA5-B1A0-48CE-B811-CA347266D635}"/>
                </a:ext>
              </a:extLst>
            </p:cNvPr>
            <p:cNvCxnSpPr>
              <a:cxnSpLocks/>
            </p:cNvCxnSpPr>
            <p:nvPr/>
          </p:nvCxnSpPr>
          <p:spPr>
            <a:xfrm>
              <a:off x="11246570" y="1162594"/>
              <a:ext cx="0" cy="66620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1A687139-50EE-4977-8352-46EC0E6A6F97}"/>
                </a:ext>
              </a:extLst>
            </p:cNvPr>
            <p:cNvCxnSpPr>
              <a:cxnSpLocks/>
            </p:cNvCxnSpPr>
            <p:nvPr/>
          </p:nvCxnSpPr>
          <p:spPr>
            <a:xfrm>
              <a:off x="11246570" y="378546"/>
              <a:ext cx="0" cy="666206"/>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3" name="Group 132">
            <a:extLst>
              <a:ext uri="{FF2B5EF4-FFF2-40B4-BE49-F238E27FC236}">
                <a16:creationId xmlns:a16="http://schemas.microsoft.com/office/drawing/2014/main" id="{DEDFBB16-B15F-4CF0-9590-93656F2DAE7E}"/>
              </a:ext>
            </a:extLst>
          </p:cNvPr>
          <p:cNvGrpSpPr/>
          <p:nvPr/>
        </p:nvGrpSpPr>
        <p:grpSpPr>
          <a:xfrm>
            <a:off x="11934076" y="2835689"/>
            <a:ext cx="0" cy="1944000"/>
            <a:chOff x="11246570" y="378546"/>
            <a:chExt cx="0" cy="1450254"/>
          </a:xfrm>
        </p:grpSpPr>
        <p:cxnSp>
          <p:nvCxnSpPr>
            <p:cNvPr id="134" name="Straight Arrow Connector 133">
              <a:extLst>
                <a:ext uri="{FF2B5EF4-FFF2-40B4-BE49-F238E27FC236}">
                  <a16:creationId xmlns:a16="http://schemas.microsoft.com/office/drawing/2014/main" id="{CB40A019-722C-409F-9BB3-67DC6AD416D1}"/>
                </a:ext>
              </a:extLst>
            </p:cNvPr>
            <p:cNvCxnSpPr>
              <a:cxnSpLocks/>
            </p:cNvCxnSpPr>
            <p:nvPr/>
          </p:nvCxnSpPr>
          <p:spPr>
            <a:xfrm>
              <a:off x="11246570" y="1162594"/>
              <a:ext cx="0" cy="66620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67FD3D6A-5A70-4128-BCB8-F5220866644B}"/>
                </a:ext>
              </a:extLst>
            </p:cNvPr>
            <p:cNvCxnSpPr>
              <a:cxnSpLocks/>
            </p:cNvCxnSpPr>
            <p:nvPr/>
          </p:nvCxnSpPr>
          <p:spPr>
            <a:xfrm>
              <a:off x="11246570" y="378546"/>
              <a:ext cx="0" cy="666206"/>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8380B11B-816B-4021-8F2F-B96902785C3D}"/>
              </a:ext>
            </a:extLst>
          </p:cNvPr>
          <p:cNvGrpSpPr/>
          <p:nvPr/>
        </p:nvGrpSpPr>
        <p:grpSpPr>
          <a:xfrm>
            <a:off x="11934076" y="4986064"/>
            <a:ext cx="0" cy="1836000"/>
            <a:chOff x="11246570" y="378546"/>
            <a:chExt cx="0" cy="1450254"/>
          </a:xfrm>
        </p:grpSpPr>
        <p:cxnSp>
          <p:nvCxnSpPr>
            <p:cNvPr id="137" name="Straight Arrow Connector 136">
              <a:extLst>
                <a:ext uri="{FF2B5EF4-FFF2-40B4-BE49-F238E27FC236}">
                  <a16:creationId xmlns:a16="http://schemas.microsoft.com/office/drawing/2014/main" id="{0BB92B83-54FA-4B4A-813D-4A160E0BC1C5}"/>
                </a:ext>
              </a:extLst>
            </p:cNvPr>
            <p:cNvCxnSpPr>
              <a:cxnSpLocks/>
            </p:cNvCxnSpPr>
            <p:nvPr/>
          </p:nvCxnSpPr>
          <p:spPr>
            <a:xfrm>
              <a:off x="11246570" y="1162594"/>
              <a:ext cx="0" cy="66620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D09F9173-B81C-4928-AEA5-CEE9E3D262DC}"/>
                </a:ext>
              </a:extLst>
            </p:cNvPr>
            <p:cNvCxnSpPr>
              <a:cxnSpLocks/>
            </p:cNvCxnSpPr>
            <p:nvPr/>
          </p:nvCxnSpPr>
          <p:spPr>
            <a:xfrm>
              <a:off x="11246570" y="378546"/>
              <a:ext cx="0" cy="666206"/>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7775193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WHITE TEMPLATE">
  <a:themeElements>
    <a:clrScheme name="TT for white - NEW 2018">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8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M_TT_White_SoftBlack_Jan_26_2018" id="{8C2B2DB0-CA94-4312-A852-89275F4C41DC}" vid="{4904910A-0348-489F-A9AA-56F184D31B04}"/>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Windows 10 Template">
  <a:themeElements>
    <a:clrScheme name="Custom 19">
      <a:dk1>
        <a:srgbClr val="505050"/>
      </a:dk1>
      <a:lt1>
        <a:srgbClr val="FFFFFF"/>
      </a:lt1>
      <a:dk2>
        <a:srgbClr val="0078D7"/>
      </a:dk2>
      <a:lt2>
        <a:srgbClr val="EAEAEA"/>
      </a:lt2>
      <a:accent1>
        <a:srgbClr val="0078D7"/>
      </a:accent1>
      <a:accent2>
        <a:srgbClr val="008272"/>
      </a:accent2>
      <a:accent3>
        <a:srgbClr val="107C10"/>
      </a:accent3>
      <a:accent4>
        <a:srgbClr val="5C2D91"/>
      </a:accent4>
      <a:accent5>
        <a:srgbClr val="B4009E"/>
      </a:accent5>
      <a:accent6>
        <a:srgbClr val="D4112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9BC9A56F-38DA-42B6-8681-880C03FB92A0}" vid="{C79301BF-CA34-4E39-99C7-C1F0C2B8056F}"/>
    </a:ext>
  </a:extLst>
</a:theme>
</file>

<file path=ppt/theme/theme3.xml><?xml version="1.0" encoding="utf-8"?>
<a:theme xmlns:a="http://schemas.openxmlformats.org/drawingml/2006/main" name="WHITE TEMPLATE">
  <a:themeElements>
    <a:clrScheme name="Custom 6">
      <a:dk1>
        <a:srgbClr val="505050"/>
      </a:dk1>
      <a:lt1>
        <a:srgbClr val="FFFFFF"/>
      </a:lt1>
      <a:dk2>
        <a:srgbClr val="002050"/>
      </a:dk2>
      <a:lt2>
        <a:srgbClr val="00BCF2"/>
      </a:lt2>
      <a:accent1>
        <a:srgbClr val="008272"/>
      </a:accent1>
      <a:accent2>
        <a:srgbClr val="0078D7"/>
      </a:accent2>
      <a:accent3>
        <a:srgbClr val="5C2D91"/>
      </a:accent3>
      <a:accent4>
        <a:srgbClr val="107C10"/>
      </a:accent4>
      <a:accent5>
        <a:srgbClr val="B4009E"/>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 Business_BLUE_1" id="{5F55DDFD-517B-456E-9DA0-1901618FBA38}" vid="{1CEFCF73-EB2A-45D7-B34D-3D83F94B6F23}"/>
    </a:ext>
  </a:extLst>
</a:theme>
</file>

<file path=ppt/theme/theme4.xml><?xml version="1.0" encoding="utf-8"?>
<a:theme xmlns:a="http://schemas.openxmlformats.org/drawingml/2006/main" name="2_LIGHT COLOR TEMPLATE">
  <a:themeElements>
    <a:clrScheme name="Custom 19">
      <a:dk1>
        <a:srgbClr val="505050"/>
      </a:dk1>
      <a:lt1>
        <a:srgbClr val="FFFFFF"/>
      </a:lt1>
      <a:dk2>
        <a:srgbClr val="0078D7"/>
      </a:dk2>
      <a:lt2>
        <a:srgbClr val="EAEAEA"/>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LIGHT_Oct_2014.potx" id="{01585BF9-DAFB-4D05-AB61-D5E973BF12D0}" vid="{F7B22F6B-F826-443B-8C90-7F7D36D644D5}"/>
    </a:ext>
  </a:extLst>
</a:theme>
</file>

<file path=ppt/theme/theme5.xml><?xml version="1.0" encoding="utf-8"?>
<a:theme xmlns:a="http://schemas.openxmlformats.org/drawingml/2006/main" name="MCS Social_story_v1_18Feb15_DV">
  <a:themeElements>
    <a:clrScheme name="MSVID White and Mid Blue">
      <a:dk1>
        <a:srgbClr val="505050"/>
      </a:dk1>
      <a:lt1>
        <a:srgbClr val="FFFFFF"/>
      </a:lt1>
      <a:dk2>
        <a:srgbClr val="00188F"/>
      </a:dk2>
      <a:lt2>
        <a:srgbClr val="00BCF2"/>
      </a:lt2>
      <a:accent1>
        <a:srgbClr val="00188F"/>
      </a:accent1>
      <a:accent2>
        <a:srgbClr val="B4009E"/>
      </a:accent2>
      <a:accent3>
        <a:srgbClr val="0078D7"/>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black">
        <a:solidFill>
          <a:srgbClr val="FFFFFF"/>
        </a:solidFill>
        <a:ln>
          <a:noFill/>
        </a:ln>
      </a:spPr>
      <a:bodyPr vert="horz" wrap="square" lIns="69953" tIns="34976" rIns="69953" bIns="34976" numCol="1" anchor="t" anchorCtr="0" compatLnSpc="1">
        <a:prstTxWarp prst="textNoShape">
          <a:avLst/>
        </a:prstTxWarp>
      </a:bodyPr>
      <a:lstStyle>
        <a:defPPr marL="0" marR="0" indent="0" defTabSz="914400" eaLnBrk="1" fontAlgn="auto" latinLnBrk="0" hangingPunct="1">
          <a:lnSpc>
            <a:spcPct val="100000"/>
          </a:lnSpc>
          <a:spcBef>
            <a:spcPts val="0"/>
          </a:spcBef>
          <a:spcAft>
            <a:spcPts val="0"/>
          </a:spcAft>
          <a:buClrTx/>
          <a:buSzTx/>
          <a:buFontTx/>
          <a:buNone/>
          <a:tabLst/>
          <a:defRPr kumimoji="0" sz="1350" b="0" i="0" u="none" strike="noStrike" kern="0" cap="none" spc="0" normalizeH="0" baseline="0" noProof="0" dirty="0">
            <a:ln>
              <a:noFill/>
            </a:ln>
            <a:solidFill>
              <a:srgbClr val="000000"/>
            </a:solidFill>
            <a:effectLst/>
            <a:uLnTx/>
            <a:uFillTx/>
          </a:defRPr>
        </a:defPPr>
      </a:lst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MID-BLUE_3.potx" id="{9F3C3879-106C-453C-A964-668F7EE593F8}" vid="{1C28A7F0-1674-405A-A8DF-20B360486B84}"/>
    </a:ext>
  </a:extLst>
</a:theme>
</file>

<file path=ppt/theme/theme6.xml><?xml version="1.0" encoding="utf-8"?>
<a:theme xmlns:a="http://schemas.openxmlformats.org/drawingml/2006/main" name="LIGHT COLOR TEMPLATE">
  <a:themeElements>
    <a:clrScheme name="Custom 19">
      <a:dk1>
        <a:srgbClr val="505050"/>
      </a:dk1>
      <a:lt1>
        <a:srgbClr val="FFFFFF"/>
      </a:lt1>
      <a:dk2>
        <a:srgbClr val="0078D7"/>
      </a:dk2>
      <a:lt2>
        <a:srgbClr val="EAEAEA"/>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LIGHT_Oct_2014.potx" id="{01585BF9-DAFB-4D05-AB61-D5E973BF12D0}" vid="{F7B22F6B-F826-443B-8C90-7F7D36D644D5}"/>
    </a:ext>
  </a:extLst>
</a:theme>
</file>

<file path=ppt/theme/theme7.xml><?xml version="1.0" encoding="utf-8"?>
<a:theme xmlns:a="http://schemas.openxmlformats.org/drawingml/2006/main" name="2_WHITE TEMPLATE">
  <a:themeElements>
    <a:clrScheme name="2016 - Template BLUE, light back">
      <a:dk1>
        <a:srgbClr val="353535"/>
      </a:dk1>
      <a:lt1>
        <a:srgbClr val="FFFFFF"/>
      </a:lt1>
      <a:dk2>
        <a:srgbClr val="0078D7"/>
      </a:dk2>
      <a:lt2>
        <a:srgbClr val="EAEAEA"/>
      </a:lt2>
      <a:accent1>
        <a:srgbClr val="0078D7"/>
      </a:accent1>
      <a:accent2>
        <a:srgbClr val="002050"/>
      </a:accent2>
      <a:accent3>
        <a:srgbClr val="00BCF2"/>
      </a:accent3>
      <a:accent4>
        <a:srgbClr val="B4009E"/>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1.potx" id="{A6A753D9-E489-496F-AE09-A01A096BC50E}" vid="{FD0A0AB8-9770-4A62-B2F1-B966FFF80697}"/>
    </a:ext>
  </a:extLst>
</a:theme>
</file>

<file path=ppt/theme/theme8.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1" id="{C88EB8B1-A237-2148-94A5-983D7EF12F48}" vid="{254C9FB9-C42A-7A49-A362-653B3B793FE4}"/>
    </a:ext>
  </a:extLst>
</a:theme>
</file>

<file path=ppt/theme/theme9.xml><?xml version="1.0" encoding="utf-8"?>
<a:theme xmlns:a="http://schemas.openxmlformats.org/drawingml/2006/main" name="4_WHITE TEMPLATE">
  <a:themeElements>
    <a:clrScheme name="TT for white - NEW 2018">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8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M_TT_White_SoftBlack_Jan_26_2018" id="{8C2B2DB0-CA94-4312-A852-89275F4C41DC}" vid="{4904910A-0348-489F-A9AA-56F184D31B04}"/>
    </a:ext>
  </a:extLst>
</a:theme>
</file>

<file path=docProps/app.xml><?xml version="1.0" encoding="utf-8"?>
<Properties xmlns="http://schemas.openxmlformats.org/officeDocument/2006/extended-properties" xmlns:vt="http://schemas.openxmlformats.org/officeDocument/2006/docPropsVTypes">
  <TotalTime>1039</TotalTime>
  <Words>94</Words>
  <Application>Microsoft Office PowerPoint</Application>
  <PresentationFormat>Widescreen</PresentationFormat>
  <Paragraphs>42</Paragraphs>
  <Slides>1</Slides>
  <Notes>0</Notes>
  <HiddenSlides>0</HiddenSlides>
  <MMClips>0</MMClips>
  <ScaleCrop>false</ScaleCrop>
  <HeadingPairs>
    <vt:vector size="8" baseType="variant">
      <vt:variant>
        <vt:lpstr>Fonts Used</vt:lpstr>
      </vt:variant>
      <vt:variant>
        <vt:i4>8</vt:i4>
      </vt:variant>
      <vt:variant>
        <vt:lpstr>Theme</vt:lpstr>
      </vt:variant>
      <vt:variant>
        <vt:i4>9</vt:i4>
      </vt:variant>
      <vt:variant>
        <vt:lpstr>Embedded OLE Servers</vt:lpstr>
      </vt:variant>
      <vt:variant>
        <vt:i4>1</vt:i4>
      </vt:variant>
      <vt:variant>
        <vt:lpstr>Slide Titles</vt:lpstr>
      </vt:variant>
      <vt:variant>
        <vt:i4>1</vt:i4>
      </vt:variant>
    </vt:vector>
  </HeadingPairs>
  <TitlesOfParts>
    <vt:vector size="19" baseType="lpstr">
      <vt:lpstr>Arial</vt:lpstr>
      <vt:lpstr>Calibri</vt:lpstr>
      <vt:lpstr>Segoe</vt:lpstr>
      <vt:lpstr>Segoe UI</vt:lpstr>
      <vt:lpstr>Segoe UI Light</vt:lpstr>
      <vt:lpstr>Segoe UI Semibold</vt:lpstr>
      <vt:lpstr>Segoe UI Semilight</vt:lpstr>
      <vt:lpstr>Wingdings</vt:lpstr>
      <vt:lpstr>1_WHITE TEMPLATE</vt:lpstr>
      <vt:lpstr>3_Windows 10 Template</vt:lpstr>
      <vt:lpstr>WHITE TEMPLATE</vt:lpstr>
      <vt:lpstr>2_LIGHT COLOR TEMPLATE</vt:lpstr>
      <vt:lpstr>MCS Social_story_v1_18Feb15_DV</vt:lpstr>
      <vt:lpstr>LIGHT COLOR TEMPLATE</vt:lpstr>
      <vt:lpstr>2_WHITE TEMPLATE</vt:lpstr>
      <vt:lpstr>Theme1</vt:lpstr>
      <vt:lpstr>4_WHITE TEMPLATE</vt:lpstr>
      <vt:lpstr>think-cell Slide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Cybersecurity Introduction and Overview</dc:title>
  <dc:creator>Mark Simos</dc:creator>
  <cp:lastModifiedBy>Vik Verma</cp:lastModifiedBy>
  <cp:revision>10</cp:revision>
  <dcterms:modified xsi:type="dcterms:W3CDTF">2020-11-05T01:27:36Z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mas@microsoft.com</vt:lpwstr>
  </property>
  <property fmtid="{D5CDD505-2E9C-101B-9397-08002B2CF9AE}" pid="5" name="MSIP_Label_f42aa342-8706-4288-bd11-ebb85995028c_SetDate">
    <vt:lpwstr>2018-04-10T20:31:30.1366392Z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