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9073"/>
  </p:normalViewPr>
  <p:slideViewPr>
    <p:cSldViewPr snapToGrid="0" snapToObjects="1">
      <p:cViewPr varScale="1">
        <p:scale>
          <a:sx n="85" d="100"/>
          <a:sy n="85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8254-1A47-8F49-8FC7-83B119575C0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3C31-EED8-7E41-9844-2B92DC2F9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52" y="527571"/>
            <a:ext cx="10024751" cy="540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480093" y="1454046"/>
            <a:ext cx="344774" cy="3447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465103" y="3053830"/>
            <a:ext cx="344774" cy="3447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480093" y="4592586"/>
            <a:ext cx="344774" cy="3447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728740" y="1454046"/>
            <a:ext cx="344774" cy="3447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 smtClean="0"/>
          </a:p>
        </p:txBody>
      </p:sp>
      <p:sp>
        <p:nvSpPr>
          <p:cNvPr id="9" name="椭圆 8"/>
          <p:cNvSpPr/>
          <p:nvPr/>
        </p:nvSpPr>
        <p:spPr>
          <a:xfrm>
            <a:off x="5751226" y="3020819"/>
            <a:ext cx="344774" cy="3447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751226" y="4604545"/>
            <a:ext cx="344774" cy="3447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824992" y="1454046"/>
            <a:ext cx="344774" cy="3447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824992" y="3020819"/>
            <a:ext cx="344774" cy="3447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824992" y="4604545"/>
            <a:ext cx="344774" cy="3447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361550" y="1364404"/>
            <a:ext cx="524057" cy="5240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10</a:t>
            </a:r>
            <a:endParaRPr kumimoji="1"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2361550" y="2955626"/>
            <a:ext cx="524057" cy="5240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11</a:t>
            </a:r>
            <a:endParaRPr kumimoji="1"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2361550" y="4502944"/>
            <a:ext cx="524057" cy="5240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12</a:t>
            </a:r>
            <a:endParaRPr kumimoji="1" lang="zh-CN" altLang="en-US" sz="1400" dirty="0"/>
          </a:p>
        </p:txBody>
      </p:sp>
      <p:sp>
        <p:nvSpPr>
          <p:cNvPr id="18" name="椭圆 17"/>
          <p:cNvSpPr/>
          <p:nvPr/>
        </p:nvSpPr>
        <p:spPr>
          <a:xfrm>
            <a:off x="9109622" y="5247483"/>
            <a:ext cx="524057" cy="5240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13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24" y="645787"/>
            <a:ext cx="10024751" cy="5400000"/>
          </a:xfr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24" y="552796"/>
            <a:ext cx="10024751" cy="5400000"/>
          </a:xfrm>
        </p:spPr>
      </p:pic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2281"/>
            <a:ext cx="10024751" cy="5400000"/>
          </a:xfrm>
        </p:spPr>
      </p:pic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</a:t>
            </a:r>
            <a:r>
              <a:rPr kumimoji="1" lang="en-US" altLang="zh-CN" dirty="0" smtClean="0"/>
              <a:t>RSS</a:t>
            </a:r>
            <a:r>
              <a:rPr kumimoji="1" lang="zh-CN" altLang="en-US" dirty="0" smtClean="0"/>
              <a:t>分布说明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下面展示</a:t>
            </a:r>
            <a:r>
              <a:rPr kumimoji="1" lang="en-US" altLang="zh-CN" dirty="0" smtClean="0"/>
              <a:t>BLE</a:t>
            </a:r>
            <a:r>
              <a:rPr kumimoji="1" lang="zh-CN" altLang="en-US" dirty="0" smtClean="0"/>
              <a:t>的信号强度分布：其中 红色点为</a:t>
            </a:r>
            <a:r>
              <a:rPr kumimoji="1" lang="en-US" altLang="zh-CN" dirty="0" smtClean="0"/>
              <a:t>BLE</a:t>
            </a:r>
            <a:r>
              <a:rPr kumimoji="1" lang="zh-CN" altLang="en-US" dirty="0" smtClean="0"/>
              <a:t>位置，信号强度采用不同颜色表示，绿色（颜色代码</a:t>
            </a:r>
            <a:r>
              <a:rPr kumimoji="1" lang="en-US" altLang="zh-CN" dirty="0" smtClean="0"/>
              <a:t>00ff00</a:t>
            </a:r>
            <a:r>
              <a:rPr kumimoji="1" lang="zh-CN" altLang="en-US" dirty="0" smtClean="0"/>
              <a:t>）为大于等于</a:t>
            </a:r>
            <a:r>
              <a:rPr kumimoji="1" lang="en-US" altLang="zh-CN" dirty="0" smtClean="0"/>
              <a:t>-70</a:t>
            </a:r>
            <a:r>
              <a:rPr kumimoji="1" lang="zh-CN" altLang="en-US" dirty="0" smtClean="0"/>
              <a:t>，黄绿色（</a:t>
            </a:r>
            <a:r>
              <a:rPr kumimoji="1" lang="en-US" altLang="zh-CN" dirty="0" smtClean="0"/>
              <a:t>88ff00</a:t>
            </a:r>
            <a:r>
              <a:rPr kumimoji="1" lang="zh-CN" altLang="en-US" dirty="0" smtClean="0"/>
              <a:t>）为</a:t>
            </a:r>
            <a:r>
              <a:rPr kumimoji="1" lang="en-US" altLang="zh-CN" dirty="0" smtClean="0"/>
              <a:t>-75</a:t>
            </a:r>
            <a:r>
              <a:rPr kumimoji="1" lang="zh-CN" altLang="en-US" dirty="0" smtClean="0"/>
              <a:t>左右，黄色（</a:t>
            </a:r>
            <a:r>
              <a:rPr kumimoji="1" lang="en-US" altLang="zh-CN" dirty="0" smtClean="0"/>
              <a:t>ffff00</a:t>
            </a:r>
            <a:r>
              <a:rPr kumimoji="1" lang="zh-CN" altLang="en-US" dirty="0" smtClean="0"/>
              <a:t>）为</a:t>
            </a:r>
            <a:r>
              <a:rPr kumimoji="1" lang="en-US" altLang="zh-CN" dirty="0" smtClean="0"/>
              <a:t>-80</a:t>
            </a:r>
            <a:r>
              <a:rPr kumimoji="1" lang="zh-CN" altLang="en-US" dirty="0" smtClean="0"/>
              <a:t>左右，橙色（</a:t>
            </a:r>
            <a:r>
              <a:rPr kumimoji="1" lang="en-US" altLang="zh-CN" dirty="0" smtClean="0"/>
              <a:t>ff8800</a:t>
            </a:r>
            <a:r>
              <a:rPr kumimoji="1" lang="zh-CN" altLang="en-US" dirty="0" smtClean="0"/>
              <a:t>）为</a:t>
            </a:r>
            <a:r>
              <a:rPr kumimoji="1" lang="en-US" altLang="zh-CN" dirty="0" smtClean="0"/>
              <a:t>-85</a:t>
            </a:r>
            <a:r>
              <a:rPr kumimoji="1" lang="zh-CN" altLang="en-US" dirty="0" smtClean="0"/>
              <a:t>左右，红色（</a:t>
            </a:r>
            <a:r>
              <a:rPr kumimoji="1" lang="en-US" altLang="zh-CN" dirty="0" smtClean="0"/>
              <a:t>ff0000</a:t>
            </a:r>
            <a:r>
              <a:rPr kumimoji="1" lang="zh-CN" altLang="en-US" dirty="0" smtClean="0"/>
              <a:t>）为</a:t>
            </a:r>
            <a:r>
              <a:rPr kumimoji="1" lang="en-US" altLang="zh-CN" dirty="0" smtClean="0"/>
              <a:t>-90</a:t>
            </a:r>
            <a:r>
              <a:rPr kumimoji="1" lang="zh-CN" altLang="en-US" dirty="0" smtClean="0"/>
              <a:t>左右</a:t>
            </a:r>
            <a:endParaRPr kumimoji="1" lang="zh-CN" altLang="en-US" dirty="0"/>
          </a:p>
          <a:p>
            <a:r>
              <a:rPr kumimoji="1" lang="zh-CN" altLang="en-US" dirty="0" smtClean="0"/>
              <a:t>针对于</a:t>
            </a:r>
            <a:r>
              <a:rPr kumimoji="1" lang="en-US" altLang="zh-CN" dirty="0" smtClean="0"/>
              <a:t>-82.5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-72.5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-77.5</a:t>
            </a:r>
            <a:r>
              <a:rPr kumimoji="1" lang="zh-CN" altLang="en-US" dirty="0" smtClean="0"/>
              <a:t>等位于中间的情况，颜色代码可能选用（</a:t>
            </a:r>
            <a:r>
              <a:rPr kumimoji="1" lang="en-US" altLang="zh-CN" dirty="0" smtClean="0"/>
              <a:t>ffcc00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44ff00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ccff00</a:t>
            </a:r>
            <a:r>
              <a:rPr kumimoji="1" lang="zh-CN" altLang="en-US" dirty="0" smtClean="0"/>
              <a:t>）等情况，只需关注颜色深浅即可，即绿色向黄色向红色过渡的过程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42" y="4808622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" y="595061"/>
            <a:ext cx="1002475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4791"/>
            <a:ext cx="10024751" cy="5400000"/>
          </a:xfrm>
        </p:spPr>
      </p:pic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9292"/>
            <a:ext cx="10024751" cy="5400000"/>
          </a:xfrm>
        </p:spPr>
      </p:pic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6" y="442615"/>
            <a:ext cx="10024751" cy="5400000"/>
          </a:xfrm>
        </p:spPr>
      </p:pic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36" y="568295"/>
            <a:ext cx="10024751" cy="5400000"/>
          </a:xfrm>
        </p:spPr>
      </p:pic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24" y="568295"/>
            <a:ext cx="10024751" cy="5400000"/>
          </a:xfrm>
        </p:spPr>
      </p:pic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787"/>
            <a:ext cx="10024751" cy="5400000"/>
          </a:xfrm>
        </p:spPr>
      </p:pic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132</Words>
  <Application>Microsoft Macintosh PowerPoint</Application>
  <PresentationFormat>宽屏</PresentationFormat>
  <Paragraphs>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宋体</vt:lpstr>
      <vt:lpstr>Arial</vt:lpstr>
      <vt:lpstr>Office 主题</vt:lpstr>
      <vt:lpstr>PowerPoint 演示文稿</vt:lpstr>
      <vt:lpstr>测试RSS分布说明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2016-04-28T09:58:41Z</dcterms:created>
  <dcterms:modified xsi:type="dcterms:W3CDTF">2016-05-09T07:42:17Z</dcterms:modified>
</cp:coreProperties>
</file>