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22"/>
  </p:notesMasterIdLst>
  <p:sldIdLst>
    <p:sldId id="256" r:id="rId2"/>
    <p:sldId id="257" r:id="rId3"/>
    <p:sldId id="259" r:id="rId4"/>
    <p:sldId id="258" r:id="rId5"/>
    <p:sldId id="278" r:id="rId6"/>
    <p:sldId id="262" r:id="rId7"/>
    <p:sldId id="260" r:id="rId8"/>
    <p:sldId id="264" r:id="rId9"/>
    <p:sldId id="265" r:id="rId10"/>
    <p:sldId id="266" r:id="rId11"/>
    <p:sldId id="267" r:id="rId12"/>
    <p:sldId id="269" r:id="rId13"/>
    <p:sldId id="270" r:id="rId14"/>
    <p:sldId id="268" r:id="rId15"/>
    <p:sldId id="274" r:id="rId16"/>
    <p:sldId id="273" r:id="rId17"/>
    <p:sldId id="275" r:id="rId18"/>
    <p:sldId id="272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831E2-949F-4341-82BA-5B8598AB1C77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E4A1A-8ABE-1246-B99D-05CDF70B4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8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this page is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be common for everyone checking out the website, including those who aren’t members and those who are</a:t>
            </a:r>
            <a:r>
              <a:rPr lang="is-IS" baseline="0" dirty="0" smtClean="0"/>
              <a:t>…would we would</a:t>
            </a:r>
            <a:br>
              <a:rPr lang="is-IS" baseline="0" dirty="0" smtClean="0"/>
            </a:br>
            <a:r>
              <a:rPr lang="is-IS" baseline="0" dirty="0" smtClean="0"/>
              <a:t>want anyone to still be able to have the option to check out a meal?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E4A1A-8ABE-1246-B99D-05CDF70B45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70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can talk about all these requirements, but I was trying as best I could to make this easy too</a:t>
            </a:r>
            <a:r>
              <a:rPr lang="is-IS" baseline="0" dirty="0" smtClean="0"/>
              <a:t>…I thought we’d leave few actual things to</a:t>
            </a:r>
            <a:br>
              <a:rPr lang="is-IS" baseline="0" dirty="0" smtClean="0"/>
            </a:br>
            <a:r>
              <a:rPr lang="is-IS" baseline="0" dirty="0" smtClean="0"/>
              <a:t>enter in here...that creating an account would be most of the info we’d need...the background check would hopefully cover a lot of the other important</a:t>
            </a:r>
          </a:p>
          <a:p>
            <a:r>
              <a:rPr lang="en-US" baseline="0" dirty="0" smtClean="0"/>
              <a:t>p</a:t>
            </a:r>
            <a:r>
              <a:rPr lang="is-IS" baseline="0" dirty="0" smtClean="0"/>
              <a:t>ieces of info</a:t>
            </a:r>
            <a:br>
              <a:rPr lang="is-IS" baseline="0" dirty="0" smtClean="0"/>
            </a:br>
            <a:r>
              <a:rPr lang="is-IS" baseline="0" dirty="0" smtClean="0"/>
              <a:t/>
            </a:r>
            <a:br>
              <a:rPr lang="is-IS" baseline="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E4A1A-8ABE-1246-B99D-05CDF70B45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84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was wondering if</a:t>
            </a:r>
            <a:r>
              <a:rPr lang="en-US" baseline="0" dirty="0" smtClean="0"/>
              <a:t> this could be more of a pop screen over our “Becoming a Chef” page so it doesn’t feel like our user has to jump</a:t>
            </a:r>
            <a:br>
              <a:rPr lang="en-US" baseline="0" dirty="0" smtClean="0"/>
            </a:br>
            <a:r>
              <a:rPr lang="en-US" baseline="0" dirty="0" smtClean="0"/>
              <a:t>to thirty pages to sign up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~Could we contact them via email?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E4A1A-8ABE-1246-B99D-05CDF70B45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64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the background page, I’m hoping</a:t>
            </a:r>
            <a:r>
              <a:rPr lang="en-US" baseline="0" dirty="0" smtClean="0"/>
              <a:t> we can have this as a pop up to our “Becoming a Chef” page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Is there a way we could have the first page of our terms and conditions summarize all the main points and the other (50 or who knows how many else) be all the</a:t>
            </a:r>
            <a:br>
              <a:rPr lang="en-US" baseline="0" dirty="0" smtClean="0"/>
            </a:br>
            <a:r>
              <a:rPr lang="en-US" baseline="0" dirty="0" smtClean="0"/>
              <a:t>legal mumbo jumbo?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E4A1A-8ABE-1246-B99D-05CDF70B45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47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up to us what we think a Chef’s next</a:t>
            </a:r>
            <a:r>
              <a:rPr lang="en-US" baseline="0" dirty="0" smtClean="0"/>
              <a:t> steps should be</a:t>
            </a:r>
            <a:r>
              <a:rPr lang="is-I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E4A1A-8ABE-1246-B99D-05CDF70B45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03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 someone</a:t>
            </a:r>
            <a:r>
              <a:rPr lang="en-US" baseline="0" dirty="0" smtClean="0"/>
              <a:t> have to put in their address before getting to the “Order a Meal” page? I feel like at least a zip code, because otherwise </a:t>
            </a:r>
          </a:p>
          <a:p>
            <a:r>
              <a:rPr lang="en-US" baseline="0" dirty="0" smtClean="0"/>
              <a:t>it’d be pretty darn hard to connect to someone making meals close to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E4A1A-8ABE-1246-B99D-05CDF70B450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93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Would we</a:t>
            </a:r>
            <a:r>
              <a:rPr lang="en-US" baseline="0" dirty="0" smtClean="0"/>
              <a:t> want the options of food be a scroll-down option or an option with a bunch of pages? I’m thinking I’d really like to have the scroll option</a:t>
            </a:r>
            <a:br>
              <a:rPr lang="en-US" baseline="0" dirty="0" smtClean="0"/>
            </a:br>
            <a:r>
              <a:rPr lang="en-US" baseline="0" dirty="0" smtClean="0"/>
              <a:t>Would there be a way to automatically remove dishes that were posted yesterday? 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I thought it’d be cool to have dishes that are either promoted (like promoted posts on Facebook) or are from chefs that have done really good work in the past?</a:t>
            </a:r>
            <a:br>
              <a:rPr lang="en-US" baseline="0" dirty="0" smtClean="0"/>
            </a:br>
            <a:r>
              <a:rPr lang="en-US" baseline="0" dirty="0" smtClean="0"/>
              <a:t>-We talked about the idea of using an algorithm to find chefs and meals with really high ratings and shove down the people who have had not-so-good ratings 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One thing that just hit me</a:t>
            </a:r>
            <a:r>
              <a:rPr lang="is-IS" baseline="0" dirty="0" smtClean="0"/>
              <a:t>…if location services were enabled I don’t know how good this could be, but instead of [or in additiion to] the City, Zip field, what if we included how many minutes away our chef is?</a:t>
            </a:r>
            <a:br>
              <a:rPr lang="is-IS" baseline="0" dirty="0" smtClean="0"/>
            </a:br>
            <a:r>
              <a:rPr lang="is-IS" baseline="0" dirty="0" smtClean="0"/>
              <a:t/>
            </a:r>
            <a:br>
              <a:rPr lang="is-IS" baseline="0" dirty="0" smtClean="0"/>
            </a:br>
            <a:r>
              <a:rPr lang="is-IS" baseline="0" dirty="0" smtClean="0"/>
              <a:t>Where do you guys think it would be good to include the price of the meal?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E4A1A-8ABE-1246-B99D-05CDF70B45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25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Would we want a cool banner</a:t>
            </a:r>
            <a:r>
              <a:rPr lang="en-US" baseline="0" dirty="0" smtClean="0"/>
              <a:t> or something at the top of this page, or make it really straightforward? 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Do we have an option to remember our user’s address so it could be easy if they’re selling from the same place? Legally, do we need our chefs to sell</a:t>
            </a:r>
            <a:br>
              <a:rPr lang="en-US" baseline="0" dirty="0" smtClean="0"/>
            </a:br>
            <a:r>
              <a:rPr lang="en-US" baseline="0" dirty="0" smtClean="0"/>
              <a:t>from a certain location to be considered part of a “catering” service?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To save another page, the confirm button would have a pop up screen that would summarize their submission (i.e. name/type of dish, price, and quantity and ask if the information is correct?) If they say yes, we say something like “Thanks for sharing unique dining experiences with local [platform name] members.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E4A1A-8ABE-1246-B99D-05CDF70B45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2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else would we want for someone to have on</a:t>
            </a:r>
            <a:r>
              <a:rPr lang="en-US" baseline="0" dirty="0" smtClean="0"/>
              <a:t> their own personal page</a:t>
            </a:r>
            <a:r>
              <a:rPr lang="is-IS" baseline="0" dirty="0" smtClean="0"/>
              <a:t>…would we want points or some incentive for our members and chefs to </a:t>
            </a:r>
          </a:p>
          <a:p>
            <a:r>
              <a:rPr lang="en-US" baseline="0" dirty="0" smtClean="0"/>
              <a:t>buy and sell a certain number of meals? I’m not sure how that would work</a:t>
            </a:r>
            <a:r>
              <a:rPr lang="is-IS" baseline="0" dirty="0" smtClean="0"/>
              <a:t>…but that could go under the “favorite dish” option. I’m thinking I’d do something similar</a:t>
            </a:r>
          </a:p>
          <a:p>
            <a:r>
              <a:rPr lang="en-US" baseline="0" dirty="0" smtClean="0"/>
              <a:t>for the Chef’s page</a:t>
            </a:r>
            <a:r>
              <a:rPr lang="is-I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E4A1A-8ABE-1246-B99D-05CDF70B450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63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know Nikhil you and I had talked about a rating page, would we want that to be</a:t>
            </a:r>
            <a:r>
              <a:rPr lang="en-US" baseline="0" dirty="0" smtClean="0"/>
              <a:t> its own separate thing or do you think that having it </a:t>
            </a:r>
          </a:p>
          <a:p>
            <a:r>
              <a:rPr lang="en-US" baseline="0" dirty="0" smtClean="0"/>
              <a:t>just on our member’s page would be enough? I can look more at how </a:t>
            </a:r>
            <a:r>
              <a:rPr lang="en-US" baseline="0" dirty="0" err="1" smtClean="0"/>
              <a:t>AirBnB</a:t>
            </a:r>
            <a:r>
              <a:rPr lang="en-US" baseline="0" dirty="0" smtClean="0"/>
              <a:t> does it, but for whatever reason, I really like how simple</a:t>
            </a:r>
          </a:p>
          <a:p>
            <a:r>
              <a:rPr lang="en-US" baseline="0" dirty="0" smtClean="0"/>
              <a:t>their member pages are.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E4A1A-8ABE-1246-B99D-05CDF70B450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63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this page is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be common for everyone checking out the website, including those who aren’t members and those who are</a:t>
            </a:r>
            <a:r>
              <a:rPr lang="is-IS" baseline="0" dirty="0" smtClean="0"/>
              <a:t>…would we would</a:t>
            </a:r>
            <a:br>
              <a:rPr lang="is-IS" baseline="0" dirty="0" smtClean="0"/>
            </a:br>
            <a:r>
              <a:rPr lang="is-IS" baseline="0" dirty="0" smtClean="0"/>
              <a:t>want anyone to still be able to have the option to check out a meal?</a:t>
            </a:r>
            <a:br>
              <a:rPr lang="is-IS" baseline="0" dirty="0" smtClean="0"/>
            </a:br>
            <a:r>
              <a:rPr lang="is-IS" baseline="0" dirty="0" smtClean="0"/>
              <a:t/>
            </a:r>
            <a:br>
              <a:rPr lang="is-IS" baseline="0" dirty="0" smtClean="0"/>
            </a:br>
            <a:r>
              <a:rPr lang="is-IS" baseline="0" dirty="0" smtClean="0"/>
              <a:t>~Have an enable location services option </a:t>
            </a:r>
          </a:p>
          <a:p>
            <a:endParaRPr lang="is-IS" baseline="0" dirty="0" smtClean="0"/>
          </a:p>
          <a:p>
            <a:r>
              <a:rPr lang="is-IS" baseline="0" dirty="0" smtClean="0"/>
              <a:t>If they click join platform here we could send them to a page that says-hey it looks like you’re already a member, are you ready to order some unique dishes?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E4A1A-8ABE-1246-B99D-05CDF70B45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70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was thinking we could even save things about addresses here until</a:t>
            </a:r>
            <a:r>
              <a:rPr lang="en-US" baseline="0" dirty="0" smtClean="0"/>
              <a:t> we get to the pages where someone’s either order a meal or selling one.</a:t>
            </a:r>
            <a:br>
              <a:rPr lang="en-US" baseline="0" dirty="0" smtClean="0"/>
            </a:br>
            <a:r>
              <a:rPr lang="en-US" baseline="0" dirty="0" smtClean="0"/>
              <a:t>We could have a page that asks the user to enter in their address (we could ask if they want our services to remember it) or they can enable </a:t>
            </a:r>
            <a:br>
              <a:rPr lang="en-US" baseline="0" dirty="0" smtClean="0"/>
            </a:br>
            <a:r>
              <a:rPr lang="en-US" baseline="0" dirty="0" smtClean="0"/>
              <a:t>location services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I want this to be exceptionally easy to start getting meals. I’m guessing the page for becoming a chef will be a little more complicated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Nikhil-I know you mentioned at what point would someone be completed with the process? Do we want someone to have to click done to </a:t>
            </a:r>
            <a:br>
              <a:rPr lang="en-US" baseline="0" dirty="0" smtClean="0"/>
            </a:br>
            <a:r>
              <a:rPr lang="en-US" baseline="0" dirty="0" smtClean="0"/>
              <a:t>officially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E4A1A-8ABE-1246-B99D-05CDF70B45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29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was thinking we could even save things about addresses here until</a:t>
            </a:r>
            <a:r>
              <a:rPr lang="en-US" baseline="0" dirty="0" smtClean="0"/>
              <a:t> we get to the pages where someone’s either order a meal or selling one.</a:t>
            </a:r>
            <a:br>
              <a:rPr lang="en-US" baseline="0" dirty="0" smtClean="0"/>
            </a:br>
            <a:r>
              <a:rPr lang="en-US" baseline="0" dirty="0" smtClean="0"/>
              <a:t>We could have a page that asks the user to enter in their address (we could ask if they want our services to remember it) or they can enable </a:t>
            </a:r>
            <a:br>
              <a:rPr lang="en-US" baseline="0" dirty="0" smtClean="0"/>
            </a:br>
            <a:r>
              <a:rPr lang="en-US" baseline="0" dirty="0" smtClean="0"/>
              <a:t>location services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I want this to be exceptionally easy to start getting meals. I’m guessing the page for becoming a chef will be a little more complicated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Nikhil-I know you mentioned at what point would someone be completed with the process? Do we want someone to have to click done to </a:t>
            </a:r>
            <a:br>
              <a:rPr lang="en-US" baseline="0" dirty="0" smtClean="0"/>
            </a:br>
            <a:r>
              <a:rPr lang="en-US" baseline="0" dirty="0" smtClean="0"/>
              <a:t>officially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E4A1A-8ABE-1246-B99D-05CDF70B45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29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was thinking we could even save things about addresses here until</a:t>
            </a:r>
            <a:r>
              <a:rPr lang="en-US" baseline="0" dirty="0" smtClean="0"/>
              <a:t> we get to the pages where someone’s either order a meal or selling one.</a:t>
            </a:r>
            <a:br>
              <a:rPr lang="en-US" baseline="0" dirty="0" smtClean="0"/>
            </a:br>
            <a:r>
              <a:rPr lang="en-US" baseline="0" dirty="0" smtClean="0"/>
              <a:t>We could have a page that asks the user to enter in their address (we could ask if they want our services to remember it) or they can enable </a:t>
            </a:r>
            <a:br>
              <a:rPr lang="en-US" baseline="0" dirty="0" smtClean="0"/>
            </a:br>
            <a:r>
              <a:rPr lang="en-US" baseline="0" dirty="0" smtClean="0"/>
              <a:t>location services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I want this to be exceptionally easy to start getting meals. I’m guessing the page for becoming a chef will be a little more complicated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Nikhil-I know you mentioned at what point would someone be completed with the process? Do we want someone to have to click done to </a:t>
            </a:r>
            <a:br>
              <a:rPr lang="en-US" baseline="0" dirty="0" smtClean="0"/>
            </a:br>
            <a:r>
              <a:rPr lang="en-US" baseline="0" dirty="0" smtClean="0"/>
              <a:t>officially 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E4A1A-8ABE-1246-B99D-05CDF70B45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29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this page is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be common for everyone checking out the website, including those who aren’t members and those who are</a:t>
            </a:r>
            <a:r>
              <a:rPr lang="is-IS" baseline="0" dirty="0" smtClean="0"/>
              <a:t>…would we would</a:t>
            </a:r>
            <a:br>
              <a:rPr lang="is-IS" baseline="0" dirty="0" smtClean="0"/>
            </a:br>
            <a:r>
              <a:rPr lang="is-IS" baseline="0" dirty="0" smtClean="0"/>
              <a:t>want anyone to still be able to have the option to check out a meal?</a:t>
            </a:r>
            <a:br>
              <a:rPr lang="is-IS" baseline="0" dirty="0" smtClean="0"/>
            </a:br>
            <a:r>
              <a:rPr lang="is-IS" baseline="0" dirty="0" smtClean="0"/>
              <a:t/>
            </a:r>
            <a:br>
              <a:rPr lang="is-IS" baseline="0" dirty="0" smtClean="0"/>
            </a:br>
            <a:r>
              <a:rPr lang="is-IS" baseline="0" dirty="0" smtClean="0"/>
              <a:t>~Have an enable location services option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E4A1A-8ABE-1246-B99D-05CDF70B45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70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can talk about all these requirements, but I was trying as best I could to make this easy too</a:t>
            </a:r>
            <a:r>
              <a:rPr lang="is-IS" baseline="0" dirty="0" smtClean="0"/>
              <a:t>…I thought we’d leave few actual things to</a:t>
            </a:r>
            <a:br>
              <a:rPr lang="is-IS" baseline="0" dirty="0" smtClean="0"/>
            </a:br>
            <a:r>
              <a:rPr lang="is-IS" baseline="0" dirty="0" smtClean="0"/>
              <a:t>enter in here...that creating an account would be most of the info we’d need...the background check would hopefully cover a lot of the other important</a:t>
            </a:r>
          </a:p>
          <a:p>
            <a:r>
              <a:rPr lang="en-US" baseline="0" dirty="0" smtClean="0"/>
              <a:t>p</a:t>
            </a:r>
            <a:r>
              <a:rPr lang="is-IS" baseline="0" dirty="0" smtClean="0"/>
              <a:t>ieces of info</a:t>
            </a:r>
            <a:br>
              <a:rPr lang="is-IS" baseline="0" dirty="0" smtClean="0"/>
            </a:br>
            <a:r>
              <a:rPr lang="is-IS" baseline="0" dirty="0" smtClean="0"/>
              <a:t/>
            </a:r>
            <a:br>
              <a:rPr lang="is-IS" baseline="0" dirty="0" smtClean="0"/>
            </a:br>
            <a:r>
              <a:rPr lang="is-IS" baseline="0" dirty="0" smtClean="0"/>
              <a:t>“create an account,””or log in,” and “terms and services” would be in hyperlinks. The log in button could be a hyperlink that goes to a pop up with the username and password page??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E4A1A-8ABE-1246-B99D-05CDF70B45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84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can talk about all these requirements, but I was trying as best I could to make this easy too</a:t>
            </a:r>
            <a:r>
              <a:rPr lang="is-IS" baseline="0" dirty="0" smtClean="0"/>
              <a:t>…I thought we’d leave few actual things to</a:t>
            </a:r>
            <a:br>
              <a:rPr lang="is-IS" baseline="0" dirty="0" smtClean="0"/>
            </a:br>
            <a:r>
              <a:rPr lang="is-IS" baseline="0" dirty="0" smtClean="0"/>
              <a:t>enter in here...that creating an account would be most of the info we’d need...the background check would hopefully cover a lot of the other important</a:t>
            </a:r>
          </a:p>
          <a:p>
            <a:r>
              <a:rPr lang="en-US" baseline="0" dirty="0" smtClean="0"/>
              <a:t>p</a:t>
            </a:r>
            <a:r>
              <a:rPr lang="is-IS" baseline="0" dirty="0" smtClean="0"/>
              <a:t>ieces of info</a:t>
            </a:r>
            <a:br>
              <a:rPr lang="is-IS" baseline="0" dirty="0" smtClean="0"/>
            </a:br>
            <a:r>
              <a:rPr lang="is-IS" baseline="0" dirty="0" smtClean="0"/>
              <a:t/>
            </a:r>
            <a:br>
              <a:rPr lang="is-IS" baseline="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E4A1A-8ABE-1246-B99D-05CDF70B45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84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can talk about all these requirements, but I was trying as best I could to make this easy too</a:t>
            </a:r>
            <a:r>
              <a:rPr lang="is-IS" baseline="0" dirty="0" smtClean="0"/>
              <a:t>…I thought we’d leave few actual things to</a:t>
            </a:r>
            <a:br>
              <a:rPr lang="is-IS" baseline="0" dirty="0" smtClean="0"/>
            </a:br>
            <a:r>
              <a:rPr lang="is-IS" baseline="0" dirty="0" smtClean="0"/>
              <a:t>enter in here...that creating an account would be most of the info we’d need...the background check would hopefully cover a lot of the other important</a:t>
            </a:r>
          </a:p>
          <a:p>
            <a:r>
              <a:rPr lang="en-US" baseline="0" dirty="0" smtClean="0"/>
              <a:t>p</a:t>
            </a:r>
            <a:r>
              <a:rPr lang="is-IS" baseline="0" dirty="0" smtClean="0"/>
              <a:t>ieces of info</a:t>
            </a:r>
            <a:br>
              <a:rPr lang="is-IS" baseline="0" dirty="0" smtClean="0"/>
            </a:br>
            <a:r>
              <a:rPr lang="is-IS" baseline="0" dirty="0" smtClean="0"/>
              <a:t/>
            </a:r>
            <a:br>
              <a:rPr lang="is-IS" baseline="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2E4A1A-8ABE-1246-B99D-05CDF70B45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84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34D8DEE8-7A87-4E01-8ADE-4C49CDD43F74}" type="datetime1">
              <a:rPr lang="en-US" smtClean="0"/>
              <a:pPr/>
              <a:t>11/26/15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8BBF0-342D-409A-9C0A-B1B451E92883}" type="datetime1">
              <a:rPr lang="en-US" smtClean="0"/>
              <a:pPr/>
              <a:t>11/26/15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11/26/15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11/26/15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11/26/15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11/26/15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936542C1-4E96-413B-B72E-6C4B39D85C9D}" type="datetime1">
              <a:rPr lang="en-US" smtClean="0"/>
              <a:pPr/>
              <a:t>11/26/15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F0542AA2-D442-471A-9D69-80392E1E581D}" type="datetime1">
              <a:rPr lang="en-US" smtClean="0"/>
              <a:pPr/>
              <a:t>11/26/15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EC43563C-D9B3-4432-B336-144C997D6215}" type="datetime1">
              <a:rPr lang="en-US" smtClean="0"/>
              <a:pPr/>
              <a:t>11/26/15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slide" Target="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slide" Target="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slide" Target="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4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4" Type="http://schemas.openxmlformats.org/officeDocument/2006/relationships/slide" Target="slide5.xml"/><Relationship Id="rId5" Type="http://schemas.openxmlformats.org/officeDocument/2006/relationships/slide" Target="slide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4" Type="http://schemas.openxmlformats.org/officeDocument/2006/relationships/slide" Target="slide18.xml"/><Relationship Id="rId5" Type="http://schemas.openxmlformats.org/officeDocument/2006/relationships/slide" Target="slide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slide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4" Type="http://schemas.openxmlformats.org/officeDocument/2006/relationships/slide" Target="slide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4" Type="http://schemas.openxmlformats.org/officeDocument/2006/relationships/slide" Target="slide18.xml"/><Relationship Id="rId5" Type="http://schemas.openxmlformats.org/officeDocument/2006/relationships/slide" Target="slide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4" Type="http://schemas.openxmlformats.org/officeDocument/2006/relationships/slide" Target="slide6.xml"/><Relationship Id="rId5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4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Our Kick-Butt Platform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Website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53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Becoming a Chef-Brand New User</a:t>
            </a:r>
            <a:endParaRPr lang="en-US" dirty="0"/>
          </a:p>
        </p:txBody>
      </p:sp>
      <p:sp>
        <p:nvSpPr>
          <p:cNvPr id="4" name="Up Ribbon 3"/>
          <p:cNvSpPr/>
          <p:nvPr/>
        </p:nvSpPr>
        <p:spPr>
          <a:xfrm>
            <a:off x="2607734" y="2353733"/>
            <a:ext cx="3945466" cy="423334"/>
          </a:xfrm>
          <a:prstGeom prst="ribbon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Becoming a Chef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61067" y="3014133"/>
            <a:ext cx="5638800" cy="4741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Our chefs are critical to providing unique dining experiences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With such an important role, we require a couple extra steps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761067" y="3810000"/>
            <a:ext cx="563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First, create an account or log in </a:t>
            </a:r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Agree to a background check</a:t>
            </a:r>
            <a:r>
              <a:rPr lang="en-US" dirty="0"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Agree to our </a:t>
            </a:r>
            <a:endParaRPr lang="en-US" dirty="0"/>
          </a:p>
        </p:txBody>
      </p:sp>
      <p:sp>
        <p:nvSpPr>
          <p:cNvPr id="6" name="Action Button: Custom 5">
            <a:hlinkClick r:id="rId3" action="ppaction://hlinksldjump" highlightClick="1"/>
          </p:cNvPr>
          <p:cNvSpPr/>
          <p:nvPr/>
        </p:nvSpPr>
        <p:spPr>
          <a:xfrm>
            <a:off x="3352799" y="4459532"/>
            <a:ext cx="1693334" cy="229063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Terms and services</a:t>
            </a:r>
          </a:p>
        </p:txBody>
      </p:sp>
    </p:spTree>
    <p:extLst>
      <p:ext uri="{BB962C8B-B14F-4D97-AF65-F5344CB8AC3E}">
        <p14:creationId xmlns:p14="http://schemas.microsoft.com/office/powerpoint/2010/main" val="2285132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Becoming a Chef-Brand New User</a:t>
            </a:r>
            <a:endParaRPr lang="en-US" dirty="0"/>
          </a:p>
        </p:txBody>
      </p:sp>
      <p:sp>
        <p:nvSpPr>
          <p:cNvPr id="4" name="Up Ribbon 3"/>
          <p:cNvSpPr/>
          <p:nvPr/>
        </p:nvSpPr>
        <p:spPr>
          <a:xfrm>
            <a:off x="2607734" y="2353733"/>
            <a:ext cx="3945466" cy="423334"/>
          </a:xfrm>
          <a:prstGeom prst="ribbon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Becoming a Chef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61067" y="3014133"/>
            <a:ext cx="5638800" cy="4741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Our chefs are critical to providing unique dining experiences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With such an important role, we require a couple extra steps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761067" y="3810000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First, create an account or log in </a:t>
            </a:r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Agree to a background check</a:t>
            </a:r>
            <a:r>
              <a:rPr lang="en-US" dirty="0"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Agree to our terms and services </a:t>
            </a:r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>
              <a:sym typeface="Zapf Dingbats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ym typeface="Zapf Dingbats"/>
              </a:rPr>
              <a:t>Click Next Steps</a:t>
            </a:r>
            <a:endParaRPr lang="en-US" dirty="0"/>
          </a:p>
        </p:txBody>
      </p:sp>
      <p:sp>
        <p:nvSpPr>
          <p:cNvPr id="7" name="Action Button: Custom 6">
            <a:hlinkClick r:id="rId3" action="ppaction://hlinksldjump" highlightClick="1"/>
          </p:cNvPr>
          <p:cNvSpPr/>
          <p:nvPr/>
        </p:nvSpPr>
        <p:spPr>
          <a:xfrm>
            <a:off x="3285068" y="5130800"/>
            <a:ext cx="2590800" cy="2540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041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Check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6267" y="2319867"/>
            <a:ext cx="6434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clicking “I agree” you agree to get contacted by [background check company] to submit a background check</a:t>
            </a:r>
            <a:endParaRPr lang="en-US" dirty="0"/>
          </a:p>
        </p:txBody>
      </p:sp>
      <p:sp>
        <p:nvSpPr>
          <p:cNvPr id="5" name="Action Button: Custom 4">
            <a:hlinkClick r:id="rId3" action="ppaction://hlinksldjump" highlightClick="1"/>
          </p:cNvPr>
          <p:cNvSpPr/>
          <p:nvPr/>
        </p:nvSpPr>
        <p:spPr>
          <a:xfrm>
            <a:off x="3158067" y="3217333"/>
            <a:ext cx="2794000" cy="237067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agree</a:t>
            </a:r>
            <a:endParaRPr lang="en-US" dirty="0"/>
          </a:p>
        </p:txBody>
      </p:sp>
      <p:sp>
        <p:nvSpPr>
          <p:cNvPr id="6" name="Action Button: Custom 5">
            <a:hlinkClick r:id="" action="ppaction://noaction" highlightClick="1"/>
          </p:cNvPr>
          <p:cNvSpPr/>
          <p:nvPr/>
        </p:nvSpPr>
        <p:spPr>
          <a:xfrm>
            <a:off x="3158067" y="3835399"/>
            <a:ext cx="2794000" cy="186267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Why a background check?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588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and Conditions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3333" y="2201333"/>
            <a:ext cx="575733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Only one box with all our terms and conditions, set up like Apple’s where there are 50-odd pages but they all show up in one box.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" name="Action Button: Custom 4">
            <a:hlinkClick r:id="rId3" action="ppaction://hlinksldjump" highlightClick="1"/>
          </p:cNvPr>
          <p:cNvSpPr/>
          <p:nvPr/>
        </p:nvSpPr>
        <p:spPr>
          <a:xfrm>
            <a:off x="1693333" y="4826000"/>
            <a:ext cx="4030134" cy="270933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agree to the terms and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32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4" name="Up Ribbon 3"/>
          <p:cNvSpPr/>
          <p:nvPr/>
        </p:nvSpPr>
        <p:spPr>
          <a:xfrm>
            <a:off x="1095023" y="2020067"/>
            <a:ext cx="6965245" cy="689266"/>
          </a:xfrm>
          <a:prstGeom prst="ribbon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Thanks for your interest in becoming a [platform name] chef, you are an important link in the Movement to give people quality dishes. 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320800" y="3234267"/>
            <a:ext cx="65193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You will be contacted with more information on performing a background check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 will reach out to request a food sample and to see your food preparation skills as soon as we get the results of  background check in!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 a [amount of time] you will be ready to sell high quality meals to local [platform name] eaters</a:t>
            </a:r>
            <a:endParaRPr lang="en-US" dirty="0"/>
          </a:p>
        </p:txBody>
      </p:sp>
      <p:sp>
        <p:nvSpPr>
          <p:cNvPr id="6" name="Action Button: Custom 5">
            <a:hlinkClick r:id="rId3" action="ppaction://hlinksldjump" highlightClick="1"/>
          </p:cNvPr>
          <p:cNvSpPr/>
          <p:nvPr/>
        </p:nvSpPr>
        <p:spPr>
          <a:xfrm>
            <a:off x="3663298" y="5388719"/>
            <a:ext cx="1953760" cy="179082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225628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Order a Meal-Before Seeing Dishes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2533" y="2020067"/>
            <a:ext cx="585893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                     	          </a:t>
            </a:r>
          </a:p>
          <a:p>
            <a:pPr algn="ctr"/>
            <a:r>
              <a:rPr lang="en-US" dirty="0" smtClean="0"/>
              <a:t>Zip Code</a:t>
            </a:r>
            <a:endParaRPr lang="en-US" dirty="0"/>
          </a:p>
          <a:p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88924" y="3302000"/>
            <a:ext cx="1188537" cy="1862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55125</a:t>
            </a:r>
            <a:endParaRPr lang="en-US" dirty="0"/>
          </a:p>
        </p:txBody>
      </p:sp>
      <p:sp>
        <p:nvSpPr>
          <p:cNvPr id="6" name="Curved Up Ribbon 5"/>
          <p:cNvSpPr/>
          <p:nvPr/>
        </p:nvSpPr>
        <p:spPr>
          <a:xfrm>
            <a:off x="2201333" y="2150533"/>
            <a:ext cx="4673600" cy="440267"/>
          </a:xfrm>
          <a:prstGeom prst="ellipseRibbon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Please enter in your zip code so we can connect you to local chefs</a:t>
            </a:r>
          </a:p>
        </p:txBody>
      </p:sp>
    </p:spTree>
    <p:extLst>
      <p:ext uri="{BB962C8B-B14F-4D97-AF65-F5344CB8AC3E}">
        <p14:creationId xmlns:p14="http://schemas.microsoft.com/office/powerpoint/2010/main" val="3672308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a Meal</a:t>
            </a:r>
            <a:endParaRPr lang="en-US" dirty="0"/>
          </a:p>
        </p:txBody>
      </p:sp>
      <p:sp>
        <p:nvSpPr>
          <p:cNvPr id="4" name="Frame 3"/>
          <p:cNvSpPr/>
          <p:nvPr/>
        </p:nvSpPr>
        <p:spPr>
          <a:xfrm>
            <a:off x="1388532" y="2204733"/>
            <a:ext cx="1118791" cy="976233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/>
          <p:cNvSpPr/>
          <p:nvPr/>
        </p:nvSpPr>
        <p:spPr>
          <a:xfrm>
            <a:off x="1388533" y="3413456"/>
            <a:ext cx="1118790" cy="99308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1388533" y="4684565"/>
            <a:ext cx="1118790" cy="915795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0934" y="2437811"/>
            <a:ext cx="71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Picture of dish</a:t>
            </a:r>
            <a:endParaRPr lang="en-US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1540933" y="3574846"/>
            <a:ext cx="71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Picture of dish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1540933" y="4876801"/>
            <a:ext cx="71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Picture of dish</a:t>
            </a: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2692400" y="2267429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of dish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92400" y="3540668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of dish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92400" y="4648200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of dish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96465" y="2267429"/>
            <a:ext cx="140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City, Zip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96465" y="3540668"/>
            <a:ext cx="140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City, Zip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96465" y="4692135"/>
            <a:ext cx="140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City, Zip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53466" y="2776365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Rating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453466" y="4063888"/>
            <a:ext cx="184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Rating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453466" y="4637957"/>
            <a:ext cx="184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Rating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540933" y="2776365"/>
            <a:ext cx="142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Meals Filled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540933" y="3956099"/>
            <a:ext cx="142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Meals Filled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86219" y="5215194"/>
            <a:ext cx="142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Meals Filled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329266" y="1835401"/>
            <a:ext cx="272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Enable Location Services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53466" y="2281285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53466" y="3552015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53466" y="5078544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Rating</a:t>
            </a:r>
          </a:p>
        </p:txBody>
      </p:sp>
      <p:sp>
        <p:nvSpPr>
          <p:cNvPr id="22" name="Action Button: Custom 21">
            <a:hlinkClick r:id="rId3" action="ppaction://hlinksldjump" highlightClick="1"/>
          </p:cNvPr>
          <p:cNvSpPr/>
          <p:nvPr/>
        </p:nvSpPr>
        <p:spPr>
          <a:xfrm>
            <a:off x="5808133" y="1927734"/>
            <a:ext cx="2065867" cy="184666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Advanced Search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1" name="Action Button: Custom 30">
            <a:hlinkClick r:id="rId4" action="ppaction://hlinksldjump" highlightClick="1"/>
          </p:cNvPr>
          <p:cNvSpPr/>
          <p:nvPr/>
        </p:nvSpPr>
        <p:spPr>
          <a:xfrm>
            <a:off x="2726267" y="2776365"/>
            <a:ext cx="1540933" cy="276999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Chef [user] name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34" name="Action Button: Custom 33">
            <a:hlinkClick r:id="rId4" action="ppaction://hlinksldjump" highlightClick="1"/>
          </p:cNvPr>
          <p:cNvSpPr/>
          <p:nvPr/>
        </p:nvSpPr>
        <p:spPr>
          <a:xfrm>
            <a:off x="2726267" y="4233098"/>
            <a:ext cx="1540933" cy="173445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Chef [user] name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35" name="Action Button: Custom 34">
            <a:hlinkClick r:id="rId4" action="ppaction://hlinksldjump" highlightClick="1"/>
          </p:cNvPr>
          <p:cNvSpPr/>
          <p:nvPr/>
        </p:nvSpPr>
        <p:spPr>
          <a:xfrm>
            <a:off x="2692401" y="5215195"/>
            <a:ext cx="1574800" cy="232682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Chef [user] name</a:t>
            </a:r>
            <a:endParaRPr 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52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Search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95570" y="2458298"/>
            <a:ext cx="3581892" cy="2442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Type of food: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95570" y="2702500"/>
            <a:ext cx="3581892" cy="2279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Price: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95570" y="2930421"/>
            <a:ext cx="3581892" cy="2767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Location: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95570" y="3207183"/>
            <a:ext cx="3581892" cy="2442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Chef Rating: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95570" y="3451385"/>
            <a:ext cx="3581892" cy="2279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Dish Rating:</a:t>
            </a:r>
            <a:endParaRPr lang="en-US" dirty="0"/>
          </a:p>
        </p:txBody>
      </p:sp>
      <p:sp>
        <p:nvSpPr>
          <p:cNvPr id="10" name="Action Button: Custom 9">
            <a:hlinkClick r:id="rId2" action="ppaction://hlinksldjump" highlightClick="1"/>
          </p:cNvPr>
          <p:cNvSpPr/>
          <p:nvPr/>
        </p:nvSpPr>
        <p:spPr>
          <a:xfrm>
            <a:off x="3386516" y="4265391"/>
            <a:ext cx="2409636" cy="211642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845632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Sell a Dish</a:t>
            </a:r>
            <a:endParaRPr lang="en-US" dirty="0"/>
          </a:p>
        </p:txBody>
      </p:sp>
      <p:sp>
        <p:nvSpPr>
          <p:cNvPr id="4" name="Frame 3"/>
          <p:cNvSpPr/>
          <p:nvPr/>
        </p:nvSpPr>
        <p:spPr>
          <a:xfrm>
            <a:off x="1563007" y="2311777"/>
            <a:ext cx="1725821" cy="1481491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0041" y="2653659"/>
            <a:ext cx="9605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Attach an image of your dish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663298" y="2311777"/>
            <a:ext cx="3288828" cy="3418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Name of Dish: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63298" y="3052522"/>
            <a:ext cx="3288828" cy="374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Number of plates: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63298" y="3426965"/>
            <a:ext cx="3288828" cy="3642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Price: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88828" y="4509593"/>
            <a:ext cx="2653856" cy="3093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63298" y="3791186"/>
            <a:ext cx="3288828" cy="2869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Address: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63298" y="2653659"/>
            <a:ext cx="3288828" cy="3988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Type of Dish: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70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Page</a:t>
            </a:r>
            <a:endParaRPr lang="en-US" dirty="0"/>
          </a:p>
        </p:txBody>
      </p:sp>
      <p:sp>
        <p:nvSpPr>
          <p:cNvPr id="4" name="Frame 3"/>
          <p:cNvSpPr/>
          <p:nvPr/>
        </p:nvSpPr>
        <p:spPr>
          <a:xfrm>
            <a:off x="1416475" y="2409458"/>
            <a:ext cx="1628133" cy="136753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9790" y="2702499"/>
            <a:ext cx="781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Add a profile picture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565611" y="2795069"/>
            <a:ext cx="3012045" cy="2930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Username: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65611" y="2409458"/>
            <a:ext cx="3012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Member’s Name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565611" y="3141708"/>
            <a:ext cx="3012045" cy="2611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Favroite</a:t>
            </a:r>
            <a:r>
              <a:rPr lang="en-US" dirty="0" smtClean="0"/>
              <a:t> Dish: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16474" y="4135150"/>
            <a:ext cx="53565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Ratings and Reviews (average rating)</a:t>
            </a:r>
          </a:p>
          <a:p>
            <a:r>
              <a:rPr lang="en-US" dirty="0" smtClean="0"/>
              <a:t>~[ ] Person A review</a:t>
            </a:r>
            <a:br>
              <a:rPr lang="en-US" dirty="0" smtClean="0"/>
            </a:br>
            <a:r>
              <a:rPr lang="en-US" dirty="0" smtClean="0"/>
              <a:t>~[ } Person B review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I’m thinking something here that looks a lot like </a:t>
            </a:r>
            <a:r>
              <a:rPr lang="en-US" dirty="0" err="1" smtClean="0"/>
              <a:t>AirBnB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63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92655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HomePage</a:t>
            </a:r>
            <a:r>
              <a:rPr lang="en-US" dirty="0" smtClean="0"/>
              <a:t>-New Visitor</a:t>
            </a:r>
            <a:br>
              <a:rPr lang="en-US" dirty="0" smtClean="0"/>
            </a:br>
            <a:r>
              <a:rPr lang="en-US" dirty="0" smtClean="0"/>
              <a:t>(or someone not logged 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024" y="2119257"/>
            <a:ext cx="6965244" cy="3603812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Action Button: Custom 3">
            <a:hlinkClick r:id="" action="ppaction://noaction" highlightClick="1"/>
          </p:cNvPr>
          <p:cNvSpPr/>
          <p:nvPr/>
        </p:nvSpPr>
        <p:spPr>
          <a:xfrm>
            <a:off x="1095024" y="2119257"/>
            <a:ext cx="1936043" cy="590076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Username:      </a:t>
            </a:r>
            <a:br>
              <a:rPr lang="en-US" sz="1200" dirty="0" smtClean="0"/>
            </a:br>
            <a:r>
              <a:rPr lang="en-US" sz="1200" dirty="0" smtClean="0"/>
              <a:t>Password:</a:t>
            </a:r>
          </a:p>
          <a:p>
            <a:pPr algn="ctr"/>
            <a:r>
              <a:rPr lang="en-US" sz="1200" dirty="0" smtClean="0"/>
              <a:t>Log in using Facebook</a:t>
            </a:r>
            <a:endParaRPr lang="en-US" sz="1200" dirty="0"/>
          </a:p>
        </p:txBody>
      </p:sp>
      <p:sp>
        <p:nvSpPr>
          <p:cNvPr id="6" name="Action Button: Custom 5">
            <a:hlinkClick r:id="rId3" action="ppaction://hlinksldjump" highlightClick="1"/>
          </p:cNvPr>
          <p:cNvSpPr/>
          <p:nvPr/>
        </p:nvSpPr>
        <p:spPr>
          <a:xfrm>
            <a:off x="3031067" y="2119257"/>
            <a:ext cx="1913466" cy="590076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a Meal</a:t>
            </a:r>
            <a:endParaRPr lang="en-US" dirty="0"/>
          </a:p>
        </p:txBody>
      </p:sp>
      <p:sp>
        <p:nvSpPr>
          <p:cNvPr id="7" name="Action Button: Custom 6">
            <a:hlinkClick r:id="" action="ppaction://noaction" highlightClick="1"/>
          </p:cNvPr>
          <p:cNvSpPr/>
          <p:nvPr/>
        </p:nvSpPr>
        <p:spPr>
          <a:xfrm>
            <a:off x="4944533" y="2119257"/>
            <a:ext cx="1557867" cy="590076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Sell a Dish</a:t>
            </a:r>
            <a:endParaRPr lang="en-US" dirty="0"/>
          </a:p>
        </p:txBody>
      </p:sp>
      <p:sp>
        <p:nvSpPr>
          <p:cNvPr id="8" name="Action Button: Custom 7">
            <a:hlinkClick r:id="rId4" action="ppaction://hlinksldjump" highlightClick="1"/>
          </p:cNvPr>
          <p:cNvSpPr/>
          <p:nvPr/>
        </p:nvSpPr>
        <p:spPr>
          <a:xfrm>
            <a:off x="6502400" y="2119257"/>
            <a:ext cx="1557868" cy="590076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(Platform)</a:t>
            </a:r>
            <a:endParaRPr lang="en-US" dirty="0"/>
          </a:p>
        </p:txBody>
      </p:sp>
      <p:sp>
        <p:nvSpPr>
          <p:cNvPr id="9" name="Action Button: Custom 8">
            <a:hlinkClick r:id="rId5" action="ppaction://hlinksldjump" highlightClick="1"/>
          </p:cNvPr>
          <p:cNvSpPr/>
          <p:nvPr/>
        </p:nvSpPr>
        <p:spPr>
          <a:xfrm>
            <a:off x="1095023" y="5080000"/>
            <a:ext cx="1936044" cy="643069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Becoming a Chef</a:t>
            </a:r>
            <a:endParaRPr lang="en-US" dirty="0"/>
          </a:p>
        </p:txBody>
      </p:sp>
      <p:sp>
        <p:nvSpPr>
          <p:cNvPr id="12" name="Action Button: Custom 11">
            <a:hlinkClick r:id="" action="ppaction://noaction" highlightClick="1"/>
          </p:cNvPr>
          <p:cNvSpPr/>
          <p:nvPr/>
        </p:nvSpPr>
        <p:spPr>
          <a:xfrm>
            <a:off x="6502400" y="5080000"/>
            <a:ext cx="1557868" cy="643069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13" name="Double Wave 12"/>
          <p:cNvSpPr/>
          <p:nvPr/>
        </p:nvSpPr>
        <p:spPr>
          <a:xfrm>
            <a:off x="2607732" y="3234267"/>
            <a:ext cx="4334934" cy="1337733"/>
          </a:xfrm>
          <a:prstGeom prst="doubleWav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5" name="Up Ribbon 14"/>
          <p:cNvSpPr/>
          <p:nvPr/>
        </p:nvSpPr>
        <p:spPr>
          <a:xfrm>
            <a:off x="3234267" y="5215467"/>
            <a:ext cx="3098800" cy="507602"/>
          </a:xfrm>
          <a:prstGeom prst="ribbon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Slogan/</a:t>
            </a:r>
            <a:r>
              <a:rPr lang="en-US" sz="1200" smtClean="0"/>
              <a:t>something catchy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095023" y="1857647"/>
            <a:ext cx="19360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</a:rPr>
              <a:t>Enable location services</a:t>
            </a:r>
          </a:p>
        </p:txBody>
      </p:sp>
    </p:spTree>
    <p:extLst>
      <p:ext uri="{BB962C8B-B14F-4D97-AF65-F5344CB8AC3E}">
        <p14:creationId xmlns:p14="http://schemas.microsoft.com/office/powerpoint/2010/main" val="3877052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Page</a:t>
            </a:r>
            <a:endParaRPr lang="en-US" dirty="0"/>
          </a:p>
        </p:txBody>
      </p:sp>
      <p:sp>
        <p:nvSpPr>
          <p:cNvPr id="4" name="Frame 3"/>
          <p:cNvSpPr/>
          <p:nvPr/>
        </p:nvSpPr>
        <p:spPr>
          <a:xfrm>
            <a:off x="1416475" y="2409458"/>
            <a:ext cx="1628133" cy="136753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9790" y="2702499"/>
            <a:ext cx="781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Add a profile picture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565611" y="2795069"/>
            <a:ext cx="3012045" cy="2930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Username: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65611" y="2409458"/>
            <a:ext cx="3012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Member’s Name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565611" y="3141708"/>
            <a:ext cx="3012045" cy="2611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Signature Dish: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16474" y="4135150"/>
            <a:ext cx="53565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Ratings and Reviews (average rating)</a:t>
            </a:r>
          </a:p>
          <a:p>
            <a:r>
              <a:rPr lang="en-US" dirty="0" smtClean="0"/>
              <a:t>~[ ] Person A review</a:t>
            </a:r>
            <a:br>
              <a:rPr lang="en-US" dirty="0" smtClean="0"/>
            </a:br>
            <a:r>
              <a:rPr lang="en-US" dirty="0" smtClean="0"/>
              <a:t>~[ } Person B review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I’m thinking something here that looks a lot like </a:t>
            </a:r>
            <a:r>
              <a:rPr lang="en-US" dirty="0" err="1" smtClean="0"/>
              <a:t>AirBnB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10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HomePage</a:t>
            </a:r>
            <a:r>
              <a:rPr lang="en-US" dirty="0" smtClean="0"/>
              <a:t>-Logged In Visitor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024" y="2119257"/>
            <a:ext cx="6965244" cy="3603812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Action Button: Custom 3">
            <a:hlinkClick r:id="" action="ppaction://noaction" highlightClick="1"/>
          </p:cNvPr>
          <p:cNvSpPr/>
          <p:nvPr/>
        </p:nvSpPr>
        <p:spPr>
          <a:xfrm>
            <a:off x="1095024" y="2119257"/>
            <a:ext cx="1936043" cy="590076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Hello, User! </a:t>
            </a:r>
            <a:br>
              <a:rPr lang="en-US" dirty="0" smtClean="0"/>
            </a:br>
            <a:r>
              <a:rPr lang="en-US" dirty="0" smtClean="0"/>
              <a:t>(# notifications)</a:t>
            </a:r>
            <a:endParaRPr lang="en-US" dirty="0"/>
          </a:p>
        </p:txBody>
      </p:sp>
      <p:sp>
        <p:nvSpPr>
          <p:cNvPr id="6" name="Action Button: Custom 5">
            <a:hlinkClick r:id="rId3" action="ppaction://hlinksldjump" highlightClick="1"/>
          </p:cNvPr>
          <p:cNvSpPr/>
          <p:nvPr/>
        </p:nvSpPr>
        <p:spPr>
          <a:xfrm>
            <a:off x="3031067" y="2119257"/>
            <a:ext cx="1913466" cy="590076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a Meal</a:t>
            </a:r>
            <a:endParaRPr lang="en-US" dirty="0"/>
          </a:p>
        </p:txBody>
      </p:sp>
      <p:sp>
        <p:nvSpPr>
          <p:cNvPr id="7" name="Action Button: Custom 6">
            <a:hlinkClick r:id="rId4" action="ppaction://hlinksldjump" highlightClick="1"/>
          </p:cNvPr>
          <p:cNvSpPr/>
          <p:nvPr/>
        </p:nvSpPr>
        <p:spPr>
          <a:xfrm>
            <a:off x="4944533" y="2119257"/>
            <a:ext cx="1557867" cy="590076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Sell a Dish</a:t>
            </a:r>
            <a:endParaRPr lang="en-US" dirty="0"/>
          </a:p>
        </p:txBody>
      </p:sp>
      <p:sp>
        <p:nvSpPr>
          <p:cNvPr id="8" name="Action Button: Custom 7">
            <a:hlinkClick r:id="" action="ppaction://noaction" highlightClick="1"/>
          </p:cNvPr>
          <p:cNvSpPr/>
          <p:nvPr/>
        </p:nvSpPr>
        <p:spPr>
          <a:xfrm>
            <a:off x="6502400" y="2119257"/>
            <a:ext cx="1557868" cy="590076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(Platform)</a:t>
            </a:r>
            <a:endParaRPr lang="en-US" dirty="0"/>
          </a:p>
        </p:txBody>
      </p:sp>
      <p:sp>
        <p:nvSpPr>
          <p:cNvPr id="9" name="Action Button: Custom 8">
            <a:hlinkClick r:id="rId5" action="ppaction://hlinksldjump" highlightClick="1"/>
          </p:cNvPr>
          <p:cNvSpPr/>
          <p:nvPr/>
        </p:nvSpPr>
        <p:spPr>
          <a:xfrm>
            <a:off x="1095023" y="5080000"/>
            <a:ext cx="1936044" cy="643069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Becoming a Chef</a:t>
            </a:r>
            <a:endParaRPr lang="en-US" dirty="0"/>
          </a:p>
        </p:txBody>
      </p:sp>
      <p:sp>
        <p:nvSpPr>
          <p:cNvPr id="12" name="Action Button: Custom 11">
            <a:hlinkClick r:id="" action="ppaction://noaction" highlightClick="1"/>
          </p:cNvPr>
          <p:cNvSpPr/>
          <p:nvPr/>
        </p:nvSpPr>
        <p:spPr>
          <a:xfrm>
            <a:off x="6502400" y="5080000"/>
            <a:ext cx="1557868" cy="643069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13" name="Double Wave 12"/>
          <p:cNvSpPr/>
          <p:nvPr/>
        </p:nvSpPr>
        <p:spPr>
          <a:xfrm>
            <a:off x="2607732" y="3234267"/>
            <a:ext cx="4334934" cy="1337733"/>
          </a:xfrm>
          <a:prstGeom prst="doubleWav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5" name="Up Ribbon 14"/>
          <p:cNvSpPr/>
          <p:nvPr/>
        </p:nvSpPr>
        <p:spPr>
          <a:xfrm>
            <a:off x="3234267" y="5215467"/>
            <a:ext cx="3098800" cy="507602"/>
          </a:xfrm>
          <a:prstGeom prst="ribbon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Slogan/something catchy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095023" y="1889262"/>
            <a:ext cx="1936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</a:rPr>
              <a:t>Enable location services</a:t>
            </a:r>
            <a:endParaRPr lang="en-US" sz="11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91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024" y="2119257"/>
            <a:ext cx="6965244" cy="3603812"/>
          </a:xfrm>
        </p:spPr>
        <p:txBody>
          <a:bodyPr/>
          <a:lstStyle/>
          <a:p>
            <a:pPr lvl="5"/>
            <a:endParaRPr lang="en-US" dirty="0"/>
          </a:p>
        </p:txBody>
      </p:sp>
      <p:sp>
        <p:nvSpPr>
          <p:cNvPr id="4" name="Curved Up Ribbon 3"/>
          <p:cNvSpPr/>
          <p:nvPr/>
        </p:nvSpPr>
        <p:spPr>
          <a:xfrm>
            <a:off x="2218266" y="1839857"/>
            <a:ext cx="4707467" cy="558800"/>
          </a:xfrm>
          <a:prstGeom prst="ellipseRibbon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You’re a minute away from enjoying great dishes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878667" y="3523860"/>
            <a:ext cx="3403600" cy="2370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Name:           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8667" y="3760927"/>
            <a:ext cx="3403600" cy="2370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Email: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78667" y="3997994"/>
            <a:ext cx="3403600" cy="25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Username: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78667" y="4251994"/>
            <a:ext cx="3403600" cy="25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78667" y="4505994"/>
            <a:ext cx="3403600" cy="2201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Repeat Password:</a:t>
            </a:r>
            <a:endParaRPr lang="en-US" dirty="0"/>
          </a:p>
        </p:txBody>
      </p:sp>
      <p:sp>
        <p:nvSpPr>
          <p:cNvPr id="12" name="Action Button: Custom 11">
            <a:hlinkClick r:id="rId3" action="ppaction://hlinksldjump" highlightClick="1"/>
          </p:cNvPr>
          <p:cNvSpPr/>
          <p:nvPr/>
        </p:nvSpPr>
        <p:spPr>
          <a:xfrm>
            <a:off x="2878667" y="5274947"/>
            <a:ext cx="3403600" cy="2032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878667" y="4882013"/>
            <a:ext cx="3403600" cy="2370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Create an account using Facebook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2878667" y="2700362"/>
            <a:ext cx="3403600" cy="1628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Username: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878667" y="2863163"/>
            <a:ext cx="3403600" cy="1790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49330" y="2437747"/>
            <a:ext cx="2100291" cy="1649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Already a member?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3549331" y="3256024"/>
            <a:ext cx="2100290" cy="1139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 an account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98308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6801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Join Platform-From Home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024" y="2119257"/>
            <a:ext cx="6965244" cy="3603812"/>
          </a:xfrm>
        </p:spPr>
        <p:txBody>
          <a:bodyPr/>
          <a:lstStyle/>
          <a:p>
            <a:pPr lvl="5"/>
            <a:endParaRPr lang="en-US" dirty="0"/>
          </a:p>
        </p:txBody>
      </p:sp>
      <p:sp>
        <p:nvSpPr>
          <p:cNvPr id="4" name="Curved Up Ribbon 3"/>
          <p:cNvSpPr/>
          <p:nvPr/>
        </p:nvSpPr>
        <p:spPr>
          <a:xfrm>
            <a:off x="2218266" y="1839857"/>
            <a:ext cx="4707467" cy="558800"/>
          </a:xfrm>
          <a:prstGeom prst="ellipseRibbon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You’re a minute away from enjoying great dishes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878667" y="3523860"/>
            <a:ext cx="3403600" cy="2370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Name:           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8667" y="3760927"/>
            <a:ext cx="3403600" cy="2370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Email: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78667" y="3997994"/>
            <a:ext cx="3403600" cy="25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Username: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78667" y="4251994"/>
            <a:ext cx="3403600" cy="25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78667" y="4505994"/>
            <a:ext cx="3403600" cy="2201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Repeat Password:</a:t>
            </a:r>
            <a:endParaRPr lang="en-US" dirty="0"/>
          </a:p>
        </p:txBody>
      </p:sp>
      <p:sp>
        <p:nvSpPr>
          <p:cNvPr id="12" name="Action Button: Custom 11">
            <a:hlinkClick r:id="rId3" action="ppaction://hlinksldjump" highlightClick="1"/>
          </p:cNvPr>
          <p:cNvSpPr/>
          <p:nvPr/>
        </p:nvSpPr>
        <p:spPr>
          <a:xfrm>
            <a:off x="2878667" y="5621469"/>
            <a:ext cx="3403600" cy="2032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878667" y="4882013"/>
            <a:ext cx="3403600" cy="2370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Create an account using Facebook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2878667" y="2700362"/>
            <a:ext cx="3403600" cy="1628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Username: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878667" y="2863163"/>
            <a:ext cx="3403600" cy="1790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49330" y="2437747"/>
            <a:ext cx="2100291" cy="1649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Already a member?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3549331" y="3256024"/>
            <a:ext cx="2100290" cy="1139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 an account</a:t>
            </a:r>
            <a:endParaRPr lang="en-US" sz="1400" dirty="0"/>
          </a:p>
        </p:txBody>
      </p:sp>
      <p:sp>
        <p:nvSpPr>
          <p:cNvPr id="6" name="Action Button: Custom 5">
            <a:hlinkClick r:id="rId4" action="ppaction://hlinksldjump" highlightClick="1"/>
          </p:cNvPr>
          <p:cNvSpPr/>
          <p:nvPr/>
        </p:nvSpPr>
        <p:spPr>
          <a:xfrm>
            <a:off x="2878667" y="5274758"/>
            <a:ext cx="3403600" cy="245111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Become a Chef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93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Join Platform-From Becoming a Chef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024" y="2119257"/>
            <a:ext cx="6965244" cy="3603812"/>
          </a:xfrm>
        </p:spPr>
        <p:txBody>
          <a:bodyPr/>
          <a:lstStyle/>
          <a:p>
            <a:pPr lvl="5"/>
            <a:endParaRPr lang="en-US" dirty="0"/>
          </a:p>
        </p:txBody>
      </p:sp>
      <p:sp>
        <p:nvSpPr>
          <p:cNvPr id="4" name="Curved Up Ribbon 3"/>
          <p:cNvSpPr/>
          <p:nvPr/>
        </p:nvSpPr>
        <p:spPr>
          <a:xfrm>
            <a:off x="2218266" y="2119257"/>
            <a:ext cx="4707467" cy="558800"/>
          </a:xfrm>
          <a:prstGeom prst="ellipseRibbon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You’re a minute away from sharing your great dishes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878667" y="2988733"/>
            <a:ext cx="3403600" cy="2370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Name:           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78667" y="3225800"/>
            <a:ext cx="3403600" cy="2370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Email: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78667" y="3462867"/>
            <a:ext cx="3403600" cy="25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Username: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78667" y="3716867"/>
            <a:ext cx="3403600" cy="254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Password: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78667" y="3970867"/>
            <a:ext cx="3403600" cy="2201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Repeat Password:</a:t>
            </a:r>
            <a:endParaRPr lang="en-US" dirty="0"/>
          </a:p>
        </p:txBody>
      </p:sp>
      <p:sp>
        <p:nvSpPr>
          <p:cNvPr id="12" name="Action Button: Custom 11">
            <a:hlinkClick r:id="rId3" action="ppaction://hlinksldjump" highlightClick="1"/>
          </p:cNvPr>
          <p:cNvSpPr/>
          <p:nvPr/>
        </p:nvSpPr>
        <p:spPr>
          <a:xfrm>
            <a:off x="2878667" y="5088068"/>
            <a:ext cx="3403600" cy="2032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878667" y="4538133"/>
            <a:ext cx="3403600" cy="2370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Create an account using Facebook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75860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HomePage</a:t>
            </a:r>
            <a:r>
              <a:rPr lang="en-US" dirty="0" smtClean="0"/>
              <a:t>-First Time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024" y="2119257"/>
            <a:ext cx="6965244" cy="3603812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Action Button: Custom 3">
            <a:hlinkClick r:id="" action="ppaction://noaction" highlightClick="1"/>
          </p:cNvPr>
          <p:cNvSpPr/>
          <p:nvPr/>
        </p:nvSpPr>
        <p:spPr>
          <a:xfrm>
            <a:off x="1095024" y="2119257"/>
            <a:ext cx="1936043" cy="590076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Welcome, User! </a:t>
            </a:r>
            <a:br>
              <a:rPr lang="en-US" dirty="0" smtClean="0"/>
            </a:br>
            <a:r>
              <a:rPr lang="en-US" dirty="0" smtClean="0"/>
              <a:t>1 </a:t>
            </a:r>
            <a:r>
              <a:rPr lang="en-US" dirty="0" err="1" smtClean="0"/>
              <a:t>Notifaction</a:t>
            </a:r>
            <a:endParaRPr lang="en-US" dirty="0"/>
          </a:p>
        </p:txBody>
      </p:sp>
      <p:sp>
        <p:nvSpPr>
          <p:cNvPr id="6" name="Action Button: Custom 5">
            <a:hlinkClick r:id="rId3" action="ppaction://hlinksldjump" highlightClick="1"/>
          </p:cNvPr>
          <p:cNvSpPr/>
          <p:nvPr/>
        </p:nvSpPr>
        <p:spPr>
          <a:xfrm>
            <a:off x="3031067" y="2119257"/>
            <a:ext cx="1913466" cy="590076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a Meal</a:t>
            </a:r>
            <a:endParaRPr lang="en-US" dirty="0"/>
          </a:p>
        </p:txBody>
      </p:sp>
      <p:sp>
        <p:nvSpPr>
          <p:cNvPr id="7" name="Action Button: Custom 6">
            <a:hlinkClick r:id="rId4" action="ppaction://hlinksldjump" highlightClick="1"/>
          </p:cNvPr>
          <p:cNvSpPr/>
          <p:nvPr/>
        </p:nvSpPr>
        <p:spPr>
          <a:xfrm>
            <a:off x="4944533" y="2119257"/>
            <a:ext cx="1557867" cy="590076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Sell a Dish</a:t>
            </a:r>
            <a:endParaRPr lang="en-US" dirty="0"/>
          </a:p>
        </p:txBody>
      </p:sp>
      <p:sp>
        <p:nvSpPr>
          <p:cNvPr id="8" name="Action Button: Custom 7">
            <a:hlinkClick r:id="" action="ppaction://noaction" highlightClick="1"/>
          </p:cNvPr>
          <p:cNvSpPr/>
          <p:nvPr/>
        </p:nvSpPr>
        <p:spPr>
          <a:xfrm>
            <a:off x="6502400" y="2119257"/>
            <a:ext cx="1557868" cy="590076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(Platform)</a:t>
            </a:r>
            <a:endParaRPr lang="en-US" dirty="0"/>
          </a:p>
        </p:txBody>
      </p:sp>
      <p:sp>
        <p:nvSpPr>
          <p:cNvPr id="9" name="Action Button: Custom 8">
            <a:hlinkClick r:id="rId5" action="ppaction://hlinksldjump" highlightClick="1"/>
          </p:cNvPr>
          <p:cNvSpPr/>
          <p:nvPr/>
        </p:nvSpPr>
        <p:spPr>
          <a:xfrm>
            <a:off x="1095023" y="5080000"/>
            <a:ext cx="1936044" cy="643069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Becoming a Chef</a:t>
            </a:r>
            <a:endParaRPr lang="en-US" dirty="0"/>
          </a:p>
        </p:txBody>
      </p:sp>
      <p:sp>
        <p:nvSpPr>
          <p:cNvPr id="12" name="Action Button: Custom 11">
            <a:hlinkClick r:id="" action="ppaction://noaction" highlightClick="1"/>
          </p:cNvPr>
          <p:cNvSpPr/>
          <p:nvPr/>
        </p:nvSpPr>
        <p:spPr>
          <a:xfrm>
            <a:off x="6502400" y="5080000"/>
            <a:ext cx="1557868" cy="643069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13" name="Double Wave 12"/>
          <p:cNvSpPr/>
          <p:nvPr/>
        </p:nvSpPr>
        <p:spPr>
          <a:xfrm>
            <a:off x="2607732" y="3234267"/>
            <a:ext cx="4334934" cy="1337733"/>
          </a:xfrm>
          <a:prstGeom prst="doubleWav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5" name="Up Ribbon 14"/>
          <p:cNvSpPr/>
          <p:nvPr/>
        </p:nvSpPr>
        <p:spPr>
          <a:xfrm>
            <a:off x="3234267" y="5215467"/>
            <a:ext cx="3098800" cy="507602"/>
          </a:xfrm>
          <a:prstGeom prst="ribbon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Slogan/something </a:t>
            </a:r>
            <a:r>
              <a:rPr lang="en-US" sz="1200" dirty="0" err="1" smtClean="0"/>
              <a:t>catchu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095023" y="1857647"/>
            <a:ext cx="1936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</a:rPr>
              <a:t>Enable location services</a:t>
            </a:r>
            <a:endParaRPr lang="en-US" sz="11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30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Becoming a Chef-Brand New User</a:t>
            </a:r>
            <a:endParaRPr lang="en-US" dirty="0"/>
          </a:p>
        </p:txBody>
      </p:sp>
      <p:sp>
        <p:nvSpPr>
          <p:cNvPr id="4" name="Up Ribbon 3"/>
          <p:cNvSpPr/>
          <p:nvPr/>
        </p:nvSpPr>
        <p:spPr>
          <a:xfrm>
            <a:off x="2607734" y="2353733"/>
            <a:ext cx="3945466" cy="423334"/>
          </a:xfrm>
          <a:prstGeom prst="ribbon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Becoming a Chef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61067" y="3014133"/>
            <a:ext cx="5638800" cy="4741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Our chefs are critical to providing unique dining experiences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With such an important role, we require a couple extra steps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761067" y="3810000"/>
            <a:ext cx="563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First,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Agree to a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Agree to our </a:t>
            </a:r>
            <a:endParaRPr lang="en-US" dirty="0"/>
          </a:p>
        </p:txBody>
      </p:sp>
      <p:sp>
        <p:nvSpPr>
          <p:cNvPr id="6" name="Action Button: Custom 5">
            <a:hlinkClick r:id="rId3" action="ppaction://hlinksldjump" highlightClick="1"/>
          </p:cNvPr>
          <p:cNvSpPr/>
          <p:nvPr/>
        </p:nvSpPr>
        <p:spPr>
          <a:xfrm>
            <a:off x="3352799" y="4459532"/>
            <a:ext cx="1693334" cy="229063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Terms and services</a:t>
            </a:r>
          </a:p>
        </p:txBody>
      </p:sp>
      <p:sp>
        <p:nvSpPr>
          <p:cNvPr id="7" name="Action Button: Custom 6">
            <a:hlinkClick r:id="rId4" action="ppaction://hlinksldjump" highlightClick="1"/>
          </p:cNvPr>
          <p:cNvSpPr/>
          <p:nvPr/>
        </p:nvSpPr>
        <p:spPr>
          <a:xfrm>
            <a:off x="2726267" y="3810000"/>
            <a:ext cx="2150533" cy="2540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 an account</a:t>
            </a:r>
            <a:endParaRPr lang="en-US" sz="1400" dirty="0"/>
          </a:p>
        </p:txBody>
      </p:sp>
      <p:sp>
        <p:nvSpPr>
          <p:cNvPr id="8" name="Action Button: Custom 7">
            <a:hlinkClick r:id="rId5" action="ppaction://hlinksldjump" highlightClick="1"/>
          </p:cNvPr>
          <p:cNvSpPr/>
          <p:nvPr/>
        </p:nvSpPr>
        <p:spPr>
          <a:xfrm>
            <a:off x="3352799" y="4182533"/>
            <a:ext cx="1693334" cy="1524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Background Check</a:t>
            </a:r>
            <a:endParaRPr lang="en-US" sz="1400" dirty="0"/>
          </a:p>
        </p:txBody>
      </p:sp>
      <p:sp>
        <p:nvSpPr>
          <p:cNvPr id="9" name="Action Button: Custom 8">
            <a:hlinkClick r:id="" action="ppaction://noaction" highlightClick="1"/>
          </p:cNvPr>
          <p:cNvSpPr/>
          <p:nvPr/>
        </p:nvSpPr>
        <p:spPr>
          <a:xfrm>
            <a:off x="5046133" y="3810000"/>
            <a:ext cx="1507067" cy="2540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r>
              <a:rPr lang="en-US" dirty="0" smtClean="0"/>
              <a:t>r log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30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Becoming a Chef-User</a:t>
            </a:r>
            <a:endParaRPr lang="en-US" dirty="0"/>
          </a:p>
        </p:txBody>
      </p:sp>
      <p:sp>
        <p:nvSpPr>
          <p:cNvPr id="4" name="Up Ribbon 3"/>
          <p:cNvSpPr/>
          <p:nvPr/>
        </p:nvSpPr>
        <p:spPr>
          <a:xfrm>
            <a:off x="2607734" y="2353733"/>
            <a:ext cx="3945466" cy="423334"/>
          </a:xfrm>
          <a:prstGeom prst="ribbon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Becoming a Chef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61067" y="3014133"/>
            <a:ext cx="5638800" cy="4741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Our chefs are critical to providing unique dining experiences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With such an important role, we require a couple extra steps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761067" y="3810000"/>
            <a:ext cx="563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First, create an account or log in </a:t>
            </a:r>
            <a:r>
              <a:rPr lang="en-US" dirty="0" smtClean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Agree to a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Agree to our </a:t>
            </a:r>
            <a:endParaRPr lang="en-US" dirty="0"/>
          </a:p>
        </p:txBody>
      </p:sp>
      <p:sp>
        <p:nvSpPr>
          <p:cNvPr id="6" name="Action Button: Custom 5">
            <a:hlinkClick r:id="rId3" action="ppaction://hlinksldjump" highlightClick="1"/>
          </p:cNvPr>
          <p:cNvSpPr/>
          <p:nvPr/>
        </p:nvSpPr>
        <p:spPr>
          <a:xfrm>
            <a:off x="3352799" y="4459532"/>
            <a:ext cx="1693334" cy="229063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Terms and services</a:t>
            </a:r>
          </a:p>
        </p:txBody>
      </p:sp>
      <p:sp>
        <p:nvSpPr>
          <p:cNvPr id="8" name="Action Button: Custom 7">
            <a:hlinkClick r:id="rId4" action="ppaction://hlinksldjump" highlightClick="1"/>
          </p:cNvPr>
          <p:cNvSpPr/>
          <p:nvPr/>
        </p:nvSpPr>
        <p:spPr>
          <a:xfrm>
            <a:off x="3352799" y="4182533"/>
            <a:ext cx="1693334" cy="15240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Background Check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22085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2192</TotalTime>
  <Words>1319</Words>
  <Application>Microsoft Macintosh PowerPoint</Application>
  <PresentationFormat>On-screen Show (4:3)</PresentationFormat>
  <Paragraphs>230</Paragraphs>
  <Slides>20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Pushpin</vt:lpstr>
      <vt:lpstr>Our Kick-Butt Platform</vt:lpstr>
      <vt:lpstr>HomePage-New Visitor (or someone not logged in)</vt:lpstr>
      <vt:lpstr>HomePage-Logged In Visitor</vt:lpstr>
      <vt:lpstr>Join Platform</vt:lpstr>
      <vt:lpstr>Join Platform-From Home page</vt:lpstr>
      <vt:lpstr>Join Platform-From Becoming a Chef Page</vt:lpstr>
      <vt:lpstr>HomePage-First Time User</vt:lpstr>
      <vt:lpstr>Becoming a Chef-Brand New User</vt:lpstr>
      <vt:lpstr>Becoming a Chef-User</vt:lpstr>
      <vt:lpstr>Becoming a Chef-Brand New User</vt:lpstr>
      <vt:lpstr>Becoming a Chef-Brand New User</vt:lpstr>
      <vt:lpstr>Background Check</vt:lpstr>
      <vt:lpstr>Terms and Conditions</vt:lpstr>
      <vt:lpstr>Next Steps</vt:lpstr>
      <vt:lpstr>Order a Meal-Before Seeing Dishes</vt:lpstr>
      <vt:lpstr>Order a Meal</vt:lpstr>
      <vt:lpstr>Advanced Search</vt:lpstr>
      <vt:lpstr>Sell a Dish</vt:lpstr>
      <vt:lpstr>User Page</vt:lpstr>
      <vt:lpstr>Chef Page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Kick-Butt Platform</dc:title>
  <dc:creator>Marcus</dc:creator>
  <cp:lastModifiedBy>Marcus</cp:lastModifiedBy>
  <cp:revision>29</cp:revision>
  <dcterms:created xsi:type="dcterms:W3CDTF">2015-11-27T03:03:26Z</dcterms:created>
  <dcterms:modified xsi:type="dcterms:W3CDTF">2015-11-28T15:36:15Z</dcterms:modified>
</cp:coreProperties>
</file>