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handoutMasterIdLst>
    <p:handoutMasterId r:id="rId11"/>
  </p:handoutMasterIdLst>
  <p:sldIdLst>
    <p:sldId id="1089" r:id="rId4"/>
    <p:sldId id="1616" r:id="rId5"/>
    <p:sldId id="1622" r:id="rId6"/>
    <p:sldId id="797" r:id="rId7"/>
    <p:sldId id="1623" r:id="rId8"/>
    <p:sldId id="1624" r:id="rId9"/>
  </p:sldIdLst>
  <p:sldSz cx="10801350" cy="684053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仲安" initials="张仲安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757"/>
    <a:srgbClr val="ED6C00"/>
    <a:srgbClr val="00A6E9"/>
    <a:srgbClr val="DA5120"/>
    <a:srgbClr val="D55029"/>
    <a:srgbClr val="3C3C3B"/>
    <a:srgbClr val="D94C30"/>
    <a:srgbClr val="0092D2"/>
    <a:srgbClr val="FF66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3890" autoAdjust="0"/>
  </p:normalViewPr>
  <p:slideViewPr>
    <p:cSldViewPr>
      <p:cViewPr varScale="1">
        <p:scale>
          <a:sx n="107" d="100"/>
          <a:sy n="107" d="100"/>
        </p:scale>
        <p:origin x="-1470" y="-96"/>
      </p:cViewPr>
      <p:guideLst>
        <p:guide orient="horz" pos="2154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AFB5C-4BB2-EB45-B97D-4D9136184B38}" type="datetime1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743EA-3042-4653-9E44-C327AC2165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179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467B57A-6FB8-F546-B697-D9F4F7FAA86C}" type="datetime1">
              <a:rPr lang="zh-CN" altLang="en-US" smtClean="0"/>
              <a:t>2016/9/21</a:t>
            </a:fld>
            <a:endParaRPr lang="en-US"/>
          </a:p>
        </p:txBody>
      </p:sp>
      <p:sp>
        <p:nvSpPr>
          <p:cNvPr id="3584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722313" y="685800"/>
            <a:ext cx="5413375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88E1209-891D-4799-844B-A0504B4325F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32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8E1209-891D-4799-844B-A0504B4325F8}" type="slidenum">
              <a:rPr lang="zh-CN" alt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6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9625" y="2125663"/>
            <a:ext cx="9182100" cy="146526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0838" y="3876675"/>
            <a:ext cx="7559675" cy="174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1595438"/>
            <a:ext cx="9721850" cy="4514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1138" y="274638"/>
            <a:ext cx="2430462" cy="58356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274638"/>
            <a:ext cx="7138988" cy="5835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9625" y="2125663"/>
            <a:ext cx="9182100" cy="146526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0838" y="3876675"/>
            <a:ext cx="7559675" cy="174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595438"/>
            <a:ext cx="9721850" cy="4514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2488" y="4395788"/>
            <a:ext cx="9182100" cy="13589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2488" y="2898775"/>
            <a:ext cx="9182100" cy="14970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595438"/>
            <a:ext cx="4784725" cy="4514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76875" y="1595438"/>
            <a:ext cx="4784725" cy="4514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750" y="1531938"/>
            <a:ext cx="4772025" cy="638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9750" y="2170113"/>
            <a:ext cx="4772025" cy="39401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400" y="1531938"/>
            <a:ext cx="4775200" cy="638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400" y="2170113"/>
            <a:ext cx="4775200" cy="39401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595438"/>
            <a:ext cx="9721850" cy="4514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3050"/>
            <a:ext cx="3554413" cy="11588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2750" y="273050"/>
            <a:ext cx="6038850" cy="583723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9750" y="1431925"/>
            <a:ext cx="3554413" cy="4678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725" y="4787900"/>
            <a:ext cx="6480175" cy="5651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725" y="611188"/>
            <a:ext cx="6480175" cy="410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725" y="5353050"/>
            <a:ext cx="6480175" cy="803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1595438"/>
            <a:ext cx="9721850" cy="4514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1138" y="274638"/>
            <a:ext cx="2430462" cy="58356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274638"/>
            <a:ext cx="7138988" cy="5835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9625" y="2125663"/>
            <a:ext cx="9182100" cy="146526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0847" y="3876675"/>
            <a:ext cx="7559675" cy="174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3" y="274646"/>
            <a:ext cx="9721851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3" y="1595446"/>
            <a:ext cx="9721851" cy="4514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2488" y="4395788"/>
            <a:ext cx="9182100" cy="13589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2488" y="2898783"/>
            <a:ext cx="9182100" cy="14970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3" y="274646"/>
            <a:ext cx="9721851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60" y="1595446"/>
            <a:ext cx="4784725" cy="4514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76884" y="1595446"/>
            <a:ext cx="4784725" cy="4514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3" y="274646"/>
            <a:ext cx="9721851" cy="1139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750" y="1531938"/>
            <a:ext cx="4772026" cy="638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9750" y="2170121"/>
            <a:ext cx="4772026" cy="39401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401" y="1531938"/>
            <a:ext cx="4775200" cy="638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401" y="2170121"/>
            <a:ext cx="4775200" cy="39401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3" y="274646"/>
            <a:ext cx="9721851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2488" y="4395788"/>
            <a:ext cx="9182100" cy="13589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2488" y="2898775"/>
            <a:ext cx="9182100" cy="14970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60" y="273058"/>
            <a:ext cx="3554413" cy="11588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2750" y="273058"/>
            <a:ext cx="6038850" cy="583723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9760" y="1431933"/>
            <a:ext cx="3554413" cy="4678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726" y="4787900"/>
            <a:ext cx="6480174" cy="5651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726" y="611196"/>
            <a:ext cx="6480174" cy="410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726" y="5353050"/>
            <a:ext cx="6480174" cy="803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3" y="274646"/>
            <a:ext cx="9721851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3" y="1595446"/>
            <a:ext cx="9721851" cy="4514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1138" y="274646"/>
            <a:ext cx="2430462" cy="58356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274646"/>
            <a:ext cx="7138988" cy="5835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595438"/>
            <a:ext cx="4784725" cy="4514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76875" y="1595438"/>
            <a:ext cx="4784725" cy="4514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750" y="1531938"/>
            <a:ext cx="4772025" cy="638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9750" y="2170113"/>
            <a:ext cx="4772025" cy="39401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400" y="1531938"/>
            <a:ext cx="4775200" cy="638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400" y="2170113"/>
            <a:ext cx="4775200" cy="39401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3050"/>
            <a:ext cx="3554413" cy="11588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2750" y="273050"/>
            <a:ext cx="6038850" cy="583723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9750" y="1431925"/>
            <a:ext cx="3554413" cy="4678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725" y="4787900"/>
            <a:ext cx="6480175" cy="5651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725" y="611188"/>
            <a:ext cx="6480175" cy="410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725" y="5353050"/>
            <a:ext cx="6480175" cy="803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" y="413"/>
            <a:ext cx="10792486" cy="6839708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 userDrawn="1"/>
        </p:nvSpPr>
        <p:spPr>
          <a:xfrm>
            <a:off x="10224541" y="6401990"/>
            <a:ext cx="2520950" cy="474663"/>
          </a:xfrm>
          <a:prstGeom prst="rect">
            <a:avLst/>
          </a:prstGeom>
          <a:ln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4F6803A0-F4B8-4153-A6D3-D432810FC537}" type="slidenum">
              <a:rPr lang="en-US" sz="1600" b="0" i="0" smtClean="0">
                <a:latin typeface="Microsoft YaHei"/>
                <a:cs typeface="Microsoft YaHei"/>
              </a:rPr>
              <a:pPr>
                <a:defRPr/>
              </a:pPr>
              <a:t>‹#›</a:t>
            </a:fld>
            <a:endParaRPr lang="en-US" sz="1600" b="0" i="0" dirty="0">
              <a:latin typeface="Microsoft YaHei"/>
              <a:cs typeface="Microsoft YaHe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" y="413"/>
            <a:ext cx="10792491" cy="6839711"/>
          </a:xfrm>
          <a:prstGeom prst="rect">
            <a:avLst/>
          </a:prstGeom>
        </p:spPr>
      </p:pic>
      <p:sp>
        <p:nvSpPr>
          <p:cNvPr id="5" name="TextBox 8"/>
          <p:cNvSpPr txBox="1"/>
          <p:nvPr/>
        </p:nvSpPr>
        <p:spPr>
          <a:xfrm>
            <a:off x="2160315" y="2412157"/>
            <a:ext cx="69848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8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IM : </a:t>
            </a:r>
            <a:r>
              <a:rPr lang="zh-CN" altLang="en-US" sz="48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即时</a:t>
            </a:r>
            <a:r>
              <a:rPr lang="zh-CN" altLang="en-US" sz="48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通讯总结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137054" y="3766697"/>
            <a:ext cx="1008112" cy="116955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sz="2800" dirty="0" smtClean="0">
              <a:solidFill>
                <a:srgbClr val="ED6C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关岐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320555" y="1556023"/>
            <a:ext cx="2592288" cy="280035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XXX</a:t>
            </a:r>
          </a:p>
          <a:p>
            <a:pPr marL="457200" indent="-457200" eaLnBrk="1" hangingPunct="1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XXX</a:t>
            </a:r>
          </a:p>
          <a:p>
            <a:pPr marL="457200" indent="-457200" eaLnBrk="1" hangingPunct="1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XXX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6582" y="2266256"/>
            <a:ext cx="4770858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第一部分标题</a:t>
            </a:r>
            <a:r>
              <a:rPr lang="zh-CN" altLang="en-US" sz="4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4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44</a:t>
            </a:r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号字   微软雅黑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 flipH="1">
            <a:off x="2214414" y="1186136"/>
            <a:ext cx="1285875" cy="31702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0" dirty="0">
                <a:solidFill>
                  <a:srgbClr val="0092D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772397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" y="413"/>
            <a:ext cx="10792489" cy="6839710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" y="413"/>
            <a:ext cx="10792491" cy="6839711"/>
          </a:xfrm>
          <a:prstGeom prst="rect">
            <a:avLst/>
          </a:prstGeom>
        </p:spPr>
      </p:pic>
      <p:sp>
        <p:nvSpPr>
          <p:cNvPr id="34819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36179" y="4572769"/>
            <a:ext cx="4392613" cy="64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联系我们</a:t>
            </a:r>
          </a:p>
        </p:txBody>
      </p:sp>
      <p:sp>
        <p:nvSpPr>
          <p:cNvPr id="5" name="Rectangle 13"/>
          <p:cNvSpPr txBox="1">
            <a:spLocks noChangeArrowheads="1"/>
          </p:cNvSpPr>
          <p:nvPr/>
        </p:nvSpPr>
        <p:spPr bwMode="auto">
          <a:xfrm>
            <a:off x="3889226" y="3564335"/>
            <a:ext cx="3095625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50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Thanks</a:t>
            </a:r>
            <a:r>
              <a:rPr lang="zh-CN" altLang="en-US" sz="50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！</a:t>
            </a:r>
          </a:p>
        </p:txBody>
      </p:sp>
      <p:sp>
        <p:nvSpPr>
          <p:cNvPr id="34821" name="Rectangle 15"/>
          <p:cNvSpPr>
            <a:spLocks noChangeArrowheads="1"/>
          </p:cNvSpPr>
          <p:nvPr/>
        </p:nvSpPr>
        <p:spPr bwMode="auto">
          <a:xfrm>
            <a:off x="936179" y="5103279"/>
            <a:ext cx="9290050" cy="15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如果您有任何问题需要咨询和</a:t>
            </a:r>
            <a:r>
              <a:rPr lang="zh-CN" altLang="en-US" sz="14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了解，请联系我们</a:t>
            </a:r>
          </a:p>
          <a:p>
            <a:pPr>
              <a:lnSpc>
                <a:spcPct val="110000"/>
              </a:lnSpc>
            </a:pPr>
            <a:r>
              <a:rPr lang="en-US" altLang="zh-CN" sz="14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 +86 </a:t>
            </a:r>
            <a:r>
              <a:rPr lang="en-US" altLang="zh-CN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 80132000   F </a:t>
            </a:r>
            <a:r>
              <a:rPr lang="en-US" altLang="zh-CN" sz="14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+86 21 </a:t>
            </a:r>
            <a:r>
              <a:rPr lang="en-US" altLang="zh-CN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80132001</a:t>
            </a:r>
            <a:endParaRPr lang="en-US" altLang="zh-CN" sz="14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50000"/>
              </a:lnSpc>
            </a:pPr>
            <a:endParaRPr lang="en-US" altLang="zh-CN" sz="1400" b="0" dirty="0">
              <a:solidFill>
                <a:schemeClr val="bg1"/>
              </a:solidFill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4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青橙 </a:t>
            </a:r>
            <a:r>
              <a:rPr lang="en-US" altLang="zh-CN" sz="14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上海</a:t>
            </a:r>
          </a:p>
          <a:p>
            <a:r>
              <a:rPr lang="zh-CN" altLang="en-US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上海浦东新区张江路</a:t>
            </a:r>
            <a:r>
              <a:rPr lang="en-US" altLang="zh-CN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368</a:t>
            </a:r>
            <a:r>
              <a:rPr lang="zh-CN" altLang="en-US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en-US" altLang="zh-CN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上海开文</a:t>
            </a:r>
            <a:r>
              <a:rPr lang="en-US" altLang="zh-CN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)29</a:t>
            </a:r>
            <a:r>
              <a:rPr lang="zh-CN" altLang="en-US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号楼</a:t>
            </a:r>
            <a:r>
              <a:rPr lang="en-US" altLang="zh-CN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楼</a:t>
            </a:r>
            <a:r>
              <a:rPr lang="en-US" altLang="zh-CN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201203</a:t>
            </a:r>
            <a:endParaRPr lang="zh-CN" altLang="en-US" sz="14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Floor 3rd, Building 29, No.368 </a:t>
            </a:r>
            <a:r>
              <a:rPr lang="en-US" altLang="zh-CN" sz="1400" b="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Zhangjiang</a:t>
            </a:r>
            <a:r>
              <a:rPr lang="en-US" altLang="zh-CN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Road, </a:t>
            </a:r>
            <a:r>
              <a:rPr lang="en-US" altLang="zh-CN" sz="1400" b="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Pudong</a:t>
            </a:r>
            <a:r>
              <a:rPr lang="en-US" altLang="zh-CN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District, Shanghai</a:t>
            </a:r>
            <a:r>
              <a:rPr lang="en-US" altLang="zh-CN" sz="14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PRC   201203</a:t>
            </a:r>
            <a:endParaRPr lang="en-US" altLang="zh-CN" sz="14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464263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96219" y="1556023"/>
            <a:ext cx="8496944" cy="18158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冰蓝 </a:t>
            </a:r>
            <a:r>
              <a:rPr lang="en-US" altLang="zh-TW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TW" sz="2800" dirty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:100  M:0  Y:0  K:</a:t>
            </a:r>
            <a:r>
              <a:rPr lang="en-US" altLang="zh-TW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 或 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R:0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G: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166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:233</a:t>
            </a:r>
            <a:endParaRPr lang="en-US" altLang="zh-CN" sz="2800" dirty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橙色 </a:t>
            </a:r>
            <a:r>
              <a:rPr lang="en-US" altLang="zh-CN" sz="2800" dirty="0" smtClean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800" dirty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:0  M:</a:t>
            </a:r>
            <a:r>
              <a:rPr lang="en-US" altLang="zh-CN" sz="2800" dirty="0" smtClean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70  </a:t>
            </a:r>
            <a:r>
              <a:rPr lang="en-US" altLang="zh-CN" sz="2800" dirty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en-US" altLang="zh-CN" sz="2800" dirty="0" smtClean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:100  </a:t>
            </a:r>
            <a:r>
              <a:rPr lang="en-US" altLang="zh-CN" sz="2800" dirty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K:</a:t>
            </a:r>
            <a:r>
              <a:rPr lang="en-US" altLang="zh-CN" sz="2800" dirty="0" smtClean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 dirty="0" smtClean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 或 </a:t>
            </a:r>
            <a:r>
              <a:rPr lang="en-US" altLang="zh-CN" sz="2800" dirty="0" smtClean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R:237</a:t>
            </a:r>
            <a:r>
              <a:rPr lang="zh-CN" altLang="en-US" sz="2800" dirty="0" smtClean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G:108</a:t>
            </a:r>
            <a:r>
              <a:rPr lang="zh-CN" altLang="en-US" sz="2800" dirty="0" smtClean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B:0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灰 </a:t>
            </a:r>
            <a:r>
              <a:rPr lang="en-US" altLang="zh-CN" sz="2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8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:0  M:0  Y:0  K:</a:t>
            </a:r>
            <a:r>
              <a:rPr lang="en-US" altLang="zh-CN" sz="2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2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 或 </a:t>
            </a:r>
            <a:r>
              <a:rPr lang="en-US" altLang="zh-CN" sz="2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R:89</a:t>
            </a:r>
            <a:r>
              <a:rPr lang="zh-CN" altLang="en-US" sz="2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G:87</a:t>
            </a:r>
            <a:r>
              <a:rPr lang="zh-CN" altLang="en-US" sz="2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B:87</a:t>
            </a:r>
            <a:endParaRPr lang="en-US" altLang="zh-CN" sz="28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315318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noFill/>
        <a:ln w="9525" cap="flat" cmpd="sng" algn="ctr">
          <a:solidFill>
            <a:srgbClr val="FF3300"/>
          </a:solidFill>
          <a:prstDash val="solid"/>
          <a:round/>
          <a:headEnd type="none" w="med" len="med"/>
          <a:tailEnd type="oval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>
          <a:defRPr sz="36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C01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3171289</TotalTime>
  <Pages>0</Pages>
  <Words>117</Words>
  <Characters>0</Characters>
  <Application>Microsoft Office PowerPoint</Application>
  <DocSecurity>0</DocSecurity>
  <PresentationFormat>自定义</PresentationFormat>
  <Lines>0</Lines>
  <Paragraphs>23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默认设计模板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联系我们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yp</dc:creator>
  <cp:lastModifiedBy>qi guan(关岐)</cp:lastModifiedBy>
  <cp:revision>4092</cp:revision>
  <cp:lastPrinted>1899-12-30T00:00:00Z</cp:lastPrinted>
  <dcterms:created xsi:type="dcterms:W3CDTF">2010-12-28T05:24:20Z</dcterms:created>
  <dcterms:modified xsi:type="dcterms:W3CDTF">2016-09-21T12:01:29Z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