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3" r:id="rId4"/>
    <p:sldId id="267" r:id="rId5"/>
  </p:sldIdLst>
  <p:sldSz cx="12192000" cy="6858000"/>
  <p:notesSz cx="6858000" cy="9144000"/>
  <p:embeddedFontLst>
    <p:embeddedFont>
      <p:font typeface="나눔스퀘어_ac ExtraBold" panose="020B0600000101010101" pitchFamily="50" charset="-127"/>
      <p:bold r:id="rId6"/>
    </p:embeddedFont>
    <p:embeddedFont>
      <p:font typeface="HyhwpEQ" panose="02030600000101010101" pitchFamily="18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954" y="96"/>
      </p:cViewPr>
      <p:guideLst>
        <p:guide orient="horz" pos="2160"/>
        <p:guide pos="1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E9309-FE5A-4F44-A6F0-C8062EF4E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B779A-1714-4A04-896B-52C73D785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C0470-16E6-4A3A-9D4A-02D8E171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23F3-565B-4303-95E3-CA230648287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230FB-1F8D-4CF8-A61A-9066DDD2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3E095-8185-4C8F-8CF1-303FD294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FDAC-FAE0-410F-9ACE-7A356C5B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1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2F4EA-C695-494B-9B3B-6345714C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792B7-9C0A-4E46-91EC-5506DAA7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40BE-9601-4D6C-AB28-2D6144FB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23F3-565B-4303-95E3-CA230648287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8B48E-4EAA-42E5-88EA-AA723893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BDDF4-6D4C-4907-BC8A-2CB9E6C5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FDAC-FAE0-410F-9ACE-7A356C5B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2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6993B5-05B1-4870-8687-EBAF5942A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1F3EC-E685-4965-83A4-1DA1F5D2A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EDFE1-6350-47DE-9444-2335A428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23F3-565B-4303-95E3-CA230648287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962C5-390B-4266-8E69-3A5A49E9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DCFFA-60EE-4124-AB82-D9D5C818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FDAC-FAE0-410F-9ACE-7A356C5B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2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EB391-9E0C-4D10-9FFB-6A9F034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DE4E3-879A-400E-97EA-2966E283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D463B-CAC1-42F9-AAC2-641C6AF9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23F3-565B-4303-95E3-CA230648287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C8936-36E2-4795-A9AE-D1539ACD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31271-CC45-47CD-8A9E-3405B3FC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FDAC-FAE0-410F-9ACE-7A356C5B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8974BB6-B06E-46E9-A875-6174E5064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25" y="1083818"/>
            <a:ext cx="5282349" cy="4690363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C1A4D3-0455-4A8F-BD6C-8B5D8CD3BF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57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7591-51DA-4F4C-A34C-2A7648E6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F111F-A30C-48CC-A3D6-E13A0F43A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AFA53-E451-4ED4-97B0-29CDFCFB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1DD7C-CB95-437C-8B1F-EC9D459C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23F3-565B-4303-95E3-CA230648287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4B194-1156-453C-99FA-A7D13B6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2EE0D-FCD3-4795-81FC-CF2CAC7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FDAC-FAE0-410F-9ACE-7A356C5BAD1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88A9B60-BE3E-4651-9436-A5C39D7DC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25" y="1083818"/>
            <a:ext cx="5282349" cy="4690363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DE9988-8E28-43D6-9D1B-45B713EBCC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82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6D7BC-2D9D-4A4E-948C-92F758B2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37416-13DA-48F1-93CC-ECF6E470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A3AC7-26C2-40A4-A6C5-AB5347FF7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AFB044-4769-4BF2-B611-B087EEA1A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2DBD4-C642-4096-ACBA-8E0EC0901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019F4-D781-4C72-A3C1-3BE3CE7E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23F3-565B-4303-95E3-CA230648287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AF0BC-0EF8-4500-94D8-74E0A8F5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4D86E-A61A-425D-B764-EE0B4E45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FDAC-FAE0-410F-9ACE-7A356C5B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F94E4-C27D-4B22-AD96-9D8DF5A5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29CF9A-C0AF-453E-9A76-C9A59C95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23F3-565B-4303-95E3-CA230648287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D545D-6C2C-4F31-A573-4ACDA6CE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A7F17F-A5C1-495D-97DB-C1364B74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FDAC-FAE0-410F-9ACE-7A356C5B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A55CE5-CBC5-4A5D-875F-D68064A1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23F3-565B-4303-95E3-CA230648287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D0C819-734D-479B-A193-09C7F7D8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FE901-F419-4691-84EF-0B55C3B9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FDAC-FAE0-410F-9ACE-7A356C5B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0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E6FF2-0E42-44F5-8A70-35EB3296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893B9-E85C-4B02-9455-B0B20F62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CB51E-BAAD-433F-AC90-236E43DCF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3EB56-42DF-46BE-A9B9-7446CB02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23F3-565B-4303-95E3-CA230648287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69FAC-538F-407E-BC26-A01AEFE8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C5DC1-7D29-42C5-AC4E-F95F1C5A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FDAC-FAE0-410F-9ACE-7A356C5B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EA284-E3C1-4893-898D-9F6323FC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83F00-23B3-4118-A29D-4608C40A8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030006-6EFD-418A-961C-8B3D67761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9FFCB-8BE3-442B-A7F3-1724D2AF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23F3-565B-4303-95E3-CA230648287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A3B73-147C-4FE3-A329-FDEE5BE8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B4E8F-5050-4B48-8452-021D49A4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FDAC-FAE0-410F-9ACE-7A356C5BA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2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0EF9AC-52E3-4EAD-A69C-83D09EC3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E54F0-24DA-48C7-843F-3E6869D0C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AE8A4-4B4F-4144-B044-4A7E28E6E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</a:defRPr>
            </a:lvl1pPr>
          </a:lstStyle>
          <a:p>
            <a:fld id="{B03623F3-565B-4303-95E3-CA230648287B}" type="datetimeFigureOut">
              <a:rPr lang="ko-KR" altLang="en-US" smtClean="0"/>
              <a:pPr/>
              <a:t>2021-05-25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42310-2ABE-49C3-AD0F-25A140C18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F96D2-756D-47C7-A65F-BFF9C3DC0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hwpEQ" panose="02030600000101010101" pitchFamily="18" charset="-127"/>
                <a:ea typeface="HyhwpEQ" panose="02030600000101010101" pitchFamily="18" charset="-127"/>
              </a:defRPr>
            </a:lvl1pPr>
          </a:lstStyle>
          <a:p>
            <a:fld id="{52F9FDAC-FAE0-410F-9ACE-7A356C5BAD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98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hwpEQ" panose="02030600000101010101" pitchFamily="18" charset="-127"/>
          <a:ea typeface="HyhwpEQ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hwpEQ" panose="02030600000101010101" pitchFamily="18" charset="-127"/>
          <a:ea typeface="HyhwpEQ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hwpEQ" panose="02030600000101010101" pitchFamily="18" charset="-127"/>
          <a:ea typeface="HyhwpEQ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hwpEQ" panose="02030600000101010101" pitchFamily="18" charset="-127"/>
          <a:ea typeface="HyhwpEQ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hwpEQ" panose="02030600000101010101" pitchFamily="18" charset="-127"/>
          <a:ea typeface="HyhwpEQ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hwpEQ" panose="02030600000101010101" pitchFamily="18" charset="-127"/>
          <a:ea typeface="HyhwpEQ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B68CC4-F9C1-4108-9EC0-5EDA4714E55C}"/>
              </a:ext>
            </a:extLst>
          </p:cNvPr>
          <p:cNvSpPr txBox="1"/>
          <p:nvPr/>
        </p:nvSpPr>
        <p:spPr>
          <a:xfrm>
            <a:off x="3868792" y="2705725"/>
            <a:ext cx="4041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어디가지</a:t>
            </a:r>
            <a:endParaRPr lang="en-US" altLang="ko-KR" sz="6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주변 검색 어플리케이션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728E8-05E3-4B49-A1D4-E1367F142A2C}"/>
              </a:ext>
            </a:extLst>
          </p:cNvPr>
          <p:cNvSpPr txBox="1"/>
          <p:nvPr/>
        </p:nvSpPr>
        <p:spPr>
          <a:xfrm>
            <a:off x="8345212" y="5393598"/>
            <a:ext cx="3601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2016180016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김현진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2016180020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박건웅</a:t>
            </a:r>
            <a:endParaRPr lang="en-US" altLang="ko-KR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833AB4A-75CA-487E-8EDA-A4E3532AB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26" y="2314918"/>
            <a:ext cx="1947688" cy="17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0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B2899-4D75-49DF-AE14-EFD6FC56415B}"/>
              </a:ext>
            </a:extLst>
          </p:cNvPr>
          <p:cNvSpPr txBox="1"/>
          <p:nvPr/>
        </p:nvSpPr>
        <p:spPr>
          <a:xfrm>
            <a:off x="214685" y="217084"/>
            <a:ext cx="870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 </a:t>
            </a:r>
            <a:r>
              <a:rPr lang="en-US" altLang="ko-KR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 </a:t>
            </a:r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개발 어플리케이션 개요</a:t>
            </a:r>
            <a:endParaRPr lang="en-US" altLang="ko-KR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B38F1-9BA3-487D-A032-342662EBA1D8}"/>
              </a:ext>
            </a:extLst>
          </p:cNvPr>
          <p:cNvSpPr txBox="1"/>
          <p:nvPr/>
        </p:nvSpPr>
        <p:spPr>
          <a:xfrm>
            <a:off x="214685" y="4447334"/>
            <a:ext cx="987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어플리케이션 </a:t>
            </a:r>
            <a:r>
              <a:rPr lang="en-US" altLang="ko-KR" sz="2400" b="1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b="1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어디가지</a:t>
            </a:r>
            <a:r>
              <a:rPr lang="en-US" altLang="ko-KR" sz="2400" b="1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위치 주변의 특정 업종의 업소들을 지도로 표시 및 상세 정보 확인</a:t>
            </a:r>
            <a:endParaRPr lang="en-US" altLang="ko-KR" sz="2400" b="1" dirty="0">
              <a:solidFill>
                <a:srgbClr val="33333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배달 어플리케이션과 유사</a:t>
            </a:r>
            <a:endParaRPr lang="en-US" altLang="ko-KR" sz="2400" b="1" dirty="0">
              <a:solidFill>
                <a:srgbClr val="33333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337C2-92D3-4502-9571-78D80E1B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635" y="1820194"/>
            <a:ext cx="4618365" cy="2332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991A7-0548-4673-9E32-80B095AB7A5A}"/>
              </a:ext>
            </a:extLst>
          </p:cNvPr>
          <p:cNvSpPr txBox="1"/>
          <p:nvPr/>
        </p:nvSpPr>
        <p:spPr>
          <a:xfrm>
            <a:off x="8880830" y="1358529"/>
            <a:ext cx="204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예시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195FC-1BEB-4DB5-A21E-9832324FF316}"/>
              </a:ext>
            </a:extLst>
          </p:cNvPr>
          <p:cNvSpPr txBox="1"/>
          <p:nvPr/>
        </p:nvSpPr>
        <p:spPr>
          <a:xfrm>
            <a:off x="214685" y="2093565"/>
            <a:ext cx="7019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 </a:t>
            </a:r>
            <a:r>
              <a:rPr lang="en-US" altLang="ko-KR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 </a:t>
            </a:r>
          </a:p>
          <a:p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 </a:t>
            </a:r>
            <a:r>
              <a:rPr lang="ko-KR" altLang="en-US" sz="2400" b="1" i="0" dirty="0" err="1">
                <a:solidFill>
                  <a:srgbClr val="33333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소상공인시장진흥공단</a:t>
            </a:r>
            <a:r>
              <a:rPr lang="en-US" altLang="ko-KR" sz="2400" b="1" dirty="0"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상가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상권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정보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음식점</a:t>
            </a:r>
            <a:r>
              <a:rPr lang="en-US" altLang="ko-KR" sz="2400" b="1" dirty="0"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카페 등 데이터 활용 폭이 넓다고 생각되어 선택</a:t>
            </a:r>
            <a:endParaRPr lang="en-US" altLang="ko-KR" sz="2400" b="1" i="0" dirty="0">
              <a:solidFill>
                <a:srgbClr val="333333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F239A-0AA1-4745-A33C-4DDD664B7353}"/>
              </a:ext>
            </a:extLst>
          </p:cNvPr>
          <p:cNvSpPr txBox="1"/>
          <p:nvPr/>
        </p:nvSpPr>
        <p:spPr>
          <a:xfrm>
            <a:off x="214685" y="5856085"/>
            <a:ext cx="9466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</a:p>
          <a:p>
            <a:r>
              <a:rPr lang="en-US" altLang="ko-KR" sz="1800" b="1" i="0" dirty="0">
                <a:solidFill>
                  <a:srgbClr val="333333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https://www.data.go.kr/tcs/dss/selectApiDataDetailView.do?publicDataPk=15012005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44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E8FE15F-02DD-4BC2-8C9E-E95DE7DA7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25" y="1083818"/>
            <a:ext cx="5282349" cy="4690363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1070D2-01C2-490E-A73B-EAD39BD98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CDD92-1674-41B3-860C-E1DE522581F8}"/>
              </a:ext>
            </a:extLst>
          </p:cNvPr>
          <p:cNvSpPr txBox="1"/>
          <p:nvPr/>
        </p:nvSpPr>
        <p:spPr>
          <a:xfrm>
            <a:off x="214686" y="217084"/>
            <a:ext cx="261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기능</a:t>
            </a:r>
            <a:endParaRPr lang="en-US" altLang="ko-KR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4EE04-767C-4077-A2B5-FC05C5AC630D}"/>
              </a:ext>
            </a:extLst>
          </p:cNvPr>
          <p:cNvSpPr txBox="1"/>
          <p:nvPr/>
        </p:nvSpPr>
        <p:spPr>
          <a:xfrm>
            <a:off x="719774" y="2310519"/>
            <a:ext cx="10752450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Mapkit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지도 표시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선택한 카테고리 업종의 위치를 지도에 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Speech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 </a:t>
            </a:r>
            <a:r>
              <a:rPr lang="en-US" altLang="ko-KR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SearchController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옆에 버튼 추가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음성인식 기능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PickerView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en-US" altLang="ko-KR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PickerView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 검색 반경 선택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PickerView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개발자 추천 업소 관련 사진을 여러 장 출력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0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4CA05E6-4B59-4E42-816B-66F18270F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25" y="1083818"/>
            <a:ext cx="5282349" cy="4690363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9DD421-D4B4-468B-9AF5-B2479AE1E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1729-22C0-4098-B365-84DE7DAF92A4}"/>
              </a:ext>
            </a:extLst>
          </p:cNvPr>
          <p:cNvSpPr txBox="1"/>
          <p:nvPr/>
        </p:nvSpPr>
        <p:spPr>
          <a:xfrm>
            <a:off x="214686" y="217084"/>
            <a:ext cx="2558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일정</a:t>
            </a:r>
            <a:endParaRPr lang="en-US" altLang="ko-KR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2FD8485-B421-4A12-BE9F-51A35AFB8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99029"/>
              </p:ext>
            </p:extLst>
          </p:nvPr>
        </p:nvGraphicFramePr>
        <p:xfrm>
          <a:off x="1776427" y="2214252"/>
          <a:ext cx="8639143" cy="276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978">
                  <a:extLst>
                    <a:ext uri="{9D8B030D-6E8A-4147-A177-3AD203B41FA5}">
                      <a16:colId xmlns:a16="http://schemas.microsoft.com/office/drawing/2014/main" val="2596059147"/>
                    </a:ext>
                  </a:extLst>
                </a:gridCol>
                <a:gridCol w="6740165">
                  <a:extLst>
                    <a:ext uri="{9D8B030D-6E8A-4147-A177-3AD203B41FA5}">
                      <a16:colId xmlns:a16="http://schemas.microsoft.com/office/drawing/2014/main" val="549235109"/>
                    </a:ext>
                  </a:extLst>
                </a:gridCol>
              </a:tblGrid>
              <a:tr h="552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5.11 ~ 5.18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API Xml Phasing, </a:t>
                      </a:r>
                      <a:r>
                        <a:rPr lang="en-US" altLang="ko-KR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ViewController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47953"/>
                  </a:ext>
                </a:extLst>
              </a:tr>
              <a:tr h="552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5.18 ~ 5.25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SearchController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, Speech, </a:t>
                      </a:r>
                      <a:r>
                        <a:rPr lang="en-US" altLang="ko-KR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MapKit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44583"/>
                  </a:ext>
                </a:extLst>
              </a:tr>
              <a:tr h="552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5.25 ~ 6.1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5.25 </a:t>
                      </a:r>
                      <a:r>
                        <a:rPr lang="ko-KR" altLang="en-US" b="1" i="0" dirty="0">
                          <a:solidFill>
                            <a:srgbClr val="0000FF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중간발표</a:t>
                      </a:r>
                      <a:r>
                        <a:rPr lang="en-US" altLang="ko-KR" b="1" i="0" dirty="0">
                          <a:solidFill>
                            <a:srgbClr val="0000FF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ScrollView</a:t>
                      </a:r>
                      <a:r>
                        <a:rPr lang="en-US" altLang="ko-KR" sz="1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, </a:t>
                      </a:r>
                      <a:r>
                        <a:rPr lang="en-US" altLang="ko-KR" sz="18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PickerView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502274"/>
                  </a:ext>
                </a:extLst>
              </a:tr>
              <a:tr h="552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6.1 ~ 6.8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사운드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파티클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092321"/>
                  </a:ext>
                </a:extLst>
              </a:tr>
              <a:tr h="552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6.8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6.8 </a:t>
                      </a:r>
                      <a:r>
                        <a:rPr lang="ko-KR" altLang="en-US" b="1" i="0" dirty="0">
                          <a:solidFill>
                            <a:srgbClr val="0000FF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최종발표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61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52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157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나눔스퀘어_ac ExtraBold</vt:lpstr>
      <vt:lpstr>HyhwpEQ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</cp:lastModifiedBy>
  <cp:revision>40</cp:revision>
  <dcterms:created xsi:type="dcterms:W3CDTF">2021-05-10T08:10:42Z</dcterms:created>
  <dcterms:modified xsi:type="dcterms:W3CDTF">2021-05-25T05:49:59Z</dcterms:modified>
</cp:coreProperties>
</file>