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94719"/>
  </p:normalViewPr>
  <p:slideViewPr>
    <p:cSldViewPr snapToGrid="0" snapToObjects="1">
      <p:cViewPr varScale="1">
        <p:scale>
          <a:sx n="73" d="100"/>
          <a:sy n="73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CD440-4440-4DF3-82CE-E367922837A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6B992-66EF-411F-8F8A-E6B122B4C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1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A981-71AA-C548-B34F-6AF337819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B18A7-9E07-1A49-88AA-CD56A9AC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9DEB-92BE-724D-97DC-C5F95294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FF95B-75AE-EE46-A914-85A3C51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75A68-D436-8544-BDAD-84D34B29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1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8F6F5-C67C-0240-99C0-36679493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614D7-B2F8-0244-A1FF-CCB67CDA8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63184-18AD-F54A-AE56-0A24E0B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62D7-BA6B-8242-962E-4F7AFA0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FDF62-F437-C541-BE34-5874E1AC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DF456-D3D5-C745-BC55-6F2BC5409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DADC5-18F2-3B4E-ADEA-627DFE86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CF90C-761B-5D4C-ADE0-F1BA588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55F78-FECC-7D44-ABDA-13C786E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410AF-0EF5-B44A-A338-970FAC02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45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E87E6-585E-4A43-8EC7-FBE98504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594EB-CB37-4B4C-8CD1-7D267E38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C583D-15BE-C646-8E6F-9AE361A0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25040-AEA1-B14F-B6F0-0ACDCD2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041FD-CED3-C348-87C5-42064FC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5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DB94C-2C72-BE44-8CF0-0F6B7105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D739D-BA4F-5A46-9697-92775AF5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4A6C6-54A6-964F-8328-61B29FFB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A42F0-5016-7B4F-9196-D7350637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BA6E7-D66B-0440-BDC2-17B7B23C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22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44E32-6BBE-5647-A1BC-5031DEA6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A49F5-2B75-FB4F-B89C-3161E46EF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23A46-F308-E946-A6C3-B90B3AC2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2D1FE-B572-B140-A880-E7BCAB7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2EB83-7B01-3F4C-8E13-7EA6AFFF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0245F-21B1-4047-A681-0860290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2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CBE57-6B83-A045-96E3-7DCE0B70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24CD4-B92A-D64D-9963-07484B55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8D726-6069-ED40-BA7D-DF2A1E52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69080-F2A7-9D43-B583-9A11AEA9B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309292-02C1-C549-B9EE-3C29B26D5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F24DD-7793-8C4A-B451-C0AA8FD7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8535E-7A64-EC4E-A846-A113A9D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A4CD22-25F0-AF49-AE53-4FECFC72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68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6DD02-0CE4-6C40-A63E-CB7FC565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E6FBE8-8F22-FF4B-9EFE-0364FB85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B37-C632-9244-8B96-6335591D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D039F-F360-2A40-9E69-B643CEC3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0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00273-5516-9A4C-969C-FE23E90B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33AC7-8FDF-7645-B5C6-7F55CC8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22DE6-574F-5049-8E34-8C727A5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9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6ACE-A880-BD47-ABB9-2025A4B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F8DDF-F86D-F849-B4F1-A6BCA61F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D35D5-7864-EA4D-AE8F-FAD18FA6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885C6-1F80-0D43-8F89-8D01C02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1AC04-38D2-C04B-A80C-B47BBE5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B8B2D-4993-5548-B505-CCC3746D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4D69-C361-6742-9DDD-99B620C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FA943-CF8A-0249-BC78-6912B4BB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AAAB6-0711-C549-A12F-CDE68043B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B729-7A87-A84B-9164-4C9BA2D6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B5625-7F95-4045-8B49-609A02A7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E5ADF-AF0F-C440-82BE-17A205C0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0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EF952E-DE2E-B04E-A1A4-FB379940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6678E-ABFF-5347-BC56-0D4D4A3A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AE666-9994-EE42-8CFA-2FB3AFC0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A450-4CAF-344D-8722-FE37DD5F7780}" type="datetimeFigureOut">
              <a:rPr kumimoji="1" lang="ko-Kore-KR" altLang="en-US" smtClean="0"/>
              <a:t>03/18/2021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5C93F-75C7-9A46-8ED8-D88B2C27F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3506E-6237-1C4F-AECA-6F6568EC0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EF2B-0036-EE4C-9F35-89AD580752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7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FD0A2B-3211-9E48-99A6-090E0BB9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89" y="441793"/>
            <a:ext cx="4907931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en-US" altLang="ko-KR" sz="7400" kern="12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Watchout!</a:t>
            </a:r>
            <a:endParaRPr kumimoji="1" lang="en-US" altLang="en-US" sz="7400" kern="1200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F9618773-196B-4DD5-8CFF-0A56E85B49BB}"/>
              </a:ext>
            </a:extLst>
          </p:cNvPr>
          <p:cNvSpPr txBox="1">
            <a:spLocks/>
          </p:cNvSpPr>
          <p:nvPr/>
        </p:nvSpPr>
        <p:spPr>
          <a:xfrm>
            <a:off x="8350934" y="5229758"/>
            <a:ext cx="3841066" cy="1278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2016180016 </a:t>
            </a:r>
            <a:r>
              <a:rPr kumimoji="1" lang="ko-KR" altLang="en-US" sz="20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김현진</a:t>
            </a:r>
            <a:endParaRPr kumimoji="1" lang="en-US" altLang="ko-KR" sz="20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2016180020 </a:t>
            </a:r>
            <a:r>
              <a:rPr kumimoji="1" lang="ko-KR" altLang="en-US" sz="20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박건웅</a:t>
            </a:r>
            <a:endParaRPr kumimoji="1" lang="en-US" altLang="ko-KR" sz="20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폴가이즈 스크린샷 1">
            <a:extLst>
              <a:ext uri="{FF2B5EF4-FFF2-40B4-BE49-F238E27FC236}">
                <a16:creationId xmlns:a16="http://schemas.microsoft.com/office/drawing/2014/main" id="{F4D38072-7DB3-4E97-8AC5-1482520B2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0"/>
          <a:stretch/>
        </p:blipFill>
        <p:spPr bwMode="auto">
          <a:xfrm>
            <a:off x="6260386" y="1579244"/>
            <a:ext cx="4925752" cy="3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5C65DAF-5FF6-4339-BDF8-B869138627EF}"/>
              </a:ext>
            </a:extLst>
          </p:cNvPr>
          <p:cNvSpPr txBox="1">
            <a:spLocks/>
          </p:cNvSpPr>
          <p:nvPr/>
        </p:nvSpPr>
        <p:spPr>
          <a:xfrm>
            <a:off x="371094" y="354331"/>
            <a:ext cx="3438144" cy="59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장르 및 컨셉</a:t>
            </a:r>
            <a:endParaRPr kumimoji="1" lang="en-US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BED6466-A72C-45AE-9D2A-B00B3AF018A9}"/>
              </a:ext>
            </a:extLst>
          </p:cNvPr>
          <p:cNvSpPr txBox="1">
            <a:spLocks/>
          </p:cNvSpPr>
          <p:nvPr/>
        </p:nvSpPr>
        <p:spPr>
          <a:xfrm>
            <a:off x="7375025" y="5480150"/>
            <a:ext cx="2696474" cy="43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유사한 게임</a:t>
            </a:r>
            <a:r>
              <a:rPr kumimoji="1"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: Fall Guys</a:t>
            </a:r>
            <a:endParaRPr kumimoji="1" lang="en-US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F233-3A2B-4515-A628-D80754406A39}"/>
              </a:ext>
            </a:extLst>
          </p:cNvPr>
          <p:cNvSpPr txBox="1"/>
          <p:nvPr/>
        </p:nvSpPr>
        <p:spPr>
          <a:xfrm>
            <a:off x="495941" y="1579244"/>
            <a:ext cx="51171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장르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액션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아케이드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컨셉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캐쥬얼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컨셉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리소스를 구하기 용이하고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유사시 제작 가능할 것으로 예상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스토리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미지의 공간의 탐사 임무를 맡은 플레이어는 탐사 도중 장애물들을 마주쳐 위험에 빠지고</a:t>
            </a:r>
            <a:r>
              <a:rPr kumimoji="1"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이동수단이 위치한 목표지점까지 도망치기 시작한다</a:t>
            </a:r>
            <a:r>
              <a:rPr kumimoji="1"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7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702A70B-7639-4291-8AEC-2FBC5BB20F3A}"/>
              </a:ext>
            </a:extLst>
          </p:cNvPr>
          <p:cNvSpPr txBox="1">
            <a:spLocks/>
          </p:cNvSpPr>
          <p:nvPr/>
        </p:nvSpPr>
        <p:spPr>
          <a:xfrm>
            <a:off x="371094" y="354331"/>
            <a:ext cx="4211180" cy="59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</a:t>
            </a:r>
            <a:r>
              <a:rPr kumimoji="1"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매커니즘</a:t>
            </a: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조작법</a:t>
            </a:r>
            <a:endParaRPr kumimoji="1" lang="en-US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0DAEB-B0FE-4B2B-9589-92DF25AC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76" y="2899107"/>
            <a:ext cx="7402629" cy="32756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1E1F5F7-0780-4F32-88F5-5448EAFD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993" y="1448916"/>
            <a:ext cx="9850014" cy="903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이동과 아이템</a:t>
            </a:r>
            <a:r>
              <a:rPr kumimoji="1" lang="en-US" altLang="ko-KR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스킬을 적절하게 사용해 경로에서 출현하는 장애물들을 돌파</a:t>
            </a:r>
            <a:r>
              <a:rPr kumimoji="1" lang="en-US" altLang="ko-KR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kumimoji="1" lang="ko-KR" altLang="en-US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 지점에 도달하면 </a:t>
            </a:r>
            <a:r>
              <a:rPr kumimoji="1" lang="ko-KR" altLang="en-US" sz="2400" dirty="0" err="1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클리어되는</a:t>
            </a:r>
            <a:r>
              <a:rPr kumimoji="1" lang="ko-KR" altLang="en-US" sz="24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간단한 게임</a:t>
            </a:r>
            <a:endParaRPr kumimoji="1" lang="en-US" altLang="ko-KR" sz="24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endParaRPr kumimoji="1" lang="en-US" altLang="ko-KR" sz="1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2828A-A9C7-457C-A374-6EB738E93DD7}"/>
              </a:ext>
            </a:extLst>
          </p:cNvPr>
          <p:cNvSpPr txBox="1"/>
          <p:nvPr/>
        </p:nvSpPr>
        <p:spPr>
          <a:xfrm>
            <a:off x="290092" y="3413552"/>
            <a:ext cx="35729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/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조작법</a:t>
            </a:r>
            <a:endParaRPr kumimoji="1" lang="en-US" altLang="ko-Kore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algn="ctr"/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이동 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WASD</a:t>
            </a:r>
          </a:p>
          <a:p>
            <a:pPr marL="0" algn="ctr"/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점프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SPACE</a:t>
            </a:r>
          </a:p>
          <a:p>
            <a:pPr marL="0" algn="ctr"/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스킬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CNTL</a:t>
            </a:r>
          </a:p>
          <a:p>
            <a:pPr marL="0" algn="ctr"/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아이템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 키</a:t>
            </a:r>
            <a:endParaRPr kumimoji="1" lang="en-US" altLang="ko-Kore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43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B5F92C-49BC-4B72-815D-0451C18A5190}"/>
              </a:ext>
            </a:extLst>
          </p:cNvPr>
          <p:cNvSpPr txBox="1">
            <a:spLocks/>
          </p:cNvSpPr>
          <p:nvPr/>
        </p:nvSpPr>
        <p:spPr>
          <a:xfrm>
            <a:off x="371094" y="354331"/>
            <a:ext cx="4211180" cy="59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기술</a:t>
            </a:r>
            <a:endParaRPr kumimoji="1" lang="en-US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6937F-2D2B-47B4-828C-565657FFB802}"/>
              </a:ext>
            </a:extLst>
          </p:cNvPr>
          <p:cNvSpPr txBox="1"/>
          <p:nvPr/>
        </p:nvSpPr>
        <p:spPr>
          <a:xfrm>
            <a:off x="371093" y="2051321"/>
            <a:ext cx="88528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스크립트 작성</a:t>
            </a:r>
            <a:r>
              <a:rPr kumimoji="1"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필요한 기초적인 </a:t>
            </a:r>
            <a:r>
              <a:rPr kumimoji="1"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</a:t>
            </a:r>
          </a:p>
          <a:p>
            <a:pPr marL="285750" indent="-285750">
              <a:buFontTx/>
              <a:buChar char="-"/>
            </a:pPr>
            <a:endParaRPr kumimoji="1" lang="en-US" altLang="ko-Kore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협업을 위한 </a:t>
            </a:r>
            <a:r>
              <a:rPr kumimoji="1"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Git </a:t>
            </a:r>
            <a:r>
              <a:rPr kumimoji="1"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</a:t>
            </a:r>
            <a:endParaRPr kumimoji="1"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kumimoji="1"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간단한 게임에 걸맞는 직관적인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UI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구성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게임의 주가 되는 플레이어와 장애물들의 충돌과 중력 등의 물리 연산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6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1EB9C7-DF70-44A2-999D-06E1425F797D}"/>
              </a:ext>
            </a:extLst>
          </p:cNvPr>
          <p:cNvSpPr txBox="1">
            <a:spLocks/>
          </p:cNvSpPr>
          <p:nvPr/>
        </p:nvSpPr>
        <p:spPr>
          <a:xfrm>
            <a:off x="371094" y="354331"/>
            <a:ext cx="4211180" cy="59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에셋</a:t>
            </a: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계획</a:t>
            </a:r>
            <a:endParaRPr kumimoji="1" lang="en-US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DF5A6C2-1E49-4FDC-BF62-24DE8949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44" y="1911510"/>
            <a:ext cx="5744029" cy="36382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ko-Kore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직접 제작 지양</a:t>
            </a:r>
            <a:r>
              <a:rPr kumimoji="1" lang="en-US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kumimoji="1" lang="en-US" altLang="ko-KR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kumimoji="1"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직접 제작 시 많은 시간 소요 예상</a:t>
            </a:r>
            <a:endParaRPr kumimoji="1" lang="en-US" altLang="en-US" sz="19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Unity</a:t>
            </a:r>
            <a:r>
              <a:rPr kumimoji="1"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Asset Store</a:t>
            </a:r>
            <a:r>
              <a:rPr kumimoji="1" lang="ko-Kore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</a:t>
            </a:r>
            <a:r>
              <a:rPr kumimoji="1"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무료 에셋 위주로 탐색</a:t>
            </a:r>
            <a:endParaRPr kumimoji="1"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kumimoji="1" lang="en-US" altLang="ko-Kore-KR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kumimoji="1"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</a:t>
            </a:r>
            <a:r>
              <a:rPr kumimoji="1" lang="en-US" altLang="ko-KR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사운드</a:t>
            </a:r>
            <a:r>
              <a:rPr kumimoji="1" lang="en-US" altLang="ko-KR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이펙트 등</a:t>
            </a:r>
            <a:endParaRPr kumimoji="1" lang="en-US" altLang="ko-Kore-KR" sz="19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캐주얼한 컨셉에 맞는 </a:t>
            </a:r>
            <a:r>
              <a:rPr kumimoji="1"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에셋</a:t>
            </a:r>
            <a:r>
              <a:rPr kumimoji="1"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사용</a:t>
            </a:r>
            <a:endParaRPr kumimoji="1"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kumimoji="1" lang="en-US" altLang="ko-KR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kumimoji="1"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일관적인 컨셉의 </a:t>
            </a:r>
            <a:r>
              <a:rPr kumimoji="1" lang="ko-KR" altLang="en-US" sz="19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에셋</a:t>
            </a:r>
            <a:endParaRPr kumimoji="1" lang="en-US" altLang="ko-KR" sz="19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kumimoji="1" lang="en-US" altLang="ko-Kore-KR" sz="19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모델의 경우 </a:t>
            </a:r>
            <a:r>
              <a:rPr kumimoji="1" lang="ko-Kore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찾기 곤란한 부분은 간단한 모델 사용</a:t>
            </a:r>
            <a:endParaRPr kumimoji="1"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kumimoji="1"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유사시 </a:t>
            </a:r>
            <a:r>
              <a:rPr kumimoji="1" lang="en-US" altLang="ko-KR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3ds max </a:t>
            </a:r>
            <a:r>
              <a:rPr kumimoji="1"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 사용해 간단한 모델 제작하여 사용</a:t>
            </a:r>
            <a:endParaRPr kumimoji="1" lang="en-US" altLang="en-US" sz="2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A21B59-9123-4D1E-9E74-88ACDB6A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53" y="2875536"/>
            <a:ext cx="4563000" cy="11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2920B-A2EB-49CC-96DB-18E315D2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68" y="1825625"/>
            <a:ext cx="7109108" cy="4351338"/>
          </a:xfrm>
        </p:spPr>
        <p:txBody>
          <a:bodyPr/>
          <a:lstStyle/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게임 흐름도 작성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리소스 수집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맵 구성 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7~10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레벨 디자인</a:t>
            </a:r>
            <a:r>
              <a:rPr kumimoji="1" lang="en-US" altLang="ko-KR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메인 게임 로직 작성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11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스카이 박스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 세부사항 추가</a:t>
            </a:r>
            <a:endParaRPr kumimoji="1" lang="en-US" altLang="ko-Kore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타이틀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엔딩 씬 구현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13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최적화 및 퀄리티 업그레이드</a:t>
            </a:r>
            <a:endParaRPr kumimoji="1" lang="en-US" altLang="ko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/>
            <a:r>
              <a:rPr kumimoji="1" lang="en-US" altLang="ko-Kore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14~15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  <a:r>
              <a:rPr kumimoji="1" lang="en-US" altLang="ko-KR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kumimoji="1" lang="ko-KR" altLang="en-US" sz="2800" dirty="0">
                <a:solidFill>
                  <a:schemeClr val="tx1">
                    <a:alpha val="8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버그 수정</a:t>
            </a:r>
            <a:endParaRPr kumimoji="1" lang="en-US" altLang="ko-Kore-KR" sz="2800" dirty="0">
              <a:solidFill>
                <a:schemeClr val="tx1">
                  <a:alpha val="8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1F6797F-C49D-4E6C-B5FF-18145CAB509A}"/>
              </a:ext>
            </a:extLst>
          </p:cNvPr>
          <p:cNvSpPr txBox="1">
            <a:spLocks/>
          </p:cNvSpPr>
          <p:nvPr/>
        </p:nvSpPr>
        <p:spPr>
          <a:xfrm>
            <a:off x="371094" y="354331"/>
            <a:ext cx="4211180" cy="595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일정</a:t>
            </a:r>
            <a:endParaRPr kumimoji="1" lang="en-US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9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228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Calibri</vt:lpstr>
      <vt:lpstr>맑은 고딕</vt:lpstr>
      <vt:lpstr>Calibri Light</vt:lpstr>
      <vt:lpstr>나눔스퀘어_ac ExtraBold</vt:lpstr>
      <vt:lpstr>Arial</vt:lpstr>
      <vt:lpstr>Office 테마</vt:lpstr>
      <vt:lpstr>Watchout!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김</cp:lastModifiedBy>
  <cp:revision>26</cp:revision>
  <dcterms:created xsi:type="dcterms:W3CDTF">2021-03-15T04:53:45Z</dcterms:created>
  <dcterms:modified xsi:type="dcterms:W3CDTF">2021-03-18T05:59:46Z</dcterms:modified>
</cp:coreProperties>
</file>