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74" r:id="rId5"/>
    <p:sldId id="275" r:id="rId6"/>
    <p:sldId id="276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나눔스퀘어_ac Extra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EDDD53C3-5285-429B-A7FA-41B7D13904BB}" type="datetimeFigureOut">
              <a:rPr lang="ko-KR" altLang="en-US" smtClean="0"/>
              <a:pPr/>
              <a:t>2021-06-18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AC1FDC56-ACC0-4557-924E-5E26BF441D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14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DC56-ACC0-4557-924E-5E26BF441D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2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게임 시작 씬 난이도 선택은 굳이 하자면</a:t>
            </a:r>
            <a:endParaRPr lang="en-US" altLang="ko-KR" dirty="0"/>
          </a:p>
          <a:p>
            <a:pPr algn="l"/>
            <a:r>
              <a:rPr lang="ko-KR" altLang="en-US" dirty="0"/>
              <a:t>맵 선택으로 </a:t>
            </a:r>
            <a:endParaRPr lang="en-US" altLang="ko-KR" dirty="0"/>
          </a:p>
          <a:p>
            <a:pPr algn="l"/>
            <a:r>
              <a:rPr lang="en-US" altLang="ko-KR" dirty="0"/>
              <a:t>UI</a:t>
            </a:r>
            <a:r>
              <a:rPr lang="ko-KR" altLang="en-US" dirty="0"/>
              <a:t>는 조작법 안내 및</a:t>
            </a:r>
            <a:r>
              <a:rPr lang="en-US" altLang="ko-KR" dirty="0"/>
              <a:t> </a:t>
            </a:r>
          </a:p>
          <a:p>
            <a:pPr algn="l"/>
            <a:r>
              <a:rPr lang="ko-KR" altLang="en-US" dirty="0"/>
              <a:t>시작 버튼 정도 간단하게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DC56-ACC0-4557-924E-5E26BF441D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6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8DDA-B4FE-4FEB-B3D1-80BFEF8C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23280-7DC6-4B77-BA9B-9160FFAB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A3C83-5F19-4AD3-BB31-ED67C292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2B80E-9176-46B4-B70A-F5AB58A6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128F-9BB8-4E85-A012-2202503F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5F12-27B0-4233-AA0D-7A5E17A5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BE6E6-8219-4059-8548-EE81A696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C9FE-E5E2-4E03-B226-3F2C0E61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D804A-F4FD-49EE-8A99-D78487FC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39AFB-2503-46B4-8EFD-A5A26496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2EF50-3173-4FFA-BD32-7B2A596C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D7AF2-DE8C-4F43-8A10-E729AB99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C20E4-269C-4D0C-A2AF-CC06E76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2924-F788-4655-A3EF-4CD088C0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C6989-3AD9-4F21-A1D1-EF7FC31E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43C4A-7CB6-4C63-9F38-008E677B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7FDEF-6638-4098-8A03-4E07489B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1F0A7-0A64-498F-A1AD-5FBC258F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1C32-6885-4D8B-8341-5812AAAD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12A4D-B425-4DF8-9B11-BEC794FB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D355F-0A4E-44A0-AB1B-EBA0188E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7CADD-99B1-4D2A-A47F-620EE2EF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95EF0-E451-4695-9D39-D26E4A26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DC1DA-2F5C-4F8A-87AE-674B0D5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B65EF-1F89-4D29-AD30-32F6E8E5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3BFC-73BA-456D-B803-0F4F99EE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EDD9A-28EB-4666-97BD-826B836A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C30BD-72C0-4EB4-9827-7F0283CB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F748-A4D7-40DF-950E-BA997A70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F113-2097-4D12-8EAA-B2AA1E59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0AAD5-492E-4C37-927D-3DEABEED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24672C-0F05-4615-8317-9D9EC72C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C4A66-BDC4-4F51-A2A8-D7E99CE4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72686-BD4B-4AD7-B72E-A1DB2940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599F7-C611-4AFC-B5DA-3FB5186A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5901B-3274-44E6-8920-651D209F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6823DF-E1E4-44E0-936E-A064D486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2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745D-5AEE-4FED-8C9F-1DB50289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5D718-B988-45BF-A170-83B1BB1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255BE-FC31-441E-952A-F819D29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3B8EB-E36D-4D9E-8DE1-107A9D41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C7DB91-94EE-48C0-BF83-2706BAA6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E56A0-4EEF-4533-9924-1B74FD9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60AFA-0F03-444F-A5D8-669A0B2D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0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EABF7-E866-4846-8E39-0B55BDD5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3B355-BFF6-4B42-923C-A9538066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9BB5F-F030-42F5-B08F-77322690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5BC23-2677-4205-A96E-7930C546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95679-2ED1-4C14-A2CA-3CC17EA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229DC-1146-4287-AB89-6939B1BE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0E9F-6978-4B79-B908-A222E312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233520-F93F-4072-ACF2-CD4AB4F5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BD688-79B5-48AD-BE1B-44C3F51D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C452A-1113-4012-A4F3-9F72F5A8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2B0-C78A-4539-8BED-2FEBB84878E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04018-E13A-421C-B39D-967AE7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ADFB4-83C2-4BEC-B93D-98C3A064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6CFF-46F1-47D8-A14B-0666A1C6E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5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134EE9-4B00-459A-9D74-2A940E02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0F3BD-3C8C-48E2-8E04-50202FDC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4B03C-800F-4D02-BC77-01515225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29F1A2B0-C78A-4539-8BED-2FEBB84878E1}" type="datetimeFigureOut">
              <a:rPr lang="ko-KR" altLang="en-US" smtClean="0"/>
              <a:pPr/>
              <a:t>2021-06-18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A4162-6BB5-4F46-9D9C-C5F62E47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5F2B-2ED2-4C86-8122-69A1E7EF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D7016CFF-46F1-47D8-A14B-0666A1C6EE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60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_ac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CF80A94-39CA-430F-B57D-E948F8E80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41150F-0A7F-43CE-8D90-523E6935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게임엔진 </a:t>
            </a:r>
            <a:r>
              <a:rPr lang="ko-KR" altLang="en-US" dirty="0" err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텀</a:t>
            </a:r>
            <a:r>
              <a:rPr lang="ko-KR" altLang="en-US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프로젝트 중간발표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42488B3-B9CF-4BD1-AE41-11DC65E14465}"/>
              </a:ext>
            </a:extLst>
          </p:cNvPr>
          <p:cNvSpPr txBox="1">
            <a:spLocks/>
          </p:cNvSpPr>
          <p:nvPr/>
        </p:nvSpPr>
        <p:spPr>
          <a:xfrm>
            <a:off x="8705102" y="5724614"/>
            <a:ext cx="3244831" cy="755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2016180016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김현진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2016180020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박건웅</a:t>
            </a: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8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폴가이즈 스크린샷 1">
            <a:extLst>
              <a:ext uri="{FF2B5EF4-FFF2-40B4-BE49-F238E27FC236}">
                <a16:creationId xmlns:a16="http://schemas.microsoft.com/office/drawing/2014/main" id="{0C3E5339-453E-47BB-A48F-3E1B4DA47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6260386" y="1579244"/>
            <a:ext cx="4925752" cy="3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EFEAEE-5AE6-4753-A134-E2884FD07456}"/>
              </a:ext>
            </a:extLst>
          </p:cNvPr>
          <p:cNvSpPr txBox="1">
            <a:spLocks/>
          </p:cNvSpPr>
          <p:nvPr/>
        </p:nvSpPr>
        <p:spPr>
          <a:xfrm>
            <a:off x="7375024" y="5480150"/>
            <a:ext cx="3437977" cy="43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유사한 게임</a:t>
            </a:r>
            <a:r>
              <a:rPr kumimoji="1"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: Fall Guys</a:t>
            </a:r>
            <a:endParaRPr kumimoji="1" lang="en-US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4C6BC-B7E2-45B8-B8D9-DF26E10BEC1D}"/>
              </a:ext>
            </a:extLst>
          </p:cNvPr>
          <p:cNvSpPr txBox="1"/>
          <p:nvPr/>
        </p:nvSpPr>
        <p:spPr>
          <a:xfrm>
            <a:off x="495941" y="1579244"/>
            <a:ext cx="51171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장르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액션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아케이드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컨셉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캐쥬얼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컨셉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리소스를 구하기 용이하고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유사시 제작 가능할 것으로 예상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스토리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미지의 공간의 탐사 임무를 맡은 플레이어는 탐사 도중 장애물들을 마주쳐 위험에 빠지고</a:t>
            </a:r>
            <a:r>
              <a:rPr kumimoji="1"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이동수단이 위치한 목표지점까지 도망치기 시작한다</a:t>
            </a:r>
            <a:r>
              <a:rPr kumimoji="1"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43923-2A50-4326-9CD3-2C33FD7FAE49}"/>
              </a:ext>
            </a:extLst>
          </p:cNvPr>
          <p:cNvSpPr txBox="1"/>
          <p:nvPr/>
        </p:nvSpPr>
        <p:spPr>
          <a:xfrm>
            <a:off x="520700" y="431800"/>
            <a:ext cx="453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장르 및 컨셉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6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7EA98-9C06-42B8-8742-8DC166734B41}"/>
              </a:ext>
            </a:extLst>
          </p:cNvPr>
          <p:cNvSpPr txBox="1"/>
          <p:nvPr/>
        </p:nvSpPr>
        <p:spPr>
          <a:xfrm>
            <a:off x="520700" y="431800"/>
            <a:ext cx="317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 내용</a:t>
            </a:r>
          </a:p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흐름도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9402FF-E336-4707-8D6B-D9583F8AF021}"/>
              </a:ext>
            </a:extLst>
          </p:cNvPr>
          <p:cNvSpPr/>
          <p:nvPr/>
        </p:nvSpPr>
        <p:spPr>
          <a:xfrm>
            <a:off x="5166868" y="1721344"/>
            <a:ext cx="1858264" cy="736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시작 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4D088-E65C-4667-8DF9-9B832F65FA2E}"/>
              </a:ext>
            </a:extLst>
          </p:cNvPr>
          <p:cNvSpPr txBox="1"/>
          <p:nvPr/>
        </p:nvSpPr>
        <p:spPr>
          <a:xfrm>
            <a:off x="2605788" y="2518261"/>
            <a:ext cx="256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시작 버튼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선택한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맵의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씬으로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이동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FF72D3F-BDA4-4318-A219-FFE1B5B4635D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025132" y="2089644"/>
            <a:ext cx="12700" cy="3440980"/>
          </a:xfrm>
          <a:prstGeom prst="bentConnector3">
            <a:avLst>
              <a:gd name="adj1" fmla="val -5256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F3F5-3F95-44BE-A6FA-A6BF1E3EDE95}"/>
              </a:ext>
            </a:extLst>
          </p:cNvPr>
          <p:cNvSpPr txBox="1"/>
          <p:nvPr/>
        </p:nvSpPr>
        <p:spPr>
          <a:xfrm>
            <a:off x="2955975" y="4347334"/>
            <a:ext cx="1860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게임오버 조건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초과 시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8A4B9F-F8CA-4964-965C-6B6896D124B7}"/>
              </a:ext>
            </a:extLst>
          </p:cNvPr>
          <p:cNvCxnSpPr>
            <a:cxnSpLocks/>
          </p:cNvCxnSpPr>
          <p:nvPr/>
        </p:nvCxnSpPr>
        <p:spPr>
          <a:xfrm>
            <a:off x="6108700" y="4178677"/>
            <a:ext cx="0" cy="9836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45B950-D21D-41EE-99E8-A49EAD3A4CDC}"/>
              </a:ext>
            </a:extLst>
          </p:cNvPr>
          <p:cNvSpPr txBox="1"/>
          <p:nvPr/>
        </p:nvSpPr>
        <p:spPr>
          <a:xfrm>
            <a:off x="7822311" y="3348469"/>
            <a:ext cx="262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9B051C-2DB4-4439-B1E5-C227C4F6D590}"/>
              </a:ext>
            </a:extLst>
          </p:cNvPr>
          <p:cNvSpPr/>
          <p:nvPr/>
        </p:nvSpPr>
        <p:spPr>
          <a:xfrm>
            <a:off x="5173218" y="3433822"/>
            <a:ext cx="1858264" cy="736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 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B1730C-655A-4849-81DC-322FACFF548D}"/>
              </a:ext>
            </a:extLst>
          </p:cNvPr>
          <p:cNvSpPr/>
          <p:nvPr/>
        </p:nvSpPr>
        <p:spPr>
          <a:xfrm>
            <a:off x="5179568" y="5170579"/>
            <a:ext cx="1858264" cy="736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게임오버 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87CE271-DBB9-40F1-AF12-337B5F00922A}"/>
              </a:ext>
            </a:extLst>
          </p:cNvPr>
          <p:cNvCxnSpPr>
            <a:cxnSpLocks/>
          </p:cNvCxnSpPr>
          <p:nvPr/>
        </p:nvCxnSpPr>
        <p:spPr>
          <a:xfrm>
            <a:off x="6102350" y="2457944"/>
            <a:ext cx="0" cy="9836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E482A7-1B26-44EB-AAF7-514D39DD66A4}"/>
              </a:ext>
            </a:extLst>
          </p:cNvPr>
          <p:cNvSpPr txBox="1"/>
          <p:nvPr/>
        </p:nvSpPr>
        <p:spPr>
          <a:xfrm>
            <a:off x="7485678" y="4347334"/>
            <a:ext cx="3500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클리어 또는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게임오버될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경우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게임시작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씬으로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이동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8F9E3F-92E4-4280-9760-424F7B30C44E}"/>
              </a:ext>
            </a:extLst>
          </p:cNvPr>
          <p:cNvCxnSpPr>
            <a:endCxn id="46" idx="3"/>
          </p:cNvCxnSpPr>
          <p:nvPr/>
        </p:nvCxnSpPr>
        <p:spPr>
          <a:xfrm flipH="1">
            <a:off x="7031482" y="3790765"/>
            <a:ext cx="689103" cy="1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9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40D86D-010A-4078-ADAA-8EACE24F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6" r="-2" b="1194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그림 2" descr="운송, 위성이(가) 표시된 사진&#10;&#10;자동 생성된 설명">
            <a:extLst>
              <a:ext uri="{FF2B5EF4-FFF2-40B4-BE49-F238E27FC236}">
                <a16:creationId xmlns:a16="http://schemas.microsoft.com/office/drawing/2014/main" id="{1CA75B65-CB80-4251-A323-C2AA4305A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29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C4791-0E26-4D53-B816-768E45C0B49B}"/>
              </a:ext>
            </a:extLst>
          </p:cNvPr>
          <p:cNvSpPr txBox="1"/>
          <p:nvPr/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구현내용</a:t>
            </a:r>
            <a:endParaRPr lang="en-US" altLang="ko-KR" sz="3400" kern="12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3AADC-7435-435E-9296-38FFA0558214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오르막맵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,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직선맵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사운드 및 이펙트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아이템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몬스터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4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BC4791-0E26-4D53-B816-768E45C0B49B}"/>
              </a:ext>
            </a:extLst>
          </p:cNvPr>
          <p:cNvSpPr txBox="1"/>
          <p:nvPr/>
        </p:nvSpPr>
        <p:spPr>
          <a:xfrm>
            <a:off x="520699" y="431800"/>
            <a:ext cx="601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미구현사항</a:t>
            </a: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및 부족한점</a:t>
            </a:r>
            <a:endParaRPr lang="en-US" altLang="ko-KR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3AADC-7435-435E-9296-38FFA0558214}"/>
              </a:ext>
            </a:extLst>
          </p:cNvPr>
          <p:cNvSpPr txBox="1"/>
          <p:nvPr/>
        </p:nvSpPr>
        <p:spPr>
          <a:xfrm>
            <a:off x="520700" y="2603889"/>
            <a:ext cx="102124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캐릭터 목적지 방향 네비게이션</a:t>
            </a:r>
            <a:endParaRPr lang="en-US" altLang="ko-KR" sz="20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미니맵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아이템 종류 부족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게임클리어시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엔딩씬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BC4791-0E26-4D53-B816-768E45C0B49B}"/>
              </a:ext>
            </a:extLst>
          </p:cNvPr>
          <p:cNvSpPr txBox="1"/>
          <p:nvPr/>
        </p:nvSpPr>
        <p:spPr>
          <a:xfrm>
            <a:off x="4746470" y="2898016"/>
            <a:ext cx="601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데모 시연</a:t>
            </a:r>
            <a:endParaRPr lang="en-US" altLang="ko-KR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3AADC-7435-435E-9296-38FFA0558214}"/>
              </a:ext>
            </a:extLst>
          </p:cNvPr>
          <p:cNvSpPr txBox="1"/>
          <p:nvPr/>
        </p:nvSpPr>
        <p:spPr>
          <a:xfrm>
            <a:off x="547333" y="2603889"/>
            <a:ext cx="10212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3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136</Words>
  <Application>Microsoft Office PowerPoint</Application>
  <PresentationFormat>와이드스크린</PresentationFormat>
  <Paragraphs>53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대충제목</dc:title>
  <dc:creator>김</dc:creator>
  <cp:lastModifiedBy>김</cp:lastModifiedBy>
  <cp:revision>63</cp:revision>
  <dcterms:created xsi:type="dcterms:W3CDTF">2021-05-03T17:06:08Z</dcterms:created>
  <dcterms:modified xsi:type="dcterms:W3CDTF">2021-06-18T01:01:17Z</dcterms:modified>
</cp:coreProperties>
</file>