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49" r:id="rId10"/>
    <p:sldId id="339" r:id="rId11"/>
    <p:sldId id="340" r:id="rId12"/>
    <p:sldId id="341" r:id="rId13"/>
    <p:sldId id="342" r:id="rId14"/>
    <p:sldId id="343" r:id="rId15"/>
    <p:sldId id="344" r:id="rId16"/>
    <p:sldId id="350" r:id="rId17"/>
    <p:sldId id="352" r:id="rId18"/>
    <p:sldId id="353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9658" autoAdjust="0"/>
  </p:normalViewPr>
  <p:slideViewPr>
    <p:cSldViewPr snapToGrid="0" snapToObjects="1">
      <p:cViewPr varScale="1">
        <p:scale>
          <a:sx n="94" d="100"/>
          <a:sy n="94" d="100"/>
        </p:scale>
        <p:origin x="1602" y="3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08/04/2019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Casos%20de%20Uso%20Extendido.docx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Inventario%20De%20Activos%20.xlsx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Gestion%20de%20proyecto.mpp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Easywork1803170/Archivos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recoleccion%20de%20informacion.docx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informe%20de%20requerimientos.docx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7.2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4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24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8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8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2800" dirty="0" smtClean="0">
                <a:latin typeface="Century Gothic" panose="020B0502020202020204" pitchFamily="34" charset="0"/>
              </a:rPr>
              <a:t>usuario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464947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9" y="370509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02" y="2882988"/>
            <a:ext cx="1293147" cy="129314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2661" y="1352332"/>
            <a:ext cx="3791082" cy="1092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400" b="1" dirty="0" smtClean="0">
                <a:solidFill>
                  <a:srgbClr val="92D050"/>
                </a:solidFill>
                <a:hlinkClick r:id="rId5" action="ppaction://hlinkfile"/>
              </a:rPr>
              <a:t>Casos de Uso Extendido.docx</a:t>
            </a:r>
            <a:endParaRPr lang="es-419" sz="24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7</a:t>
            </a:r>
            <a:r>
              <a:rPr lang="es-MX" sz="3200" dirty="0" smtClean="0">
                <a:latin typeface="Century" panose="02040604050505020304" pitchFamily="18" charset="0"/>
              </a:rPr>
              <a:t>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240" t="18683" r="32665" b="7241"/>
          <a:stretch/>
        </p:blipFill>
        <p:spPr>
          <a:xfrm>
            <a:off x="553333" y="1061545"/>
            <a:ext cx="7981067" cy="37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Inventario de activos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-88490" y="1626624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smtClean="0">
                <a:hlinkClick r:id="rId2" action="ppaction://hlinkfile"/>
              </a:rPr>
              <a:t>Inventario De Activos .</a:t>
            </a:r>
            <a:r>
              <a:rPr lang="es-419" dirty="0" err="1" smtClean="0">
                <a:hlinkClick r:id="rId2" action="ppaction://hlinkfile"/>
              </a:rPr>
              <a:t>xlsx</a:t>
            </a:r>
            <a:endParaRPr lang="es-419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7" y="2761482"/>
            <a:ext cx="2968164" cy="15065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162" y="2733298"/>
            <a:ext cx="2730238" cy="15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Gestión del proyecto.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</a:t>
            </a:r>
            <a:r>
              <a:rPr lang="es-MX" sz="3200" dirty="0" smtClean="0">
                <a:latin typeface="Century" panose="02040604050505020304" pitchFamily="18" charset="0"/>
              </a:rPr>
              <a:t>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626624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smtClean="0">
                <a:hlinkClick r:id="rId2" action="ppaction://hlinkfile"/>
              </a:rPr>
              <a:t>Gestión de proyecto.mpp</a:t>
            </a:r>
            <a:endParaRPr lang="es-419" dirty="0"/>
          </a:p>
        </p:txBody>
      </p:sp>
      <p:pic>
        <p:nvPicPr>
          <p:cNvPr id="3074" name="Picture 2" descr="Resultado de imagen para gestion de proyec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30" y="2692399"/>
            <a:ext cx="3151299" cy="18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Repositorio Git</a:t>
            </a:r>
            <a:r>
              <a:rPr lang="es-MX" sz="3200" dirty="0" smtClean="0">
                <a:latin typeface="Century Gothic" panose="020B0502020202020204" pitchFamily="34" charset="0"/>
              </a:rPr>
              <a:t>Hub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10</a:t>
            </a:r>
            <a:r>
              <a:rPr lang="es-MX" sz="3200" dirty="0" smtClean="0">
                <a:latin typeface="Century" panose="02040604050505020304" pitchFamily="18" charset="0"/>
              </a:rPr>
              <a:t>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4230" y="2750319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 smtClean="0">
                <a:hlinkClick r:id="rId2"/>
              </a:rPr>
              <a:t>https://github.com/Easywork1803170/Archivos</a:t>
            </a:r>
            <a:endParaRPr lang="es-419" sz="2000" dirty="0"/>
          </a:p>
        </p:txBody>
      </p:sp>
      <p:sp>
        <p:nvSpPr>
          <p:cNvPr id="5" name="Rectángulo 4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</a:t>
            </a:r>
            <a:r>
              <a:rPr lang="es-419" dirty="0" smtClean="0">
                <a:latin typeface="Century" panose="02040604050505020304" pitchFamily="18" charset="0"/>
              </a:rPr>
              <a:t>proyectos, se puede </a:t>
            </a:r>
            <a:r>
              <a:rPr lang="es-419" dirty="0">
                <a:latin typeface="Century" panose="02040604050505020304" pitchFamily="18" charset="0"/>
              </a:rPr>
              <a:t>hacer varias versiones </a:t>
            </a:r>
            <a:r>
              <a:rPr lang="es-419" dirty="0" smtClean="0">
                <a:latin typeface="Century" panose="02040604050505020304" pitchFamily="18" charset="0"/>
              </a:rPr>
              <a:t>del proyecto sin alterar el original</a:t>
            </a:r>
            <a:endParaRPr lang="es-419" dirty="0">
              <a:latin typeface="Century" panose="02040604050505020304" pitchFamily="18" charset="0"/>
            </a:endParaRPr>
          </a:p>
        </p:txBody>
      </p:sp>
      <p:pic>
        <p:nvPicPr>
          <p:cNvPr id="4098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55" y="2397516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898071" y="-116783"/>
            <a:ext cx="44888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50" b="1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01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.Objetivo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general y objetivo especifico.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02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.Planteamiento del problema.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03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.Alcance del proyecto.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04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.Justificación.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05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.Tecnica levantamiento de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información. </a:t>
            </a:r>
          </a:p>
          <a:p>
            <a:endParaRPr lang="es-ES" sz="1050" dirty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06.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Informe de requerimientos.</a:t>
            </a:r>
            <a:endParaRPr lang="es-ES" sz="1050" b="1" dirty="0" smtClean="0">
              <a:latin typeface="Century Gothic" panose="020B0502020202020204" pitchFamily="34" charset="0"/>
              <a:cs typeface="Calibri"/>
            </a:endParaRP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07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.Diagramas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.1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de procesos funcionamiento actual empresa aecsa.</a:t>
            </a: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.2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de procesos </a:t>
            </a:r>
            <a:r>
              <a:rPr lang="es-MX" sz="1050" dirty="0">
                <a:latin typeface="Century Gothic" panose="020B0502020202020204" pitchFamily="34" charset="0"/>
              </a:rPr>
              <a:t>i</a:t>
            </a:r>
            <a:r>
              <a:rPr lang="es-MX" sz="1050" dirty="0" smtClean="0">
                <a:latin typeface="Century Gothic" panose="020B0502020202020204" pitchFamily="34" charset="0"/>
              </a:rPr>
              <a:t>mplementación </a:t>
            </a:r>
            <a:r>
              <a:rPr lang="es-MX" sz="105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050" dirty="0" smtClean="0">
                <a:latin typeface="Century Gothic" panose="020B0502020202020204" pitchFamily="34" charset="0"/>
              </a:rPr>
              <a:t>administrador.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.3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.mapa 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de procesos </a:t>
            </a:r>
            <a:r>
              <a:rPr lang="es-MX" sz="105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05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050" dirty="0" smtClean="0">
                <a:latin typeface="Century Gothic" panose="020B0502020202020204" pitchFamily="34" charset="0"/>
              </a:rPr>
              <a:t>usuario.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.4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050" dirty="0" smtClean="0">
                <a:latin typeface="Century Gothic" panose="020B0502020202020204" pitchFamily="34" charset="0"/>
              </a:rPr>
              <a:t>Diagrama </a:t>
            </a:r>
            <a:r>
              <a:rPr lang="en-US" sz="1050" dirty="0">
                <a:latin typeface="Century Gothic" panose="020B0502020202020204" pitchFamily="34" charset="0"/>
              </a:rPr>
              <a:t>caso de </a:t>
            </a:r>
            <a:r>
              <a:rPr lang="en-US" sz="1050" dirty="0" smtClean="0">
                <a:latin typeface="Century Gothic" panose="020B0502020202020204" pitchFamily="34" charset="0"/>
              </a:rPr>
              <a:t>usos.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>
                <a:latin typeface="Century Gothic" panose="020B0502020202020204" pitchFamily="34" charset="0"/>
                <a:cs typeface="Calibri"/>
              </a:rPr>
              <a:t>7</a:t>
            </a:r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.5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050" dirty="0" smtClean="0">
                <a:latin typeface="Century Gothic" panose="020B0502020202020204" pitchFamily="34" charset="0"/>
              </a:rPr>
              <a:t>Diagrama </a:t>
            </a:r>
            <a:r>
              <a:rPr lang="en-US" sz="1050" dirty="0">
                <a:latin typeface="Century Gothic" panose="020B0502020202020204" pitchFamily="34" charset="0"/>
              </a:rPr>
              <a:t>de </a:t>
            </a:r>
            <a:r>
              <a:rPr lang="en-US" sz="1050" dirty="0" smtClean="0">
                <a:latin typeface="Century Gothic" panose="020B0502020202020204" pitchFamily="34" charset="0"/>
              </a:rPr>
              <a:t>clases.</a:t>
            </a:r>
          </a:p>
          <a:p>
            <a:endParaRPr lang="en-US" sz="1050" dirty="0" smtClean="0">
              <a:latin typeface="Century Gothic" panose="020B0502020202020204" pitchFamily="34" charset="0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08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s-MX" sz="1050" dirty="0">
                <a:latin typeface="Century Gothic" panose="020B0502020202020204" pitchFamily="34" charset="0"/>
              </a:rPr>
              <a:t> Inventario de activos</a:t>
            </a:r>
            <a:endParaRPr lang="en-US" sz="1050" dirty="0">
              <a:latin typeface="Century Gothic" panose="020B0502020202020204" pitchFamily="34" charset="0"/>
            </a:endParaRPr>
          </a:p>
          <a:p>
            <a:endParaRPr lang="es-ES" sz="105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.Gestion del proyecto.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s-ES" sz="1050" b="1" dirty="0" smtClean="0">
                <a:latin typeface="Century Gothic" panose="020B0502020202020204" pitchFamily="34" charset="0"/>
                <a:cs typeface="Calibri"/>
              </a:rPr>
              <a:t>10</a:t>
            </a:r>
            <a:r>
              <a:rPr lang="es-ES" sz="1050" dirty="0" smtClean="0">
                <a:latin typeface="Century Gothic" panose="020B0502020202020204" pitchFamily="34" charset="0"/>
                <a:cs typeface="Calibri"/>
              </a:rPr>
              <a:t>.Repositorio </a:t>
            </a:r>
            <a:r>
              <a:rPr lang="es-ES" sz="1050" dirty="0" err="1" smtClean="0">
                <a:latin typeface="Century Gothic" panose="020B0502020202020204" pitchFamily="34" charset="0"/>
                <a:cs typeface="Calibri"/>
              </a:rPr>
              <a:t>Github</a:t>
            </a:r>
            <a:endParaRPr lang="en-US" sz="1050" dirty="0">
              <a:latin typeface="Century Gothic" panose="020B0502020202020204" pitchFamily="34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</a:t>
            </a:r>
            <a:r>
              <a:rPr lang="es-MX" sz="1800" dirty="0" smtClean="0"/>
              <a:t>selección</a:t>
            </a:r>
          </a:p>
          <a:p>
            <a:endParaRPr lang="es-MX" sz="1800" dirty="0" smtClean="0"/>
          </a:p>
          <a:p>
            <a:r>
              <a:rPr lang="es-MX" sz="1800" dirty="0" smtClean="0">
                <a:hlinkClick r:id="rId2" action="ppaction://hlinkfile"/>
              </a:rPr>
              <a:t>recolección de informacion.docx</a:t>
            </a:r>
            <a:endParaRPr lang="es-419" sz="1800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06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Informe de r</a:t>
            </a:r>
            <a:r>
              <a:rPr lang="es-MX" sz="3600" dirty="0" smtClean="0">
                <a:latin typeface="Century" panose="02040604050505020304" pitchFamily="18" charset="0"/>
              </a:rPr>
              <a:t>equerimientos</a:t>
            </a:r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2758" y="105526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just"/>
            <a:r>
              <a:rPr lang="es-419" sz="2400" dirty="0" smtClean="0">
                <a:latin typeface="Century" panose="02040604050505020304" pitchFamily="18" charset="0"/>
                <a:hlinkClick r:id="rId2" action="ppaction://hlinkfile"/>
              </a:rPr>
              <a:t>informe de requerimientos.docx</a:t>
            </a:r>
            <a:endParaRPr lang="es-419" sz="2400" dirty="0" smtClean="0">
              <a:latin typeface="Century" panose="02040604050505020304" pitchFamily="18" charset="0"/>
            </a:endParaRPr>
          </a:p>
        </p:txBody>
      </p:sp>
      <p:pic>
        <p:nvPicPr>
          <p:cNvPr id="1026" name="Picture 2" descr="Resultado de imagen para requerimi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40" y="277368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1190</TotalTime>
  <Words>477</Words>
  <Application>Microsoft Office PowerPoint</Application>
  <PresentationFormat>Presentación en pantalla (16:9)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cristian david angel oliveros</cp:lastModifiedBy>
  <cp:revision>85</cp:revision>
  <dcterms:created xsi:type="dcterms:W3CDTF">2015-08-06T22:24:59Z</dcterms:created>
  <dcterms:modified xsi:type="dcterms:W3CDTF">2019-04-08T15:16:36Z</dcterms:modified>
</cp:coreProperties>
</file>