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Raleway" pitchFamily="34" charset="0"/>
      <p:regular r:id="rId9"/>
    </p:embeddedFont>
    <p:embeddedFont>
      <p:font typeface="Work Sans" charset="0"/>
      <p:regular r:id="rId10"/>
      <p:bold r:id="rId11"/>
    </p:embeddedFont>
    <p:embeddedFont>
      <p:font typeface="王漢宗粗鋼體一標準" pitchFamily="18" charset="-12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Impact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2Pz357JTnN1DSreLLVv0aZqo+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199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5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338857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338857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1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1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1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1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0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40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0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0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0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41"/>
          <p:cNvSpPr/>
          <p:nvPr/>
        </p:nvSpPr>
        <p:spPr>
          <a:xfrm>
            <a:off x="-296625" y="-263875"/>
            <a:ext cx="2030379" cy="2001770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1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1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1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1"/>
          <p:cNvSpPr/>
          <p:nvPr/>
        </p:nvSpPr>
        <p:spPr>
          <a:xfrm>
            <a:off x="-494451" y="121272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2"/>
          <p:cNvSpPr/>
          <p:nvPr/>
        </p:nvSpPr>
        <p:spPr>
          <a:xfrm>
            <a:off x="991200" y="-435573"/>
            <a:ext cx="1542974" cy="1439006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2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2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2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42"/>
          <p:cNvSpPr/>
          <p:nvPr/>
        </p:nvSpPr>
        <p:spPr>
          <a:xfrm rot="-5400000">
            <a:off x="7814124" y="1453499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2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2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2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2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3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3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3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3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-363974" y="-139386"/>
            <a:ext cx="2380859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4"/>
          <p:cNvSpPr/>
          <p:nvPr/>
        </p:nvSpPr>
        <p:spPr>
          <a:xfrm>
            <a:off x="538350" y="11803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4"/>
          <p:cNvSpPr/>
          <p:nvPr/>
        </p:nvSpPr>
        <p:spPr>
          <a:xfrm rot="3886626">
            <a:off x="5504907" y="3800569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4"/>
          <p:cNvSpPr/>
          <p:nvPr/>
        </p:nvSpPr>
        <p:spPr>
          <a:xfrm rot="-10114520">
            <a:off x="6110162" y="-457878"/>
            <a:ext cx="3531172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4"/>
          <p:cNvSpPr/>
          <p:nvPr/>
        </p:nvSpPr>
        <p:spPr>
          <a:xfrm>
            <a:off x="6891075" y="304795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ubTitle" idx="1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/>
          <p:nvPr/>
        </p:nvSpPr>
        <p:spPr>
          <a:xfrm rot="-1859257">
            <a:off x="7432020" y="368594"/>
            <a:ext cx="1201023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48" name="Google Shape;48;p35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35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5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5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5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5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6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6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6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6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7685537" y="1390705"/>
            <a:ext cx="2138785" cy="2202352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8"/>
          <p:cNvSpPr/>
          <p:nvPr/>
        </p:nvSpPr>
        <p:spPr>
          <a:xfrm>
            <a:off x="1183975" y="-519363"/>
            <a:ext cx="1832056" cy="170860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8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8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39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9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9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9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9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✘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✗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89000" y="1342825"/>
            <a:ext cx="6711900" cy="18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>
                <a:solidFill>
                  <a:srgbClr val="434343"/>
                </a:solidFill>
              </a:rPr>
              <a:t>1081網程期末提案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4809175" y="3524375"/>
            <a:ext cx="34770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第33組</a:t>
            </a:r>
            <a:endParaRPr sz="3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00757044  蕭皓天</a:t>
            </a:r>
            <a:endParaRPr sz="3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00757045  丁信志</a:t>
            </a:r>
            <a:endParaRPr sz="30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95536" y="336500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作品特色</a:t>
            </a:r>
            <a:r>
              <a:rPr lang="en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：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29476" y="1609349"/>
            <a:ext cx="8085048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憧憬台北這個城市，卻不知道該怎麼轉搭捷運才能快速到達目的地嗎？我們連一分一秒的時間都不讓你浪費</a:t>
            </a:r>
            <a:r>
              <a:rPr lang="zh-TW" altLang="en-US" sz="2800" b="1" dirty="0">
                <a:solidFill>
                  <a:srgbClr val="38761D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這個網站的最大特色，就是以海大的學生為出發點，能夠簡單且快速的找到去往台北捷運站最快速且最省錢的方式</a:t>
            </a:r>
            <a:r>
              <a:rPr lang="zh-TW" altLang="en-US" sz="2800" b="1" dirty="0">
                <a:solidFill>
                  <a:srgbClr val="38761D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sz="2800" b="1" dirty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王漢宗粗鋼體一標準" pitchFamily="18" charset="-120"/>
              <a:ea typeface="王漢宗粗鋼體一標準" pitchFamily="18" charset="-120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95536" y="336500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分工</a:t>
            </a:r>
            <a:r>
              <a:rPr lang="en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：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17652" y="1347614"/>
            <a:ext cx="8085048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王漢宗粗鋼體一標準" pitchFamily="18" charset="-120"/>
              <a:ea typeface="王漢宗粗鋼體一標準" pitchFamily="18" charset="-120"/>
              <a:cs typeface="Work Sans"/>
              <a:sym typeface="Work San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EA314837-B1F8-4FCA-A172-51063CC9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74536"/>
              </p:ext>
            </p:extLst>
          </p:nvPr>
        </p:nvGraphicFramePr>
        <p:xfrm>
          <a:off x="1524000" y="1563638"/>
          <a:ext cx="6096000" cy="21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40723468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228560715"/>
                    </a:ext>
                  </a:extLst>
                </a:gridCol>
              </a:tblGrid>
              <a:tr h="693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/>
                        <a:t>丁信志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/>
                        <a:t>蕭皓天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2325127"/>
                  </a:ext>
                </a:extLst>
              </a:tr>
              <a:tr h="38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自動輪播圖片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判斷最適合車站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8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下拉式選單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從</a:t>
                      </a:r>
                      <a:r>
                        <a:rPr lang="zh-TW" altLang="en-US" smtClean="0"/>
                        <a:t>資料庫讀資料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9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網站架構排版</a:t>
                      </a:r>
                      <a:r>
                        <a:rPr lang="zh-TW" altLang="en-US" dirty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、美編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美編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27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文字特效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10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298884" y="1059582"/>
            <a:ext cx="71817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980000"/>
                </a:solidFill>
                <a:latin typeface="Work Sans"/>
                <a:ea typeface="Work Sans"/>
                <a:cs typeface="Work Sans"/>
                <a:sym typeface="Work Sans"/>
              </a:rPr>
              <a:t>使用工具&amp;技術：</a:t>
            </a:r>
            <a:endParaRPr sz="3000" b="1" dirty="0">
              <a:solidFill>
                <a:srgbClr val="98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98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HTML, CSS, </a:t>
            </a:r>
          </a:p>
          <a:p>
            <a:pPr marL="457200" lvl="0" indent="457200"/>
            <a:r>
              <a:rPr lang="en" sz="3000" b="1" dirty="0">
                <a:solidFill>
                  <a:schemeClr val="accent5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Javascrip	</a:t>
            </a:r>
            <a:r>
              <a:rPr lang="en" altLang="zh-TW" sz="3000" b="1" dirty="0">
                <a:solidFill>
                  <a:schemeClr val="accent5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zh-TW" altLang="en-US" sz="3000" b="1" dirty="0">
                <a:solidFill>
                  <a:schemeClr val="accent5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3000" b="1" dirty="0">
                <a:solidFill>
                  <a:schemeClr val="accent5">
                    <a:lumMod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rPr>
              <a:t>jQuery</a:t>
            </a:r>
            <a:endParaRPr sz="3000" b="1" dirty="0">
              <a:solidFill>
                <a:schemeClr val="accent5">
                  <a:lumMod val="50000"/>
                </a:schemeClr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34F5C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134F5C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endParaRPr sz="3000" b="1" dirty="0">
              <a:solidFill>
                <a:srgbClr val="674EA7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ctrTitle"/>
          </p:nvPr>
        </p:nvSpPr>
        <p:spPr>
          <a:xfrm>
            <a:off x="1216050" y="2030776"/>
            <a:ext cx="6711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altLang="en-US" b="1" dirty="0">
                <a:solidFill>
                  <a:srgbClr val="85200C"/>
                </a:solidFill>
              </a:rPr>
              <a:t>作品展示</a:t>
            </a:r>
            <a:r>
              <a:rPr lang="en" b="1" dirty="0">
                <a:solidFill>
                  <a:srgbClr val="85200C"/>
                </a:solidFill>
              </a:rPr>
              <a:t>：</a:t>
            </a:r>
            <a:endParaRPr b="1" dirty="0">
              <a:solidFill>
                <a:srgbClr val="85200C"/>
              </a:solidFill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211960" y="1099300"/>
            <a:ext cx="38127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33885742_0_11"/>
          <p:cNvSpPr txBox="1">
            <a:spLocks noGrp="1"/>
          </p:cNvSpPr>
          <p:nvPr>
            <p:ph type="ctrTitle"/>
          </p:nvPr>
        </p:nvSpPr>
        <p:spPr>
          <a:xfrm>
            <a:off x="3258275" y="1552425"/>
            <a:ext cx="262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THE END</a:t>
            </a:r>
            <a:endParaRPr sz="6000" b="1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g7433885742_0_11"/>
          <p:cNvSpPr txBox="1">
            <a:spLocks noGrp="1"/>
          </p:cNvSpPr>
          <p:nvPr>
            <p:ph type="subTitle" idx="1"/>
          </p:nvPr>
        </p:nvSpPr>
        <p:spPr>
          <a:xfrm>
            <a:off x="263775" y="3608849"/>
            <a:ext cx="6711900" cy="12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第33組</a:t>
            </a:r>
            <a:endParaRPr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00757044  蕭皓天</a:t>
            </a:r>
            <a:endParaRPr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00757045  丁信志</a:t>
            </a:r>
            <a:endParaRPr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131</Words>
  <Application>Microsoft Office PowerPoint</Application>
  <PresentationFormat>如螢幕大小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Arial</vt:lpstr>
      <vt:lpstr>新細明體</vt:lpstr>
      <vt:lpstr>Raleway</vt:lpstr>
      <vt:lpstr>Work Sans</vt:lpstr>
      <vt:lpstr>王漢宗粗鋼體一標準</vt:lpstr>
      <vt:lpstr>Calibri</vt:lpstr>
      <vt:lpstr>Impact</vt:lpstr>
      <vt:lpstr>Pisanio template</vt:lpstr>
      <vt:lpstr>1081網程期末提案</vt:lpstr>
      <vt:lpstr>PowerPoint 簡報</vt:lpstr>
      <vt:lpstr>PowerPoint 簡報</vt:lpstr>
      <vt:lpstr>PowerPoint 簡報</vt:lpstr>
      <vt:lpstr>作品展示：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1081網程期末提案</dc:title>
  <cp:lastModifiedBy>Windows 使用者</cp:lastModifiedBy>
  <cp:revision>9</cp:revision>
  <dcterms:modified xsi:type="dcterms:W3CDTF">2019-12-31T04:31:45Z</dcterms:modified>
</cp:coreProperties>
</file>