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65" r:id="rId6"/>
    <p:sldId id="259" r:id="rId7"/>
    <p:sldId id="263" r:id="rId8"/>
    <p:sldId id="264" r:id="rId9"/>
    <p:sldId id="266" r:id="rId10"/>
    <p:sldId id="260" r:id="rId11"/>
  </p:sldIdLst>
  <p:sldSz cx="9144000" cy="5143500" type="screen16x9"/>
  <p:notesSz cx="6858000" cy="9144000"/>
  <p:embeddedFontLst>
    <p:embeddedFont>
      <p:font typeface="Work Sans" charset="0"/>
      <p:regular r:id="rId13"/>
      <p:bold r:id="rId14"/>
    </p:embeddedFont>
    <p:embeddedFont>
      <p:font typeface="Raleway" pitchFamily="34" charset="0"/>
      <p:regular r:id="rId15"/>
    </p:embeddedFon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王漢宗粗鋼體一標準" pitchFamily="18" charset="-120"/>
      <p:regular r:id="rId20"/>
    </p:embeddedFont>
    <p:embeddedFont>
      <p:font typeface="Impact" pitchFamily="3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" roundtripDataSignature="AMtx7mi2Pz357JTnN1DSreLLVv0aZqo+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21999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540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3388574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43388574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-353775" y="3795498"/>
            <a:ext cx="172292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6654971" y="-410153"/>
            <a:ext cx="2805957" cy="2661973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1"/>
          <p:cNvSpPr/>
          <p:nvPr/>
        </p:nvSpPr>
        <p:spPr>
          <a:xfrm>
            <a:off x="6017770" y="693100"/>
            <a:ext cx="1910145" cy="17012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1"/>
          <p:cNvSpPr/>
          <p:nvPr/>
        </p:nvSpPr>
        <p:spPr>
          <a:xfrm rot="986735">
            <a:off x="654370" y="3671524"/>
            <a:ext cx="2361497" cy="1160970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1"/>
          <p:cNvSpPr/>
          <p:nvPr/>
        </p:nvSpPr>
        <p:spPr>
          <a:xfrm rot="7283088">
            <a:off x="8001790" y="3285780"/>
            <a:ext cx="1578088" cy="1381267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1"/>
          <p:cNvSpPr/>
          <p:nvPr/>
        </p:nvSpPr>
        <p:spPr>
          <a:xfrm rot="-10155561">
            <a:off x="-945733" y="1047694"/>
            <a:ext cx="3985308" cy="1963944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1"/>
          <p:cNvSpPr/>
          <p:nvPr/>
        </p:nvSpPr>
        <p:spPr>
          <a:xfrm>
            <a:off x="-271725" y="550602"/>
            <a:ext cx="1123676" cy="1157073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1"/>
          <p:cNvSpPr txBox="1">
            <a:spLocks noGrp="1"/>
          </p:cNvSpPr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0"/>
          <p:cNvSpPr/>
          <p:nvPr/>
        </p:nvSpPr>
        <p:spPr>
          <a:xfrm rot="3886626">
            <a:off x="-462593" y="-88356"/>
            <a:ext cx="2184896" cy="191239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0"/>
          <p:cNvSpPr/>
          <p:nvPr/>
        </p:nvSpPr>
        <p:spPr>
          <a:xfrm rot="-1859020">
            <a:off x="564045" y="369917"/>
            <a:ext cx="1439126" cy="1790687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0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40"/>
          <p:cNvSpPr/>
          <p:nvPr/>
        </p:nvSpPr>
        <p:spPr>
          <a:xfrm>
            <a:off x="630174" y="4286374"/>
            <a:ext cx="2080693" cy="1853115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0"/>
          <p:cNvSpPr/>
          <p:nvPr/>
        </p:nvSpPr>
        <p:spPr>
          <a:xfrm>
            <a:off x="-327075" y="4286376"/>
            <a:ext cx="1543088" cy="15213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0"/>
          <p:cNvSpPr/>
          <p:nvPr/>
        </p:nvSpPr>
        <p:spPr>
          <a:xfrm rot="10039177">
            <a:off x="6208704" y="4295609"/>
            <a:ext cx="2660802" cy="130323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0"/>
          <p:cNvSpPr/>
          <p:nvPr/>
        </p:nvSpPr>
        <p:spPr>
          <a:xfrm>
            <a:off x="7826250" y="448624"/>
            <a:ext cx="1857351" cy="1732199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1">
  <p:cSld name="BLANK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41"/>
          <p:cNvSpPr/>
          <p:nvPr/>
        </p:nvSpPr>
        <p:spPr>
          <a:xfrm>
            <a:off x="-296625" y="-263875"/>
            <a:ext cx="2030379" cy="2001770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1"/>
          <p:cNvSpPr/>
          <p:nvPr/>
        </p:nvSpPr>
        <p:spPr>
          <a:xfrm rot="1832534">
            <a:off x="8091114" y="518904"/>
            <a:ext cx="1576304" cy="1379706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1"/>
          <p:cNvSpPr/>
          <p:nvPr/>
        </p:nvSpPr>
        <p:spPr>
          <a:xfrm rot="-2178819">
            <a:off x="7229719" y="2940743"/>
            <a:ext cx="2971008" cy="146497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1"/>
          <p:cNvSpPr/>
          <p:nvPr/>
        </p:nvSpPr>
        <p:spPr>
          <a:xfrm>
            <a:off x="6757725" y="37047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1"/>
          <p:cNvSpPr/>
          <p:nvPr/>
        </p:nvSpPr>
        <p:spPr>
          <a:xfrm>
            <a:off x="-494451" y="1212725"/>
            <a:ext cx="1262060" cy="11240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/>
          <p:nvPr/>
        </p:nvSpPr>
        <p:spPr>
          <a:xfrm>
            <a:off x="-628647" y="-96447"/>
            <a:ext cx="3409660" cy="862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2"/>
          <p:cNvSpPr/>
          <p:nvPr/>
        </p:nvSpPr>
        <p:spPr>
          <a:xfrm>
            <a:off x="991200" y="-435573"/>
            <a:ext cx="1542974" cy="1439006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2"/>
          <p:cNvSpPr/>
          <p:nvPr/>
        </p:nvSpPr>
        <p:spPr>
          <a:xfrm>
            <a:off x="133349" y="3953347"/>
            <a:ext cx="1543088" cy="15213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2"/>
          <p:cNvSpPr/>
          <p:nvPr/>
        </p:nvSpPr>
        <p:spPr>
          <a:xfrm rot="4213030">
            <a:off x="-435731" y="3147919"/>
            <a:ext cx="1834203" cy="901739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2"/>
          <p:cNvSpPr txBox="1">
            <a:spLocks noGrp="1"/>
          </p:cNvSpPr>
          <p:nvPr>
            <p:ph type="body" idx="1"/>
          </p:nvPr>
        </p:nvSpPr>
        <p:spPr>
          <a:xfrm>
            <a:off x="1216025" y="0"/>
            <a:ext cx="1415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06" name="Google Shape;106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42"/>
          <p:cNvSpPr/>
          <p:nvPr/>
        </p:nvSpPr>
        <p:spPr>
          <a:xfrm rot="-5400000">
            <a:off x="7814124" y="1453499"/>
            <a:ext cx="2080693" cy="1853115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/>
          <p:nvPr/>
        </p:nvSpPr>
        <p:spPr>
          <a:xfrm>
            <a:off x="-544275" y="322850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2"/>
          <p:cNvSpPr/>
          <p:nvPr/>
        </p:nvSpPr>
        <p:spPr>
          <a:xfrm rot="5400000">
            <a:off x="7272240" y="3378547"/>
            <a:ext cx="1825737" cy="2198998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2"/>
          <p:cNvSpPr/>
          <p:nvPr/>
        </p:nvSpPr>
        <p:spPr>
          <a:xfrm>
            <a:off x="685804" y="-380379"/>
            <a:ext cx="2346749" cy="209007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2"/>
          <p:cNvSpPr/>
          <p:nvPr/>
        </p:nvSpPr>
        <p:spPr>
          <a:xfrm>
            <a:off x="8237775" y="436811"/>
            <a:ext cx="1780932" cy="1755838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2"/>
          <p:cNvSpPr/>
          <p:nvPr/>
        </p:nvSpPr>
        <p:spPr>
          <a:xfrm>
            <a:off x="602736" y="4310518"/>
            <a:ext cx="2574272" cy="104597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2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body" idx="1"/>
          </p:nvPr>
        </p:nvSpPr>
        <p:spPr>
          <a:xfrm>
            <a:off x="1216025" y="1863125"/>
            <a:ext cx="2988000" cy="3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body" idx="2"/>
          </p:nvPr>
        </p:nvSpPr>
        <p:spPr>
          <a:xfrm>
            <a:off x="4939920" y="1863125"/>
            <a:ext cx="2988000" cy="3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2">
  <p:cSld name="BLANK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33"/>
          <p:cNvSpPr/>
          <p:nvPr/>
        </p:nvSpPr>
        <p:spPr>
          <a:xfrm>
            <a:off x="-363975" y="-139378"/>
            <a:ext cx="1725952" cy="1537174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3"/>
          <p:cNvSpPr/>
          <p:nvPr/>
        </p:nvSpPr>
        <p:spPr>
          <a:xfrm>
            <a:off x="-833250" y="989836"/>
            <a:ext cx="172292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3"/>
          <p:cNvSpPr/>
          <p:nvPr/>
        </p:nvSpPr>
        <p:spPr>
          <a:xfrm rot="3883627">
            <a:off x="5783707" y="3854784"/>
            <a:ext cx="1547313" cy="191239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3"/>
          <p:cNvSpPr/>
          <p:nvPr/>
        </p:nvSpPr>
        <p:spPr>
          <a:xfrm rot="-10111965">
            <a:off x="7102246" y="-359891"/>
            <a:ext cx="2575201" cy="126462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3"/>
          <p:cNvSpPr/>
          <p:nvPr/>
        </p:nvSpPr>
        <p:spPr>
          <a:xfrm>
            <a:off x="4738425" y="4133800"/>
            <a:ext cx="1416809" cy="1458918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3"/>
          <p:cNvSpPr/>
          <p:nvPr/>
        </p:nvSpPr>
        <p:spPr>
          <a:xfrm rot="-1859643">
            <a:off x="7847841" y="325734"/>
            <a:ext cx="945912" cy="1176986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/>
          <p:nvPr/>
        </p:nvSpPr>
        <p:spPr>
          <a:xfrm>
            <a:off x="-363974" y="-139386"/>
            <a:ext cx="2380859" cy="2120450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4"/>
          <p:cNvSpPr/>
          <p:nvPr/>
        </p:nvSpPr>
        <p:spPr>
          <a:xfrm>
            <a:off x="538350" y="1180336"/>
            <a:ext cx="172292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4"/>
          <p:cNvSpPr/>
          <p:nvPr/>
        </p:nvSpPr>
        <p:spPr>
          <a:xfrm rot="3886626">
            <a:off x="5504907" y="3800569"/>
            <a:ext cx="2184896" cy="191239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4"/>
          <p:cNvSpPr/>
          <p:nvPr/>
        </p:nvSpPr>
        <p:spPr>
          <a:xfrm rot="-10114520">
            <a:off x="6110162" y="-457878"/>
            <a:ext cx="3531172" cy="1733961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4"/>
          <p:cNvSpPr/>
          <p:nvPr/>
        </p:nvSpPr>
        <p:spPr>
          <a:xfrm>
            <a:off x="6891075" y="3047950"/>
            <a:ext cx="1416809" cy="1458918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4"/>
          <p:cNvSpPr txBox="1">
            <a:spLocks noGrp="1"/>
          </p:cNvSpPr>
          <p:nvPr>
            <p:ph type="ctrTitle"/>
          </p:nvPr>
        </p:nvSpPr>
        <p:spPr>
          <a:xfrm>
            <a:off x="1216025" y="1888150"/>
            <a:ext cx="6711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subTitle" idx="1"/>
          </p:nvPr>
        </p:nvSpPr>
        <p:spPr>
          <a:xfrm>
            <a:off x="1216025" y="3144854"/>
            <a:ext cx="6711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34"/>
          <p:cNvSpPr/>
          <p:nvPr/>
        </p:nvSpPr>
        <p:spPr>
          <a:xfrm rot="-1859257">
            <a:off x="7432020" y="368594"/>
            <a:ext cx="1201023" cy="1494418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/>
          <p:nvPr/>
        </p:nvSpPr>
        <p:spPr>
          <a:xfrm>
            <a:off x="841169" y="534700"/>
            <a:ext cx="1445085" cy="1017492"/>
          </a:xfrm>
          <a:custGeom>
            <a:avLst/>
            <a:gdLst/>
            <a:ahLst/>
            <a:cxnLst/>
            <a:rect l="l" t="t" r="r" b="b"/>
            <a:pathLst>
              <a:path w="3176012" h="1017492" extrusionOk="0">
                <a:moveTo>
                  <a:pt x="3132430" y="666969"/>
                </a:moveTo>
                <a:cubicBezTo>
                  <a:pt x="3048872" y="666537"/>
                  <a:pt x="2965324" y="665692"/>
                  <a:pt x="2881784" y="664435"/>
                </a:cubicBezTo>
                <a:cubicBezTo>
                  <a:pt x="2911457" y="560567"/>
                  <a:pt x="2629330" y="585051"/>
                  <a:pt x="2573160" y="581778"/>
                </a:cubicBezTo>
                <a:cubicBezTo>
                  <a:pt x="2431445" y="573528"/>
                  <a:pt x="2289782" y="566179"/>
                  <a:pt x="2148177" y="556069"/>
                </a:cubicBezTo>
                <a:cubicBezTo>
                  <a:pt x="2240727" y="555874"/>
                  <a:pt x="2333276" y="556663"/>
                  <a:pt x="2425825" y="558434"/>
                </a:cubicBezTo>
                <a:cubicBezTo>
                  <a:pt x="2478456" y="559458"/>
                  <a:pt x="2566166" y="581688"/>
                  <a:pt x="2608316" y="544824"/>
                </a:cubicBezTo>
                <a:cubicBezTo>
                  <a:pt x="2634593" y="521856"/>
                  <a:pt x="2642475" y="479653"/>
                  <a:pt x="2616256" y="454663"/>
                </a:cubicBezTo>
                <a:cubicBezTo>
                  <a:pt x="2579265" y="419407"/>
                  <a:pt x="2438011" y="441313"/>
                  <a:pt x="2389146" y="440574"/>
                </a:cubicBezTo>
                <a:lnTo>
                  <a:pt x="2590602" y="434326"/>
                </a:lnTo>
                <a:cubicBezTo>
                  <a:pt x="2632162" y="433030"/>
                  <a:pt x="2693051" y="443302"/>
                  <a:pt x="2728454" y="417158"/>
                </a:cubicBezTo>
                <a:cubicBezTo>
                  <a:pt x="2747899" y="402816"/>
                  <a:pt x="2767078" y="370360"/>
                  <a:pt x="2757894" y="345130"/>
                </a:cubicBezTo>
                <a:cubicBezTo>
                  <a:pt x="2742714" y="303452"/>
                  <a:pt x="2686115" y="313698"/>
                  <a:pt x="2651477" y="312804"/>
                </a:cubicBezTo>
                <a:cubicBezTo>
                  <a:pt x="2660837" y="294068"/>
                  <a:pt x="2663839" y="264911"/>
                  <a:pt x="2646986" y="248728"/>
                </a:cubicBezTo>
                <a:cubicBezTo>
                  <a:pt x="2680120" y="248423"/>
                  <a:pt x="3024562" y="270607"/>
                  <a:pt x="2933268" y="147860"/>
                </a:cubicBezTo>
                <a:cubicBezTo>
                  <a:pt x="2897146" y="99292"/>
                  <a:pt x="2784741" y="141185"/>
                  <a:pt x="2733730" y="129746"/>
                </a:cubicBezTo>
                <a:cubicBezTo>
                  <a:pt x="2687191" y="119318"/>
                  <a:pt x="2712340" y="113978"/>
                  <a:pt x="2674228" y="92714"/>
                </a:cubicBezTo>
                <a:cubicBezTo>
                  <a:pt x="2645243" y="76512"/>
                  <a:pt x="2577937" y="90329"/>
                  <a:pt x="2545541" y="90608"/>
                </a:cubicBezTo>
                <a:cubicBezTo>
                  <a:pt x="2178679" y="93790"/>
                  <a:pt x="1798168" y="126162"/>
                  <a:pt x="1433755" y="84322"/>
                </a:cubicBezTo>
                <a:cubicBezTo>
                  <a:pt x="1250435" y="63272"/>
                  <a:pt x="1068009" y="35204"/>
                  <a:pt x="884694" y="14329"/>
                </a:cubicBezTo>
                <a:cubicBezTo>
                  <a:pt x="735538" y="-2670"/>
                  <a:pt x="577346" y="-17628"/>
                  <a:pt x="437822" y="50816"/>
                </a:cubicBezTo>
                <a:cubicBezTo>
                  <a:pt x="408273" y="65313"/>
                  <a:pt x="379241" y="98372"/>
                  <a:pt x="350878" y="109668"/>
                </a:cubicBezTo>
                <a:cubicBezTo>
                  <a:pt x="319765" y="122060"/>
                  <a:pt x="256894" y="110485"/>
                  <a:pt x="223021" y="110776"/>
                </a:cubicBezTo>
                <a:cubicBezTo>
                  <a:pt x="169871" y="111243"/>
                  <a:pt x="91482" y="94445"/>
                  <a:pt x="65516" y="156032"/>
                </a:cubicBezTo>
                <a:cubicBezTo>
                  <a:pt x="14771" y="276459"/>
                  <a:pt x="346820" y="226382"/>
                  <a:pt x="407333" y="225857"/>
                </a:cubicBezTo>
                <a:cubicBezTo>
                  <a:pt x="382988" y="261223"/>
                  <a:pt x="391356" y="241942"/>
                  <a:pt x="371547" y="263673"/>
                </a:cubicBezTo>
                <a:cubicBezTo>
                  <a:pt x="362285" y="273835"/>
                  <a:pt x="349860" y="279920"/>
                  <a:pt x="342859" y="293031"/>
                </a:cubicBezTo>
                <a:cubicBezTo>
                  <a:pt x="330422" y="316362"/>
                  <a:pt x="329650" y="341741"/>
                  <a:pt x="348609" y="360995"/>
                </a:cubicBezTo>
                <a:cubicBezTo>
                  <a:pt x="372423" y="385175"/>
                  <a:pt x="435347" y="372596"/>
                  <a:pt x="466199" y="373400"/>
                </a:cubicBezTo>
                <a:lnTo>
                  <a:pt x="651867" y="378221"/>
                </a:lnTo>
                <a:cubicBezTo>
                  <a:pt x="573879" y="380645"/>
                  <a:pt x="441213" y="359583"/>
                  <a:pt x="368747" y="390892"/>
                </a:cubicBezTo>
                <a:cubicBezTo>
                  <a:pt x="343385" y="401851"/>
                  <a:pt x="318806" y="428856"/>
                  <a:pt x="321827" y="458480"/>
                </a:cubicBezTo>
                <a:cubicBezTo>
                  <a:pt x="326746" y="506685"/>
                  <a:pt x="371898" y="503503"/>
                  <a:pt x="409582" y="508026"/>
                </a:cubicBezTo>
                <a:cubicBezTo>
                  <a:pt x="386553" y="531241"/>
                  <a:pt x="371943" y="584630"/>
                  <a:pt x="411339" y="600884"/>
                </a:cubicBezTo>
                <a:cubicBezTo>
                  <a:pt x="343405" y="598350"/>
                  <a:pt x="166928" y="556814"/>
                  <a:pt x="131772" y="635880"/>
                </a:cubicBezTo>
                <a:cubicBezTo>
                  <a:pt x="90289" y="729204"/>
                  <a:pt x="255649" y="721246"/>
                  <a:pt x="307801" y="727908"/>
                </a:cubicBezTo>
                <a:cubicBezTo>
                  <a:pt x="246264" y="741738"/>
                  <a:pt x="233864" y="812043"/>
                  <a:pt x="286249" y="840461"/>
                </a:cubicBezTo>
                <a:cubicBezTo>
                  <a:pt x="316266" y="856741"/>
                  <a:pt x="382177" y="852127"/>
                  <a:pt x="416433" y="856054"/>
                </a:cubicBezTo>
                <a:cubicBezTo>
                  <a:pt x="459851" y="861049"/>
                  <a:pt x="503294" y="865849"/>
                  <a:pt x="546760" y="870455"/>
                </a:cubicBezTo>
                <a:lnTo>
                  <a:pt x="307074" y="867571"/>
                </a:lnTo>
                <a:cubicBezTo>
                  <a:pt x="234078" y="866696"/>
                  <a:pt x="137690" y="848886"/>
                  <a:pt x="67396" y="864693"/>
                </a:cubicBezTo>
                <a:cubicBezTo>
                  <a:pt x="34339" y="872127"/>
                  <a:pt x="1522" y="890137"/>
                  <a:pt x="64" y="929676"/>
                </a:cubicBezTo>
                <a:cubicBezTo>
                  <a:pt x="-1912" y="983266"/>
                  <a:pt x="42072" y="980823"/>
                  <a:pt x="83198" y="981970"/>
                </a:cubicBezTo>
                <a:cubicBezTo>
                  <a:pt x="403995" y="990907"/>
                  <a:pt x="725407" y="989695"/>
                  <a:pt x="1046308" y="993552"/>
                </a:cubicBezTo>
                <a:lnTo>
                  <a:pt x="2007104" y="1005107"/>
                </a:lnTo>
                <a:lnTo>
                  <a:pt x="2216500" y="1007628"/>
                </a:lnTo>
                <a:cubicBezTo>
                  <a:pt x="2281116" y="1008406"/>
                  <a:pt x="2380661" y="1029870"/>
                  <a:pt x="2442301" y="1008062"/>
                </a:cubicBezTo>
                <a:cubicBezTo>
                  <a:pt x="2472610" y="997343"/>
                  <a:pt x="2504525" y="959819"/>
                  <a:pt x="2492366" y="924777"/>
                </a:cubicBezTo>
                <a:cubicBezTo>
                  <a:pt x="2474159" y="872366"/>
                  <a:pt x="2381750" y="891530"/>
                  <a:pt x="2340339" y="890376"/>
                </a:cubicBezTo>
                <a:cubicBezTo>
                  <a:pt x="2462000" y="767804"/>
                  <a:pt x="2123203" y="781913"/>
                  <a:pt x="2079834" y="779146"/>
                </a:cubicBezTo>
                <a:cubicBezTo>
                  <a:pt x="2324102" y="782416"/>
                  <a:pt x="2568385" y="784145"/>
                  <a:pt x="2812683" y="784331"/>
                </a:cubicBezTo>
                <a:cubicBezTo>
                  <a:pt x="2871480" y="784361"/>
                  <a:pt x="2930277" y="784307"/>
                  <a:pt x="2989075" y="784168"/>
                </a:cubicBezTo>
                <a:cubicBezTo>
                  <a:pt x="3032100" y="784065"/>
                  <a:pt x="3097105" y="797474"/>
                  <a:pt x="3136247" y="778206"/>
                </a:cubicBezTo>
                <a:cubicBezTo>
                  <a:pt x="3182345" y="755575"/>
                  <a:pt x="3205465" y="667332"/>
                  <a:pt x="3132430" y="666969"/>
                </a:cubicBezTo>
                <a:close/>
                <a:moveTo>
                  <a:pt x="587432" y="607728"/>
                </a:moveTo>
                <a:cubicBezTo>
                  <a:pt x="565083" y="606864"/>
                  <a:pt x="542732" y="605999"/>
                  <a:pt x="520380" y="605135"/>
                </a:cubicBezTo>
                <a:lnTo>
                  <a:pt x="750245" y="605135"/>
                </a:lnTo>
                <a:cubicBezTo>
                  <a:pt x="745967" y="625232"/>
                  <a:pt x="610922" y="608687"/>
                  <a:pt x="587432" y="607728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5"/>
          <p:cNvSpPr txBox="1">
            <a:spLocks noGrp="1"/>
          </p:cNvSpPr>
          <p:nvPr>
            <p:ph type="body" idx="1"/>
          </p:nvPr>
        </p:nvSpPr>
        <p:spPr>
          <a:xfrm>
            <a:off x="1216025" y="1552200"/>
            <a:ext cx="5456700" cy="2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/>
            </a:lvl2pPr>
            <a:lvl3pPr marL="1371600" lvl="2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48" name="Google Shape;48;p35"/>
          <p:cNvSpPr txBox="1"/>
          <p:nvPr/>
        </p:nvSpPr>
        <p:spPr>
          <a:xfrm>
            <a:off x="1216025" y="628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96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35"/>
          <p:cNvSpPr/>
          <p:nvPr/>
        </p:nvSpPr>
        <p:spPr>
          <a:xfrm>
            <a:off x="1482850" y="-478441"/>
            <a:ext cx="1691129" cy="1577178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5"/>
          <p:cNvSpPr/>
          <p:nvPr/>
        </p:nvSpPr>
        <p:spPr>
          <a:xfrm>
            <a:off x="7524748" y="2004302"/>
            <a:ext cx="2169605" cy="2139034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5"/>
          <p:cNvSpPr/>
          <p:nvPr/>
        </p:nvSpPr>
        <p:spPr>
          <a:xfrm rot="5828734">
            <a:off x="6579602" y="3865726"/>
            <a:ext cx="2358243" cy="1159370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5"/>
          <p:cNvSpPr/>
          <p:nvPr/>
        </p:nvSpPr>
        <p:spPr>
          <a:xfrm rot="2087446">
            <a:off x="-347111" y="4074972"/>
            <a:ext cx="1577102" cy="138040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5"/>
          <p:cNvSpPr/>
          <p:nvPr/>
        </p:nvSpPr>
        <p:spPr>
          <a:xfrm>
            <a:off x="6000753" y="-218972"/>
            <a:ext cx="3409660" cy="862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/>
          <p:nvPr/>
        </p:nvSpPr>
        <p:spPr>
          <a:xfrm>
            <a:off x="-258525" y="-549627"/>
            <a:ext cx="2337836" cy="230489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6"/>
          <p:cNvSpPr/>
          <p:nvPr/>
        </p:nvSpPr>
        <p:spPr>
          <a:xfrm rot="1832534">
            <a:off x="8091114" y="518904"/>
            <a:ext cx="1576304" cy="1379706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6"/>
          <p:cNvSpPr/>
          <p:nvPr/>
        </p:nvSpPr>
        <p:spPr>
          <a:xfrm rot="-2178819">
            <a:off x="7229719" y="2940743"/>
            <a:ext cx="2971008" cy="146497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6"/>
          <p:cNvSpPr/>
          <p:nvPr/>
        </p:nvSpPr>
        <p:spPr>
          <a:xfrm>
            <a:off x="6757725" y="37047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6"/>
          <p:cNvSpPr/>
          <p:nvPr/>
        </p:nvSpPr>
        <p:spPr>
          <a:xfrm>
            <a:off x="-608751" y="1003175"/>
            <a:ext cx="1262060" cy="11240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6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/>
          <p:nvPr/>
        </p:nvSpPr>
        <p:spPr>
          <a:xfrm>
            <a:off x="7685537" y="1390705"/>
            <a:ext cx="2138785" cy="2202352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8"/>
          <p:cNvSpPr/>
          <p:nvPr/>
        </p:nvSpPr>
        <p:spPr>
          <a:xfrm>
            <a:off x="-628647" y="-96447"/>
            <a:ext cx="3409660" cy="862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8"/>
          <p:cNvSpPr/>
          <p:nvPr/>
        </p:nvSpPr>
        <p:spPr>
          <a:xfrm>
            <a:off x="1183975" y="-519363"/>
            <a:ext cx="1832056" cy="1708609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8"/>
          <p:cNvSpPr/>
          <p:nvPr/>
        </p:nvSpPr>
        <p:spPr>
          <a:xfrm>
            <a:off x="133349" y="3953347"/>
            <a:ext cx="1543088" cy="15213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8"/>
          <p:cNvSpPr/>
          <p:nvPr/>
        </p:nvSpPr>
        <p:spPr>
          <a:xfrm rot="4213030">
            <a:off x="-435731" y="3147919"/>
            <a:ext cx="1834203" cy="901739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8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body" idx="1"/>
          </p:nvPr>
        </p:nvSpPr>
        <p:spPr>
          <a:xfrm>
            <a:off x="1183975" y="1863125"/>
            <a:ext cx="2031300" cy="3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2"/>
          </p:nvPr>
        </p:nvSpPr>
        <p:spPr>
          <a:xfrm>
            <a:off x="3542027" y="1863125"/>
            <a:ext cx="2031300" cy="3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body" idx="3"/>
          </p:nvPr>
        </p:nvSpPr>
        <p:spPr>
          <a:xfrm>
            <a:off x="5900079" y="1863125"/>
            <a:ext cx="2031300" cy="3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3">
  <p:cSld name="BLANK_1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39"/>
          <p:cNvSpPr/>
          <p:nvPr/>
        </p:nvSpPr>
        <p:spPr>
          <a:xfrm flipH="1">
            <a:off x="7835213" y="33618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9"/>
          <p:cNvSpPr/>
          <p:nvPr/>
        </p:nvSpPr>
        <p:spPr>
          <a:xfrm rot="-5400000" flipH="1">
            <a:off x="161815" y="3378547"/>
            <a:ext cx="1825737" cy="2198998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9"/>
          <p:cNvSpPr/>
          <p:nvPr/>
        </p:nvSpPr>
        <p:spPr>
          <a:xfrm flipH="1">
            <a:off x="6793464" y="-380376"/>
            <a:ext cx="1780528" cy="158578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9"/>
          <p:cNvSpPr/>
          <p:nvPr/>
        </p:nvSpPr>
        <p:spPr>
          <a:xfrm flipH="1">
            <a:off x="-544275" y="645938"/>
            <a:ext cx="1566292" cy="1544222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9"/>
          <p:cNvSpPr/>
          <p:nvPr/>
        </p:nvSpPr>
        <p:spPr>
          <a:xfrm flipH="1">
            <a:off x="6244184" y="4423655"/>
            <a:ext cx="2574272" cy="104597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"/>
              <a:buNone/>
              <a:defRPr sz="4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"/>
              <a:buNone/>
              <a:defRPr sz="4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"/>
              <a:buNone/>
              <a:defRPr sz="4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"/>
              <a:buNone/>
              <a:defRPr sz="4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"/>
              <a:buNone/>
              <a:defRPr sz="4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"/>
              <a:buNone/>
              <a:defRPr sz="4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"/>
              <a:buNone/>
              <a:defRPr sz="4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"/>
              <a:buNone/>
              <a:defRPr sz="4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"/>
              <a:buNone/>
              <a:defRPr sz="4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Char char="✘"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Char char="✗"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■"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●"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○"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■"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●"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○"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■"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89000" y="1342825"/>
            <a:ext cx="6711900" cy="18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b="1">
                <a:solidFill>
                  <a:srgbClr val="434343"/>
                </a:solidFill>
              </a:rPr>
              <a:t>1081網程期末提案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4809175" y="3524375"/>
            <a:ext cx="34770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34343"/>
                </a:solidFill>
              </a:rPr>
              <a:t>第33組</a:t>
            </a:r>
            <a:endParaRPr sz="30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34343"/>
                </a:solidFill>
              </a:rPr>
              <a:t>00757044  蕭皓天</a:t>
            </a:r>
            <a:endParaRPr sz="30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34343"/>
                </a:solidFill>
              </a:rPr>
              <a:t>00757045  丁信志</a:t>
            </a:r>
            <a:endParaRPr sz="3000"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433885742_0_11"/>
          <p:cNvSpPr txBox="1">
            <a:spLocks noGrp="1"/>
          </p:cNvSpPr>
          <p:nvPr>
            <p:ph type="ctrTitle"/>
          </p:nvPr>
        </p:nvSpPr>
        <p:spPr>
          <a:xfrm>
            <a:off x="3258275" y="1552425"/>
            <a:ext cx="2627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THE END</a:t>
            </a:r>
            <a:endParaRPr sz="6000" b="1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2" name="Google Shape;142;g7433885742_0_11"/>
          <p:cNvSpPr txBox="1">
            <a:spLocks noGrp="1"/>
          </p:cNvSpPr>
          <p:nvPr>
            <p:ph type="subTitle" idx="1"/>
          </p:nvPr>
        </p:nvSpPr>
        <p:spPr>
          <a:xfrm>
            <a:off x="263775" y="3608849"/>
            <a:ext cx="6711900" cy="127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</a:rPr>
              <a:t>第33組</a:t>
            </a:r>
            <a:endParaRPr b="1">
              <a:solidFill>
                <a:srgbClr val="99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</a:rPr>
              <a:t>00757044  蕭皓天</a:t>
            </a:r>
            <a:endParaRPr b="1">
              <a:solidFill>
                <a:srgbClr val="99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</a:rPr>
              <a:t>00757045  丁信志</a:t>
            </a:r>
            <a:endParaRPr b="1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395536" y="336500"/>
            <a:ext cx="8085048" cy="1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b="1" dirty="0">
                <a:solidFill>
                  <a:srgbClr val="A61C00"/>
                </a:solidFill>
                <a:latin typeface="王漢宗粗鋼體一標準" pitchFamily="18" charset="-120"/>
                <a:ea typeface="王漢宗粗鋼體一標準" pitchFamily="18" charset="-120"/>
                <a:cs typeface="Impact"/>
                <a:sym typeface="Impact"/>
              </a:rPr>
              <a:t>作品特色</a:t>
            </a:r>
            <a:r>
              <a:rPr lang="en" sz="4400" b="1" dirty="0">
                <a:solidFill>
                  <a:srgbClr val="A61C00"/>
                </a:solidFill>
                <a:latin typeface="王漢宗粗鋼體一標準" pitchFamily="18" charset="-120"/>
                <a:ea typeface="王漢宗粗鋼體一標準" pitchFamily="18" charset="-120"/>
                <a:cs typeface="Impact"/>
                <a:sym typeface="Impact"/>
              </a:rPr>
              <a:t>：</a:t>
            </a:r>
            <a:endParaRPr sz="4400" b="1" dirty="0">
              <a:solidFill>
                <a:srgbClr val="A61C00"/>
              </a:solidFill>
              <a:latin typeface="王漢宗粗鋼體一標準" pitchFamily="18" charset="-120"/>
              <a:ea typeface="王漢宗粗鋼體一標準" pitchFamily="18" charset="-120"/>
              <a:cs typeface="Impact"/>
              <a:sym typeface="Impact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323528" y="1419622"/>
            <a:ext cx="8085048" cy="35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2800" b="1" dirty="0">
                <a:solidFill>
                  <a:srgbClr val="38761D"/>
                </a:solidFill>
                <a:latin typeface="王漢宗粗鋼體一標準" pitchFamily="18" charset="-120"/>
                <a:ea typeface="王漢宗粗鋼體一標準" pitchFamily="18" charset="-120"/>
              </a:rPr>
              <a:t>憧憬台北這個</a:t>
            </a:r>
            <a:r>
              <a:rPr lang="zh-TW" altLang="en-US" sz="2800" b="1" dirty="0" smtClean="0">
                <a:solidFill>
                  <a:srgbClr val="38761D"/>
                </a:solidFill>
                <a:latin typeface="王漢宗粗鋼體一標準" pitchFamily="18" charset="-120"/>
                <a:ea typeface="王漢宗粗鋼體一標準" pitchFamily="18" charset="-120"/>
              </a:rPr>
              <a:t>城市</a:t>
            </a:r>
            <a:endParaRPr lang="en-US" altLang="zh-TW" sz="2800" b="1" dirty="0" smtClean="0">
              <a:solidFill>
                <a:srgbClr val="38761D"/>
              </a:solidFill>
              <a:latin typeface="王漢宗粗鋼體一標準" pitchFamily="18" charset="-120"/>
              <a:ea typeface="王漢宗粗鋼體一標準" pitchFamily="18" charset="-120"/>
            </a:endParaRPr>
          </a:p>
          <a:p>
            <a:pPr lvl="0"/>
            <a:r>
              <a:rPr lang="zh-TW" altLang="en-US" sz="2800" b="1" dirty="0" smtClean="0">
                <a:solidFill>
                  <a:srgbClr val="38761D"/>
                </a:solidFill>
                <a:latin typeface="王漢宗粗鋼體一標準" pitchFamily="18" charset="-120"/>
                <a:ea typeface="王漢宗粗鋼體一標準" pitchFamily="18" charset="-120"/>
              </a:rPr>
              <a:t>卻</a:t>
            </a:r>
            <a:r>
              <a:rPr lang="zh-TW" altLang="en-US" sz="2800" b="1" dirty="0">
                <a:solidFill>
                  <a:srgbClr val="38761D"/>
                </a:solidFill>
                <a:latin typeface="王漢宗粗鋼體一標準" pitchFamily="18" charset="-120"/>
                <a:ea typeface="王漢宗粗鋼體一標準" pitchFamily="18" charset="-120"/>
              </a:rPr>
              <a:t>不知道該怎麼轉搭捷運才能快速到達目的地嗎？我們連一分一秒的時間都不讓你浪費</a:t>
            </a:r>
            <a:r>
              <a:rPr lang="zh-TW" altLang="en-US" sz="2800" b="1" dirty="0" smtClean="0">
                <a:solidFill>
                  <a:srgbClr val="38761D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endParaRPr lang="en-US" altLang="zh-TW" sz="2800" b="1" dirty="0" smtClean="0">
              <a:solidFill>
                <a:srgbClr val="38761D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lvl="0"/>
            <a:r>
              <a:rPr lang="zh-TW" altLang="en-US" sz="2800" b="1" dirty="0" smtClean="0">
                <a:solidFill>
                  <a:srgbClr val="38761D"/>
                </a:solidFill>
                <a:latin typeface="王漢宗粗鋼體一標準" pitchFamily="18" charset="-120"/>
                <a:ea typeface="王漢宗粗鋼體一標準" pitchFamily="18" charset="-120"/>
              </a:rPr>
              <a:t>這個</a:t>
            </a:r>
            <a:r>
              <a:rPr lang="zh-TW" altLang="en-US" sz="2800" b="1" dirty="0">
                <a:solidFill>
                  <a:srgbClr val="38761D"/>
                </a:solidFill>
                <a:latin typeface="王漢宗粗鋼體一標準" pitchFamily="18" charset="-120"/>
                <a:ea typeface="王漢宗粗鋼體一標準" pitchFamily="18" charset="-120"/>
              </a:rPr>
              <a:t>網站的最大特色</a:t>
            </a:r>
            <a:r>
              <a:rPr lang="zh-TW" altLang="en-US" sz="2800" b="1" dirty="0" smtClean="0">
                <a:solidFill>
                  <a:srgbClr val="38761D"/>
                </a:solidFill>
                <a:latin typeface="王漢宗粗鋼體一標準" pitchFamily="18" charset="-120"/>
                <a:ea typeface="王漢宗粗鋼體一標準" pitchFamily="18" charset="-120"/>
              </a:rPr>
              <a:t>，</a:t>
            </a:r>
            <a:endParaRPr lang="en-US" altLang="zh-TW" sz="2800" b="1" dirty="0" smtClean="0">
              <a:solidFill>
                <a:srgbClr val="38761D"/>
              </a:solidFill>
              <a:latin typeface="王漢宗粗鋼體一標準" pitchFamily="18" charset="-120"/>
              <a:ea typeface="王漢宗粗鋼體一標準" pitchFamily="18" charset="-120"/>
            </a:endParaRPr>
          </a:p>
          <a:p>
            <a:pPr lvl="0"/>
            <a:r>
              <a:rPr lang="zh-TW" altLang="en-US" sz="2800" b="1" dirty="0" smtClean="0">
                <a:solidFill>
                  <a:srgbClr val="38761D"/>
                </a:solidFill>
                <a:latin typeface="王漢宗粗鋼體一標準" pitchFamily="18" charset="-120"/>
                <a:ea typeface="王漢宗粗鋼體一標準" pitchFamily="18" charset="-120"/>
              </a:rPr>
              <a:t>就是</a:t>
            </a:r>
            <a:r>
              <a:rPr lang="zh-TW" altLang="en-US" sz="2800" b="1" dirty="0">
                <a:solidFill>
                  <a:srgbClr val="38761D"/>
                </a:solidFill>
                <a:latin typeface="王漢宗粗鋼體一標準" pitchFamily="18" charset="-120"/>
                <a:ea typeface="王漢宗粗鋼體一標準" pitchFamily="18" charset="-120"/>
              </a:rPr>
              <a:t>以海大的學生為出發點</a:t>
            </a:r>
            <a:r>
              <a:rPr lang="zh-TW" altLang="en-US" sz="2800" b="1" dirty="0" smtClean="0">
                <a:solidFill>
                  <a:srgbClr val="38761D"/>
                </a:solidFill>
                <a:latin typeface="王漢宗粗鋼體一標準" pitchFamily="18" charset="-120"/>
                <a:ea typeface="王漢宗粗鋼體一標準" pitchFamily="18" charset="-120"/>
              </a:rPr>
              <a:t>，</a:t>
            </a:r>
            <a:endParaRPr lang="en-US" altLang="zh-TW" sz="2800" b="1" dirty="0" smtClean="0">
              <a:solidFill>
                <a:srgbClr val="38761D"/>
              </a:solidFill>
              <a:latin typeface="王漢宗粗鋼體一標準" pitchFamily="18" charset="-120"/>
              <a:ea typeface="王漢宗粗鋼體一標準" pitchFamily="18" charset="-120"/>
            </a:endParaRPr>
          </a:p>
          <a:p>
            <a:pPr lvl="0"/>
            <a:r>
              <a:rPr lang="zh-TW" altLang="en-US" sz="2800" b="1" dirty="0" smtClean="0">
                <a:solidFill>
                  <a:srgbClr val="38761D"/>
                </a:solidFill>
                <a:latin typeface="王漢宗粗鋼體一標準" pitchFamily="18" charset="-120"/>
                <a:ea typeface="王漢宗粗鋼體一標準" pitchFamily="18" charset="-120"/>
              </a:rPr>
              <a:t>能夠簡單</a:t>
            </a:r>
            <a:r>
              <a:rPr lang="zh-TW" altLang="en-US" sz="2800" b="1" dirty="0">
                <a:solidFill>
                  <a:srgbClr val="38761D"/>
                </a:solidFill>
                <a:latin typeface="王漢宗粗鋼體一標準" pitchFamily="18" charset="-120"/>
                <a:ea typeface="王漢宗粗鋼體一標準" pitchFamily="18" charset="-120"/>
              </a:rPr>
              <a:t>且快速的</a:t>
            </a:r>
            <a:r>
              <a:rPr lang="zh-TW" altLang="en-US" sz="2800" b="1" dirty="0" smtClean="0">
                <a:solidFill>
                  <a:srgbClr val="38761D"/>
                </a:solidFill>
                <a:latin typeface="王漢宗粗鋼體一標準" pitchFamily="18" charset="-120"/>
                <a:ea typeface="王漢宗粗鋼體一標準" pitchFamily="18" charset="-120"/>
              </a:rPr>
              <a:t>找出</a:t>
            </a:r>
            <a:endParaRPr lang="en-US" altLang="zh-TW" sz="2800" b="1" dirty="0" smtClean="0">
              <a:solidFill>
                <a:srgbClr val="38761D"/>
              </a:solidFill>
              <a:latin typeface="王漢宗粗鋼體一標準" pitchFamily="18" charset="-120"/>
              <a:ea typeface="王漢宗粗鋼體一標準" pitchFamily="18" charset="-120"/>
            </a:endParaRPr>
          </a:p>
          <a:p>
            <a:pPr lvl="0"/>
            <a:r>
              <a:rPr lang="zh-TW" altLang="en-US" sz="2800" b="1" dirty="0" smtClean="0">
                <a:solidFill>
                  <a:srgbClr val="38761D"/>
                </a:solidFill>
                <a:latin typeface="王漢宗粗鋼體一標準" pitchFamily="18" charset="-120"/>
                <a:ea typeface="王漢宗粗鋼體一標準" pitchFamily="18" charset="-120"/>
              </a:rPr>
              <a:t>去</a:t>
            </a:r>
            <a:r>
              <a:rPr lang="zh-TW" altLang="en-US" sz="2800" b="1" smtClean="0">
                <a:solidFill>
                  <a:srgbClr val="38761D"/>
                </a:solidFill>
                <a:latin typeface="王漢宗粗鋼體一標準" pitchFamily="18" charset="-120"/>
                <a:ea typeface="王漢宗粗鋼體一標準" pitchFamily="18" charset="-120"/>
              </a:rPr>
              <a:t>台北地區</a:t>
            </a:r>
            <a:r>
              <a:rPr lang="zh-TW" altLang="en-US" sz="2800" b="1" smtClean="0">
                <a:solidFill>
                  <a:srgbClr val="38761D"/>
                </a:solidFill>
                <a:latin typeface="王漢宗粗鋼體一標準" pitchFamily="18" charset="-120"/>
                <a:ea typeface="王漢宗粗鋼體一標準" pitchFamily="18" charset="-120"/>
              </a:rPr>
              <a:t>最</a:t>
            </a:r>
            <a:r>
              <a:rPr lang="zh-TW" altLang="en-US" sz="2800" b="1" dirty="0" smtClean="0">
                <a:solidFill>
                  <a:srgbClr val="38761D"/>
                </a:solidFill>
                <a:latin typeface="王漢宗粗鋼體一標準" pitchFamily="18" charset="-120"/>
                <a:ea typeface="王漢宗粗鋼體一標準" pitchFamily="18" charset="-120"/>
              </a:rPr>
              <a:t>適合</a:t>
            </a:r>
            <a:r>
              <a:rPr lang="zh-TW" altLang="en-US" sz="2800" b="1" smtClean="0">
                <a:solidFill>
                  <a:srgbClr val="38761D"/>
                </a:solidFill>
                <a:latin typeface="王漢宗粗鋼體一標準" pitchFamily="18" charset="-120"/>
                <a:ea typeface="王漢宗粗鋼體一標準" pitchFamily="18" charset="-120"/>
              </a:rPr>
              <a:t>你的轉運方式</a:t>
            </a:r>
            <a:endParaRPr lang="en-US" altLang="zh-TW" sz="2800" b="1" dirty="0" smtClean="0">
              <a:solidFill>
                <a:srgbClr val="38761D"/>
              </a:solidFill>
              <a:latin typeface="王漢宗粗鋼體一標準" pitchFamily="18" charset="-120"/>
              <a:ea typeface="王漢宗粗鋼體一標準" pitchFamily="18" charset="-120"/>
            </a:endParaRPr>
          </a:p>
          <a:p>
            <a:pPr lvl="0"/>
            <a:endParaRPr sz="2800" b="1" dirty="0">
              <a:solidFill>
                <a:srgbClr val="38761D"/>
              </a:solidFill>
              <a:latin typeface="王漢宗粗鋼體一標準" pitchFamily="18" charset="-120"/>
              <a:ea typeface="王漢宗粗鋼體一標準" pitchFamily="18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王漢宗粗鋼體一標準" pitchFamily="18" charset="-120"/>
              <a:ea typeface="王漢宗粗鋼體一標準" pitchFamily="18" charset="-120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395536" y="336500"/>
            <a:ext cx="8085048" cy="1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b="1" dirty="0">
                <a:solidFill>
                  <a:srgbClr val="A61C00"/>
                </a:solidFill>
                <a:latin typeface="王漢宗粗鋼體一標準" pitchFamily="18" charset="-120"/>
                <a:ea typeface="王漢宗粗鋼體一標準" pitchFamily="18" charset="-120"/>
                <a:cs typeface="Impact"/>
                <a:sym typeface="Impact"/>
              </a:rPr>
              <a:t>分工</a:t>
            </a:r>
            <a:r>
              <a:rPr lang="en" sz="4400" b="1" dirty="0">
                <a:solidFill>
                  <a:srgbClr val="A61C00"/>
                </a:solidFill>
                <a:latin typeface="王漢宗粗鋼體一標準" pitchFamily="18" charset="-120"/>
                <a:ea typeface="王漢宗粗鋼體一標準" pitchFamily="18" charset="-120"/>
                <a:cs typeface="Impact"/>
                <a:sym typeface="Impact"/>
              </a:rPr>
              <a:t>：</a:t>
            </a:r>
            <a:endParaRPr sz="4400" b="1" dirty="0">
              <a:solidFill>
                <a:srgbClr val="A61C00"/>
              </a:solidFill>
              <a:latin typeface="王漢宗粗鋼體一標準" pitchFamily="18" charset="-120"/>
              <a:ea typeface="王漢宗粗鋼體一標準" pitchFamily="18" charset="-120"/>
              <a:cs typeface="Impact"/>
              <a:sym typeface="Impact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417652" y="1347614"/>
            <a:ext cx="8085048" cy="35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王漢宗粗鋼體一標準" pitchFamily="18" charset="-120"/>
              <a:ea typeface="王漢宗粗鋼體一標準" pitchFamily="18" charset="-120"/>
              <a:cs typeface="Work Sans"/>
              <a:sym typeface="Work Sans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="" xmlns:a16="http://schemas.microsoft.com/office/drawing/2014/main" id="{EA314837-B1F8-4FCA-A172-51063CC9E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34490"/>
              </p:ext>
            </p:extLst>
          </p:nvPr>
        </p:nvGraphicFramePr>
        <p:xfrm>
          <a:off x="1524000" y="1563638"/>
          <a:ext cx="6096000" cy="21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4072346871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1228560715"/>
                    </a:ext>
                  </a:extLst>
                </a:gridCol>
              </a:tblGrid>
              <a:tr h="6930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丁信志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蕭皓天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2325127"/>
                  </a:ext>
                </a:extLst>
              </a:tr>
              <a:tr h="38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/>
                        <a:t>自動輪播圖片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判斷最適合車站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3082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下拉式選單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從</a:t>
                      </a:r>
                      <a:r>
                        <a:rPr lang="zh-TW" altLang="en-US" smtClean="0"/>
                        <a:t>資料庫讀資料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19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網站架構排版</a:t>
                      </a:r>
                      <a:r>
                        <a:rPr lang="zh-TW" altLang="en-US" dirty="0"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、美編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/>
                        <a:t>美編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7227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文字特效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彩蛋、特效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910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1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1475656" y="195486"/>
            <a:ext cx="3456384" cy="97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 smtClean="0">
                <a:solidFill>
                  <a:srgbClr val="980000"/>
                </a:solidFill>
                <a:latin typeface="Work Sans"/>
                <a:ea typeface="Work Sans"/>
                <a:cs typeface="Work Sans"/>
                <a:sym typeface="Work Sans"/>
              </a:rPr>
              <a:t>使用工具&amp;技術：</a:t>
            </a:r>
            <a:endParaRPr sz="3000" b="1" dirty="0" smtClean="0">
              <a:solidFill>
                <a:srgbClr val="98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835696" y="1419622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solidFill>
                  <a:srgbClr val="002060"/>
                </a:solidFill>
                <a:latin typeface="+mj-lt"/>
                <a:ea typeface="王漢宗粗鋼體一標準" pitchFamily="18" charset="-120"/>
              </a:rPr>
              <a:t>CSS</a:t>
            </a:r>
            <a:endParaRPr lang="zh-TW" altLang="en-US" sz="4000" b="1" dirty="0">
              <a:solidFill>
                <a:srgbClr val="002060"/>
              </a:solidFill>
              <a:latin typeface="+mj-lt"/>
              <a:ea typeface="王漢宗粗鋼體一標準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15616" y="2715766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solidFill>
                  <a:srgbClr val="002060"/>
                </a:solidFill>
                <a:latin typeface="+mj-lt"/>
                <a:ea typeface="王漢宗粗鋼體一標準" pitchFamily="18" charset="-120"/>
              </a:rPr>
              <a:t>HTML</a:t>
            </a:r>
            <a:endParaRPr lang="zh-TW" altLang="en-US" sz="4000" b="1" dirty="0">
              <a:solidFill>
                <a:srgbClr val="002060"/>
              </a:solidFill>
              <a:latin typeface="+mj-lt"/>
              <a:ea typeface="王漢宗粗鋼體一標準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707904" y="3412074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err="1" smtClean="0">
                <a:solidFill>
                  <a:srgbClr val="002060"/>
                </a:solidFill>
                <a:latin typeface="+mj-lt"/>
                <a:ea typeface="王漢宗粗鋼體一標準" pitchFamily="18" charset="-120"/>
              </a:rPr>
              <a:t>Javascript</a:t>
            </a:r>
            <a:endParaRPr lang="zh-TW" altLang="en-US" sz="4000" b="1" dirty="0">
              <a:solidFill>
                <a:srgbClr val="002060"/>
              </a:solidFill>
              <a:latin typeface="+mj-lt"/>
              <a:ea typeface="王漢宗粗鋼體一標準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508104" y="1773565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err="1" smtClean="0">
                <a:solidFill>
                  <a:srgbClr val="002060"/>
                </a:solidFill>
                <a:latin typeface="+mj-lt"/>
                <a:ea typeface="王漢宗粗鋼體一標準" pitchFamily="18" charset="-120"/>
              </a:rPr>
              <a:t>JQuery</a:t>
            </a:r>
            <a:endParaRPr lang="zh-TW" altLang="en-US" sz="4000" b="1" dirty="0">
              <a:solidFill>
                <a:srgbClr val="002060"/>
              </a:solidFill>
              <a:latin typeface="+mj-lt"/>
              <a:ea typeface="王漢宗粗鋼體一標準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3" t="4264" r="14259" b="7954"/>
          <a:stretch/>
        </p:blipFill>
        <p:spPr>
          <a:xfrm>
            <a:off x="18713" y="1995686"/>
            <a:ext cx="3565445" cy="206769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5" t="34400" r="1876" b="11529"/>
          <a:stretch/>
        </p:blipFill>
        <p:spPr>
          <a:xfrm>
            <a:off x="3584158" y="2499742"/>
            <a:ext cx="5600027" cy="1314951"/>
          </a:xfrm>
          <a:prstGeom prst="rect">
            <a:avLst/>
          </a:prstGeom>
        </p:spPr>
      </p:pic>
      <p:sp>
        <p:nvSpPr>
          <p:cNvPr id="6" name="Google Shape;119;p2"/>
          <p:cNvSpPr txBox="1"/>
          <p:nvPr/>
        </p:nvSpPr>
        <p:spPr>
          <a:xfrm>
            <a:off x="395536" y="483518"/>
            <a:ext cx="8085048" cy="1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b="1" dirty="0">
                <a:solidFill>
                  <a:srgbClr val="A61C00"/>
                </a:solidFill>
                <a:latin typeface="王漢宗粗鋼體一標準" pitchFamily="18" charset="-120"/>
                <a:ea typeface="王漢宗粗鋼體一標準" pitchFamily="18" charset="-120"/>
                <a:cs typeface="Impact"/>
                <a:sym typeface="Impact"/>
              </a:rPr>
              <a:t>自動輪播</a:t>
            </a:r>
            <a:r>
              <a:rPr lang="zh-TW" altLang="en-US" sz="4400" b="1" dirty="0" smtClean="0">
                <a:solidFill>
                  <a:srgbClr val="A61C00"/>
                </a:solidFill>
                <a:latin typeface="王漢宗粗鋼體一標準" pitchFamily="18" charset="-120"/>
                <a:ea typeface="王漢宗粗鋼體一標準" pitchFamily="18" charset="-120"/>
                <a:cs typeface="Impact"/>
                <a:sym typeface="Impact"/>
              </a:rPr>
              <a:t>圖片</a:t>
            </a:r>
            <a:endParaRPr sz="4400" b="1" dirty="0">
              <a:solidFill>
                <a:srgbClr val="A61C00"/>
              </a:solidFill>
              <a:latin typeface="王漢宗粗鋼體一標準" pitchFamily="18" charset="-120"/>
              <a:ea typeface="王漢宗粗鋼體一標準" pitchFamily="18" charset="-120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011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ctrTitle"/>
          </p:nvPr>
        </p:nvSpPr>
        <p:spPr>
          <a:xfrm>
            <a:off x="1216050" y="2030776"/>
            <a:ext cx="6711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 altLang="en-US" b="1" dirty="0">
                <a:solidFill>
                  <a:srgbClr val="85200C"/>
                </a:solidFill>
              </a:rPr>
              <a:t>作品展示</a:t>
            </a:r>
            <a:r>
              <a:rPr lang="en" b="1" dirty="0">
                <a:solidFill>
                  <a:srgbClr val="85200C"/>
                </a:solidFill>
              </a:rPr>
              <a:t>：</a:t>
            </a:r>
            <a:endParaRPr b="1" dirty="0">
              <a:solidFill>
                <a:srgbClr val="85200C"/>
              </a:solidFill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4211960" y="1099300"/>
            <a:ext cx="3812700" cy="18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07704" y="-30918"/>
            <a:ext cx="6711900" cy="1159800"/>
          </a:xfrm>
        </p:spPr>
        <p:txBody>
          <a:bodyPr/>
          <a:lstStyle/>
          <a:p>
            <a:r>
              <a:rPr lang="en-US" altLang="zh-TW" b="1" dirty="0" smtClean="0"/>
              <a:t>Easter EGG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75606"/>
            <a:ext cx="7919864" cy="358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494"/>
            <a:ext cx="9144000" cy="374072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9662"/>
            <a:ext cx="9144000" cy="348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2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36964"/>
            <a:ext cx="8878539" cy="314368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31790"/>
            <a:ext cx="886901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45863"/>
      </p:ext>
    </p:extLst>
  </p:cSld>
  <p:clrMapOvr>
    <a:masterClrMapping/>
  </p:clrMapOvr>
</p:sld>
</file>

<file path=ppt/theme/theme1.xml><?xml version="1.0" encoding="utf-8"?>
<a:theme xmlns:a="http://schemas.openxmlformats.org/drawingml/2006/main" name="Pisanio template">
  <a:themeElements>
    <a:clrScheme name="Custom 347">
      <a:dk1>
        <a:srgbClr val="111111"/>
      </a:dk1>
      <a:lt1>
        <a:srgbClr val="FFFFFF"/>
      </a:lt1>
      <a:dk2>
        <a:srgbClr val="434343"/>
      </a:dk2>
      <a:lt2>
        <a:srgbClr val="F3F3F3"/>
      </a:lt2>
      <a:accent1>
        <a:srgbClr val="FFBC00"/>
      </a:accent1>
      <a:accent2>
        <a:srgbClr val="FF8100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B45F0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136</Words>
  <Application>Microsoft Office PowerPoint</Application>
  <PresentationFormat>如螢幕大小 (16:9)</PresentationFormat>
  <Paragraphs>38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Arial</vt:lpstr>
      <vt:lpstr>新細明體</vt:lpstr>
      <vt:lpstr>Work Sans</vt:lpstr>
      <vt:lpstr>Raleway</vt:lpstr>
      <vt:lpstr>Calibri</vt:lpstr>
      <vt:lpstr>王漢宗粗鋼體一標準</vt:lpstr>
      <vt:lpstr>Impact</vt:lpstr>
      <vt:lpstr>Pisanio template</vt:lpstr>
      <vt:lpstr>1081網程期末提案</vt:lpstr>
      <vt:lpstr>PowerPoint 簡報</vt:lpstr>
      <vt:lpstr>PowerPoint 簡報</vt:lpstr>
      <vt:lpstr>PowerPoint 簡報</vt:lpstr>
      <vt:lpstr>PowerPoint 簡報</vt:lpstr>
      <vt:lpstr>作品展示：</vt:lpstr>
      <vt:lpstr>Easter EGG</vt:lpstr>
      <vt:lpstr>PowerPoint 簡報</vt:lpstr>
      <vt:lpstr>PowerPoint 簡報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1081網程期末提案</dc:title>
  <cp:lastModifiedBy>Windows 使用者</cp:lastModifiedBy>
  <cp:revision>18</cp:revision>
  <dcterms:modified xsi:type="dcterms:W3CDTF">2019-12-31T05:52:58Z</dcterms:modified>
</cp:coreProperties>
</file>