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6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2FFD-E3EC-48A9-9025-ACC8C60B99C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F06F-1BA2-42DF-9D67-EE97EDAD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c controller taran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0" y="4723827"/>
            <a:ext cx="1192495" cy="119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76" y="0"/>
            <a:ext cx="2542651" cy="157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Image result for DJI flight controll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88" y="3029675"/>
            <a:ext cx="2105635" cy="1052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987383" y="218114"/>
            <a:ext cx="5800988" cy="611138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4202" y="977274"/>
            <a:ext cx="1195431" cy="82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 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03566" y="2381378"/>
            <a:ext cx="161191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Models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08632" y="980039"/>
            <a:ext cx="2212575" cy="82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3974" y="3530367"/>
            <a:ext cx="1219424" cy="78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 Engine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546059" y="5227627"/>
            <a:ext cx="2831797" cy="1479371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Companion Computer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(Path Planning, Mission Planning, SLAM etc.)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60" y="2744994"/>
            <a:ext cx="829351" cy="127512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833492" y="2168547"/>
            <a:ext cx="2713838" cy="193366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Flight Controller Firmware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 rot="3351854">
            <a:off x="1305484" y="3775207"/>
            <a:ext cx="402671" cy="1006736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19980215">
            <a:off x="3602987" y="4059887"/>
            <a:ext cx="402671" cy="1221317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2989075" y="1526795"/>
            <a:ext cx="402671" cy="622035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5400000">
            <a:off x="9105356" y="799231"/>
            <a:ext cx="278966" cy="1058725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19085" y="4840807"/>
            <a:ext cx="4890456" cy="78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8069410" y="4338367"/>
            <a:ext cx="248348" cy="49754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195671" y="3040613"/>
            <a:ext cx="284001" cy="181617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631442" y="1800851"/>
            <a:ext cx="239087" cy="303995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9020693" y="2168547"/>
            <a:ext cx="2203473" cy="2129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Model</a:t>
            </a:r>
          </a:p>
        </p:txBody>
      </p:sp>
      <p:sp>
        <p:nvSpPr>
          <p:cNvPr id="33" name="Down Arrow 32"/>
          <p:cNvSpPr/>
          <p:nvPr/>
        </p:nvSpPr>
        <p:spPr>
          <a:xfrm rot="14347328">
            <a:off x="5454813" y="1222260"/>
            <a:ext cx="248348" cy="214748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7850439">
            <a:off x="5434950" y="3009153"/>
            <a:ext cx="248348" cy="240151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10214196" y="1809735"/>
            <a:ext cx="248348" cy="33909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5400000">
            <a:off x="8847903" y="2436556"/>
            <a:ext cx="248348" cy="49754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7710265" y="1810250"/>
            <a:ext cx="248348" cy="56623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9733951">
            <a:off x="4782021" y="2009059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Actuator Signals</a:t>
            </a:r>
          </a:p>
        </p:txBody>
      </p:sp>
      <p:sp>
        <p:nvSpPr>
          <p:cNvPr id="39" name="TextBox 38"/>
          <p:cNvSpPr txBox="1"/>
          <p:nvPr/>
        </p:nvSpPr>
        <p:spPr>
          <a:xfrm rot="2501806">
            <a:off x="4639899" y="3726669"/>
            <a:ext cx="1577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Simulated Sensor data</a:t>
            </a:r>
          </a:p>
        </p:txBody>
      </p:sp>
      <p:sp>
        <p:nvSpPr>
          <p:cNvPr id="40" name="Down Arrow 39"/>
          <p:cNvSpPr/>
          <p:nvPr/>
        </p:nvSpPr>
        <p:spPr>
          <a:xfrm rot="3476349">
            <a:off x="5823761" y="5117733"/>
            <a:ext cx="248348" cy="123138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c controller taran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0" y="4723827"/>
            <a:ext cx="1192495" cy="119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76" y="0"/>
            <a:ext cx="2542651" cy="157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Image result for DJI flight controll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88" y="3029675"/>
            <a:ext cx="2105635" cy="1052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987383" y="218114"/>
            <a:ext cx="5800988" cy="611138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84915" y="2958533"/>
            <a:ext cx="1931929" cy="63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 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4759" y="2934733"/>
            <a:ext cx="161191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Models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08632" y="980039"/>
            <a:ext cx="2212575" cy="82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74913" y="4583013"/>
            <a:ext cx="1219424" cy="78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 Engine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13462" y="5227627"/>
            <a:ext cx="2831797" cy="1479371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Companion Computer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(Path Planning, Mission Planning, SLAM etc.)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60" y="2744994"/>
            <a:ext cx="829351" cy="127512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833492" y="2168547"/>
            <a:ext cx="2713838" cy="193366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Flight Controller Firmware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Up-Down Arrow 25"/>
          <p:cNvSpPr/>
          <p:nvPr/>
        </p:nvSpPr>
        <p:spPr>
          <a:xfrm>
            <a:off x="2989075" y="1526795"/>
            <a:ext cx="402671" cy="622035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9330734" y="916450"/>
            <a:ext cx="1986110" cy="10476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Environment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87240C-F69C-467C-AAAD-E0CEB1DA3D1F}"/>
              </a:ext>
            </a:extLst>
          </p:cNvPr>
          <p:cNvSpPr/>
          <p:nvPr/>
        </p:nvSpPr>
        <p:spPr>
          <a:xfrm>
            <a:off x="6570521" y="4668059"/>
            <a:ext cx="1931929" cy="63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BF0BB1-7E03-472A-9E22-71B60F50B5D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614920" y="1800851"/>
            <a:ext cx="2221643" cy="115768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BCAB21-CF6B-4C8C-9A02-789BB7C4F7D0}"/>
              </a:ext>
            </a:extLst>
          </p:cNvPr>
          <p:cNvCxnSpPr>
            <a:cxnSpLocks/>
            <a:stCxn id="23" idx="1"/>
            <a:endCxn id="8" idx="0"/>
          </p:cNvCxnSpPr>
          <p:nvPr/>
        </p:nvCxnSpPr>
        <p:spPr>
          <a:xfrm>
            <a:off x="10323789" y="1962949"/>
            <a:ext cx="27091" cy="99558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FF3B6-54E1-43E3-92F7-4FC5D5C7CAA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0350880" y="3589074"/>
            <a:ext cx="33745" cy="9939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A7146D-A8CF-41F4-817E-E83C2E93DA99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8216669" y="3261904"/>
            <a:ext cx="1168246" cy="1190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F333FC-37F4-4813-83EC-1DC65F671F9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559992" y="1390445"/>
            <a:ext cx="1948640" cy="114153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837DF9-33EC-4D5D-854C-D67AED466F3E}"/>
              </a:ext>
            </a:extLst>
          </p:cNvPr>
          <p:cNvCxnSpPr>
            <a:cxnSpLocks/>
          </p:cNvCxnSpPr>
          <p:nvPr/>
        </p:nvCxnSpPr>
        <p:spPr>
          <a:xfrm flipH="1">
            <a:off x="4495953" y="3221501"/>
            <a:ext cx="212770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C5EE3F-61AB-4B3E-AF33-842EB036BBA1}"/>
              </a:ext>
            </a:extLst>
          </p:cNvPr>
          <p:cNvCxnSpPr>
            <a:cxnSpLocks/>
          </p:cNvCxnSpPr>
          <p:nvPr/>
        </p:nvCxnSpPr>
        <p:spPr>
          <a:xfrm>
            <a:off x="4559992" y="3789720"/>
            <a:ext cx="2044767" cy="10636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353E2C-466B-48AF-AE76-DB597203A32A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495953" y="3941216"/>
            <a:ext cx="2074568" cy="1042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7CEEAE-D4AF-4138-B18F-1A886A3407F0}"/>
              </a:ext>
            </a:extLst>
          </p:cNvPr>
          <p:cNvCxnSpPr>
            <a:cxnSpLocks/>
          </p:cNvCxnSpPr>
          <p:nvPr/>
        </p:nvCxnSpPr>
        <p:spPr>
          <a:xfrm flipV="1">
            <a:off x="4745259" y="5335846"/>
            <a:ext cx="2146510" cy="91938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3A0CEBE-AFED-4F58-9A7C-C2009ED23B5E}"/>
              </a:ext>
            </a:extLst>
          </p:cNvPr>
          <p:cNvCxnSpPr>
            <a:cxnSpLocks/>
          </p:cNvCxnSpPr>
          <p:nvPr/>
        </p:nvCxnSpPr>
        <p:spPr>
          <a:xfrm flipH="1">
            <a:off x="4745259" y="5298600"/>
            <a:ext cx="2559120" cy="11365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81FAEE-4EB5-4068-8532-1B31726AA5BC}"/>
              </a:ext>
            </a:extLst>
          </p:cNvPr>
          <p:cNvCxnSpPr>
            <a:cxnSpLocks/>
            <a:stCxn id="1028" idx="0"/>
          </p:cNvCxnSpPr>
          <p:nvPr/>
        </p:nvCxnSpPr>
        <p:spPr>
          <a:xfrm flipV="1">
            <a:off x="857058" y="4008233"/>
            <a:ext cx="1108069" cy="71559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54DE342-849A-464F-AA97-A135DA5241C6}"/>
              </a:ext>
            </a:extLst>
          </p:cNvPr>
          <p:cNvSpPr txBox="1"/>
          <p:nvPr/>
        </p:nvSpPr>
        <p:spPr>
          <a:xfrm rot="19741477">
            <a:off x="4606174" y="1781542"/>
            <a:ext cx="1351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Actuator signals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FB6023-400D-4F6D-B86A-7ABEC5544BA3}"/>
              </a:ext>
            </a:extLst>
          </p:cNvPr>
          <p:cNvSpPr txBox="1"/>
          <p:nvPr/>
        </p:nvSpPr>
        <p:spPr>
          <a:xfrm>
            <a:off x="4764882" y="2922492"/>
            <a:ext cx="177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Sensor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59B552-D2B0-4AE7-9EC6-DBD11986F0D3}"/>
                  </a:ext>
                </a:extLst>
              </p:cNvPr>
              <p:cNvSpPr txBox="1"/>
              <p:nvPr/>
            </p:nvSpPr>
            <p:spPr>
              <a:xfrm rot="1708968">
                <a:off x="8040024" y="2184102"/>
                <a:ext cx="1779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59B552-D2B0-4AE7-9EC6-DBD11986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08968">
                <a:off x="8040024" y="2184102"/>
                <a:ext cx="177915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820C08B-9F8C-4E9D-AB72-D346D3C7CA14}"/>
                  </a:ext>
                </a:extLst>
              </p:cNvPr>
              <p:cNvSpPr txBox="1"/>
              <p:nvPr/>
            </p:nvSpPr>
            <p:spPr>
              <a:xfrm rot="5400000">
                <a:off x="9305280" y="2290813"/>
                <a:ext cx="1779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820C08B-9F8C-4E9D-AB72-D346D3C7C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305280" y="2290813"/>
                <a:ext cx="177915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89E0D1F8-C1EE-4E6E-8520-77AB3508D817}"/>
              </a:ext>
            </a:extLst>
          </p:cNvPr>
          <p:cNvSpPr txBox="1"/>
          <p:nvPr/>
        </p:nvSpPr>
        <p:spPr>
          <a:xfrm>
            <a:off x="8358389" y="2922687"/>
            <a:ext cx="186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Kinematics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D1591E-0AA5-4691-9F1E-FE0BBB2D7FD6}"/>
              </a:ext>
            </a:extLst>
          </p:cNvPr>
          <p:cNvSpPr txBox="1"/>
          <p:nvPr/>
        </p:nvSpPr>
        <p:spPr>
          <a:xfrm rot="5400000">
            <a:off x="9312116" y="3993953"/>
            <a:ext cx="177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1A1F28C-9E35-4214-B4E6-91501BBD8C06}"/>
              </a:ext>
            </a:extLst>
          </p:cNvPr>
          <p:cNvSpPr txBox="1"/>
          <p:nvPr/>
        </p:nvSpPr>
        <p:spPr>
          <a:xfrm rot="1605130">
            <a:off x="4518985" y="4419327"/>
            <a:ext cx="177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Desired state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A96480-21DB-4A87-B9A7-A3C29894F065}"/>
              </a:ext>
            </a:extLst>
          </p:cNvPr>
          <p:cNvSpPr txBox="1"/>
          <p:nvPr/>
        </p:nvSpPr>
        <p:spPr>
          <a:xfrm rot="1605130">
            <a:off x="4658186" y="3974081"/>
            <a:ext cx="177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Estimated state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D92508-6C65-4536-B470-028B7A0085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1296" y="3569800"/>
            <a:ext cx="5190" cy="109825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B98CD86-79B3-4103-ABD8-E4B5FA58FAE6}"/>
              </a:ext>
            </a:extLst>
          </p:cNvPr>
          <p:cNvSpPr txBox="1"/>
          <p:nvPr/>
        </p:nvSpPr>
        <p:spPr>
          <a:xfrm rot="5400000">
            <a:off x="6492532" y="3974679"/>
            <a:ext cx="177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Data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3B7468-037D-4581-9EC2-6639B5AC44A0}"/>
              </a:ext>
            </a:extLst>
          </p:cNvPr>
          <p:cNvSpPr txBox="1"/>
          <p:nvPr/>
        </p:nvSpPr>
        <p:spPr>
          <a:xfrm rot="20249293">
            <a:off x="4764882" y="5587711"/>
            <a:ext cx="177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Desired state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A824190-AED8-428C-BC51-DB1161A45C82}"/>
              </a:ext>
            </a:extLst>
          </p:cNvPr>
          <p:cNvSpPr txBox="1"/>
          <p:nvPr/>
        </p:nvSpPr>
        <p:spPr>
          <a:xfrm rot="20249293">
            <a:off x="4938668" y="5826215"/>
            <a:ext cx="250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Estimated state,  Sensor and</a:t>
            </a:r>
          </a:p>
          <a:p>
            <a:r>
              <a:rPr lang="en-US" sz="1400" dirty="0"/>
              <a:t>Perception 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BFACCA-C0F8-4384-A029-D5CBD74CC677}"/>
              </a:ext>
            </a:extLst>
          </p:cNvPr>
          <p:cNvSpPr txBox="1"/>
          <p:nvPr/>
        </p:nvSpPr>
        <p:spPr>
          <a:xfrm rot="19626318">
            <a:off x="646810" y="3957908"/>
            <a:ext cx="177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Desired state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650E9F7-F1B5-40E2-B3E2-CD1DA5D691CC}"/>
              </a:ext>
            </a:extLst>
          </p:cNvPr>
          <p:cNvCxnSpPr>
            <a:cxnSpLocks/>
          </p:cNvCxnSpPr>
          <p:nvPr/>
        </p:nvCxnSpPr>
        <p:spPr>
          <a:xfrm flipH="1" flipV="1">
            <a:off x="8193862" y="3266689"/>
            <a:ext cx="1168246" cy="1190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687DD9-9518-43A3-B748-97AA5B6F0CA6}"/>
              </a:ext>
            </a:extLst>
          </p:cNvPr>
          <p:cNvCxnSpPr>
            <a:cxnSpLocks/>
            <a:stCxn id="14" idx="1"/>
            <a:endCxn id="30" idx="3"/>
          </p:cNvCxnSpPr>
          <p:nvPr/>
        </p:nvCxnSpPr>
        <p:spPr>
          <a:xfrm flipH="1">
            <a:off x="8502450" y="4975198"/>
            <a:ext cx="1272463" cy="813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8C20C61-5ADC-4311-9025-F1FB9F86DDAF}"/>
              </a:ext>
            </a:extLst>
          </p:cNvPr>
          <p:cNvSpPr txBox="1"/>
          <p:nvPr/>
        </p:nvSpPr>
        <p:spPr>
          <a:xfrm>
            <a:off x="8681113" y="5002720"/>
            <a:ext cx="18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Perception</a:t>
            </a:r>
          </a:p>
          <a:p>
            <a:r>
              <a:rPr lang="en-US" sz="1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2187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402672" y="0"/>
            <a:ext cx="11547446" cy="6316910"/>
            <a:chOff x="2905313" y="1037519"/>
            <a:chExt cx="6123377" cy="3687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91156" y="2202110"/>
              <a:ext cx="4483916" cy="205949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33114" y="2202110"/>
              <a:ext cx="32158" cy="224020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 rot="17704540">
              <a:off x="3444102" y="1403697"/>
              <a:ext cx="629659" cy="1707237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7704540">
              <a:off x="5634363" y="3556871"/>
              <a:ext cx="629659" cy="1707237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7704540">
              <a:off x="5634362" y="1320207"/>
              <a:ext cx="629659" cy="1707237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7704540">
              <a:off x="7860242" y="3436273"/>
              <a:ext cx="629659" cy="1707237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45712" y="2124511"/>
              <a:ext cx="155197" cy="155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871592" y="2111928"/>
              <a:ext cx="155197" cy="155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87673" y="4351789"/>
              <a:ext cx="155197" cy="155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97472" y="4196592"/>
              <a:ext cx="155197" cy="155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739385" y="1471309"/>
              <a:ext cx="387295" cy="71821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8175304" y="3554575"/>
              <a:ext cx="387295" cy="71821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977970" y="3706497"/>
              <a:ext cx="387295" cy="71821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949190" y="1472708"/>
              <a:ext cx="387295" cy="71821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91322" y="1037519"/>
                  <a:ext cx="2707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322" y="1037519"/>
                  <a:ext cx="27071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295498" y="1105102"/>
                  <a:ext cx="276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498" y="1105102"/>
                  <a:ext cx="27603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555959" y="3233384"/>
                  <a:ext cx="276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959" y="3233384"/>
                  <a:ext cx="27603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443097" y="3706497"/>
                  <a:ext cx="2661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097" y="3706497"/>
                  <a:ext cx="26616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Curved Up Arrow 36"/>
            <p:cNvSpPr/>
            <p:nvPr/>
          </p:nvSpPr>
          <p:spPr>
            <a:xfrm rot="12161493" flipV="1">
              <a:off x="3031724" y="2219838"/>
              <a:ext cx="1415320" cy="252957"/>
            </a:xfrm>
            <a:prstGeom prst="curved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urved Up Arrow 37"/>
            <p:cNvSpPr/>
            <p:nvPr/>
          </p:nvSpPr>
          <p:spPr>
            <a:xfrm rot="12161493" flipV="1">
              <a:off x="7467410" y="4298236"/>
              <a:ext cx="1415320" cy="252957"/>
            </a:xfrm>
            <a:prstGeom prst="curved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urved Up Arrow 38"/>
            <p:cNvSpPr/>
            <p:nvPr/>
          </p:nvSpPr>
          <p:spPr>
            <a:xfrm rot="12161493">
              <a:off x="5268194" y="1929157"/>
              <a:ext cx="1415320" cy="256321"/>
            </a:xfrm>
            <a:prstGeom prst="curved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urved Up Arrow 39"/>
            <p:cNvSpPr/>
            <p:nvPr/>
          </p:nvSpPr>
          <p:spPr>
            <a:xfrm rot="12161493">
              <a:off x="5272244" y="4180002"/>
              <a:ext cx="1415320" cy="277325"/>
            </a:xfrm>
            <a:prstGeom prst="curved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37708" y="1748598"/>
                  <a:ext cx="2879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08" y="1748598"/>
                  <a:ext cx="28796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367352" y="183492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52" y="1834929"/>
                  <a:ext cx="29328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371897" y="4128700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897" y="4128700"/>
                  <a:ext cx="29328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707050" y="4065605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050" y="4065605"/>
                  <a:ext cx="29328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 rot="1636761">
              <a:off x="6010654" y="1648799"/>
              <a:ext cx="331366" cy="18184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stCxn id="51" idx="1"/>
            </p:cNvCxnSpPr>
            <p:nvPr/>
          </p:nvCxnSpPr>
          <p:spPr>
            <a:xfrm flipH="1">
              <a:off x="6021197" y="1628883"/>
              <a:ext cx="80480" cy="20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rot="1636761">
              <a:off x="6044442" y="3898329"/>
              <a:ext cx="331366" cy="18184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1"/>
            </p:cNvCxnSpPr>
            <p:nvPr/>
          </p:nvCxnSpPr>
          <p:spPr>
            <a:xfrm flipH="1">
              <a:off x="6054985" y="3878413"/>
              <a:ext cx="80480" cy="20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 rot="1636761">
              <a:off x="8226103" y="3776152"/>
              <a:ext cx="331366" cy="18184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stCxn id="71" idx="3"/>
            </p:cNvCxnSpPr>
            <p:nvPr/>
          </p:nvCxnSpPr>
          <p:spPr>
            <a:xfrm flipH="1" flipV="1">
              <a:off x="8236646" y="3776673"/>
              <a:ext cx="21547" cy="938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 rot="1636761">
              <a:off x="3762630" y="1724022"/>
              <a:ext cx="331366" cy="18184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74" idx="3"/>
            </p:cNvCxnSpPr>
            <p:nvPr/>
          </p:nvCxnSpPr>
          <p:spPr>
            <a:xfrm flipH="1" flipV="1">
              <a:off x="3773173" y="1724543"/>
              <a:ext cx="21547" cy="938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10354" y="1509633"/>
                  <a:ext cx="260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354" y="1509633"/>
                  <a:ext cx="260712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41588" y="1454575"/>
                  <a:ext cx="266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588" y="1454575"/>
                  <a:ext cx="26603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7973997" y="3511868"/>
                  <a:ext cx="266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997" y="3511868"/>
                  <a:ext cx="26603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986749" y="3557566"/>
                  <a:ext cx="266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749" y="3557566"/>
                  <a:ext cx="26603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360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112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Kapoor</dc:creator>
  <cp:lastModifiedBy>Shital Shah</cp:lastModifiedBy>
  <cp:revision>27</cp:revision>
  <dcterms:created xsi:type="dcterms:W3CDTF">2017-02-14T19:57:22Z</dcterms:created>
  <dcterms:modified xsi:type="dcterms:W3CDTF">2017-07-16T07:28:33Z</dcterms:modified>
</cp:coreProperties>
</file>