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2" r:id="rId3"/>
  </p:sldMasterIdLst>
  <p:notesMasterIdLst>
    <p:notesMasterId r:id="rId10"/>
  </p:notesMasterIdLst>
  <p:sldIdLst>
    <p:sldId id="19401" r:id="rId4"/>
    <p:sldId id="19457" r:id="rId5"/>
    <p:sldId id="19404" r:id="rId6"/>
    <p:sldId id="19495" r:id="rId7"/>
    <p:sldId id="19494" r:id="rId8"/>
    <p:sldId id="19496" r:id="rId9"/>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飞" initials="王"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4FA"/>
    <a:srgbClr val="00656A"/>
    <a:srgbClr val="0D0D0D"/>
    <a:srgbClr val="00A0A4"/>
    <a:srgbClr val="00B4B8"/>
    <a:srgbClr val="00DDE2"/>
    <a:srgbClr val="00B3B8"/>
    <a:srgbClr val="F8FAF9"/>
    <a:srgbClr val="00BBC4"/>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varScale="1">
        <p:scale>
          <a:sx n="66" d="100"/>
          <a:sy n="66" d="100"/>
        </p:scale>
        <p:origin x="5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78999-0020-DF4F-8E69-FC416A4BA2CF}"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D9641-31AF-AD45-8F89-938E0EB429E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样式一：封面页-01">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7" name="文本占位符 2"/>
          <p:cNvSpPr>
            <a:spLocks noGrp="1"/>
          </p:cNvSpPr>
          <p:nvPr>
            <p:ph type="body" sz="quarter" idx="13"/>
          </p:nvPr>
        </p:nvSpPr>
        <p:spPr>
          <a:xfrm>
            <a:off x="838199" y="2118049"/>
            <a:ext cx="10515599" cy="1528424"/>
          </a:xfrm>
          <a:prstGeom prst="rect">
            <a:avLst/>
          </a:prstGeom>
        </p:spPr>
        <p:txBody>
          <a:bodyPr/>
          <a:lstStyle>
            <a:lvl1pPr marL="0" indent="0">
              <a:lnSpc>
                <a:spcPct val="100000"/>
              </a:lnSpc>
              <a:buNone/>
              <a:defRPr sz="3600" b="1" i="0">
                <a:solidFill>
                  <a:schemeClr val="bg1"/>
                </a:solidFill>
                <a:latin typeface="微软雅黑" panose="020B0503020204020204" pitchFamily="34" charset="-122"/>
                <a:ea typeface="微软雅黑" panose="020B0503020204020204" pitchFamily="34" charset="-122"/>
              </a:defRPr>
            </a:lvl1pPr>
            <a:lvl2pPr marL="457200" indent="0">
              <a:lnSpc>
                <a:spcPct val="100000"/>
              </a:lnSpc>
              <a:buNone/>
              <a:defRPr sz="3200" b="1" i="0">
                <a:solidFill>
                  <a:schemeClr val="bg1"/>
                </a:solidFill>
                <a:latin typeface="微软雅黑" panose="020B0503020204020204" pitchFamily="34" charset="-122"/>
                <a:ea typeface="微软雅黑" panose="020B0503020204020204" pitchFamily="34" charset="-122"/>
              </a:defRPr>
            </a:lvl2pPr>
            <a:lvl3pPr marL="914400" indent="0">
              <a:buNone/>
              <a:defRPr b="1" i="0">
                <a:solidFill>
                  <a:schemeClr val="bg1"/>
                </a:solidFill>
                <a:latin typeface="微软雅黑" panose="020B0503020204020204" pitchFamily="34" charset="-122"/>
                <a:ea typeface="微软雅黑" panose="020B0503020204020204" pitchFamily="34" charset="-122"/>
              </a:defRPr>
            </a:lvl3pPr>
            <a:lvl4pPr marL="1371600" indent="0">
              <a:buNone/>
              <a:defRPr b="1" i="0">
                <a:solidFill>
                  <a:schemeClr val="bg1"/>
                </a:solidFill>
                <a:latin typeface="微软雅黑" panose="020B0503020204020204" pitchFamily="34" charset="-122"/>
                <a:ea typeface="微软雅黑" panose="020B0503020204020204" pitchFamily="34" charset="-122"/>
              </a:defRPr>
            </a:lvl4pPr>
            <a:lvl5pPr marL="1828800" indent="0">
              <a:buNone/>
              <a:defRPr b="1" i="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
        <p:nvSpPr>
          <p:cNvPr id="8" name="文本占位符 9"/>
          <p:cNvSpPr>
            <a:spLocks noGrp="1"/>
          </p:cNvSpPr>
          <p:nvPr>
            <p:ph type="body" sz="quarter" idx="14"/>
          </p:nvPr>
        </p:nvSpPr>
        <p:spPr>
          <a:xfrm>
            <a:off x="838200" y="3809998"/>
            <a:ext cx="10515600" cy="497958"/>
          </a:xfrm>
          <a:prstGeom prst="rect">
            <a:avLst/>
          </a:prstGeom>
        </p:spPr>
        <p:txBody>
          <a:bodyPr anchor="ctr"/>
          <a:lstStyle>
            <a:lvl1pPr marL="0" indent="0">
              <a:lnSpc>
                <a:spcPct val="100000"/>
              </a:lnSpc>
              <a:buNone/>
              <a:defRPr sz="2400">
                <a:solidFill>
                  <a:schemeClr val="bg1"/>
                </a:solidFill>
                <a:latin typeface="微软雅黑" panose="020B0503020204020204" pitchFamily="34" charset="-122"/>
                <a:ea typeface="微软雅黑" panose="020B0503020204020204" pitchFamily="34" charset="-122"/>
              </a:defRPr>
            </a:lvl1pPr>
            <a:lvl2pPr>
              <a:defRPr sz="2000">
                <a:solidFill>
                  <a:schemeClr val="bg1"/>
                </a:solidFill>
                <a:latin typeface="微软雅黑" panose="020B0503020204020204" pitchFamily="34" charset="-122"/>
                <a:ea typeface="微软雅黑" panose="020B0503020204020204" pitchFamily="34" charset="-122"/>
              </a:defRPr>
            </a:lvl2pPr>
            <a:lvl3pPr>
              <a:defRPr sz="1800">
                <a:solidFill>
                  <a:schemeClr val="bg1"/>
                </a:solidFill>
                <a:latin typeface="微软雅黑" panose="020B0503020204020204" pitchFamily="34" charset="-122"/>
                <a:ea typeface="微软雅黑" panose="020B0503020204020204" pitchFamily="34" charset="-122"/>
              </a:defRPr>
            </a:lvl3pPr>
            <a:lvl4pPr>
              <a:defRPr sz="1600">
                <a:solidFill>
                  <a:schemeClr val="bg1"/>
                </a:solidFill>
                <a:latin typeface="微软雅黑" panose="020B0503020204020204" pitchFamily="34" charset="-122"/>
                <a:ea typeface="微软雅黑" panose="020B0503020204020204" pitchFamily="34" charset="-122"/>
              </a:defRPr>
            </a:lvl4pPr>
            <a:lvl5pPr>
              <a:defRPr sz="160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
        <p:nvSpPr>
          <p:cNvPr id="2" name="日期占位符 1"/>
          <p:cNvSpPr>
            <a:spLocks noGrp="1"/>
          </p:cNvSpPr>
          <p:nvPr>
            <p:ph type="dt" sz="half" idx="15"/>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6"/>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样式二：目录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45514" y="-16933"/>
            <a:ext cx="12283027" cy="6912000"/>
          </a:xfrm>
          <a:prstGeom prst="rect">
            <a:avLst/>
          </a:prstGeom>
        </p:spPr>
      </p:pic>
      <p:sp>
        <p:nvSpPr>
          <p:cNvPr id="9" name="文本占位符 2"/>
          <p:cNvSpPr>
            <a:spLocks noGrp="1"/>
          </p:cNvSpPr>
          <p:nvPr>
            <p:ph type="body" sz="quarter" idx="13"/>
          </p:nvPr>
        </p:nvSpPr>
        <p:spPr>
          <a:xfrm>
            <a:off x="334905" y="3429000"/>
            <a:ext cx="3246495" cy="2763824"/>
          </a:xfrm>
          <a:prstGeom prst="rect">
            <a:avLst/>
          </a:prstGeom>
        </p:spPr>
        <p:txBody>
          <a:bodyPr anchor="b"/>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pic>
        <p:nvPicPr>
          <p:cNvPr id="12" name="图片 11"/>
          <p:cNvPicPr>
            <a:picLocks noChangeAspect="1"/>
          </p:cNvPicPr>
          <p:nvPr userDrawn="1"/>
        </p:nvPicPr>
        <p:blipFill>
          <a:blip r:embed="rId3"/>
          <a:stretch>
            <a:fillRect/>
          </a:stretch>
        </p:blipFill>
        <p:spPr>
          <a:xfrm>
            <a:off x="4011082" y="-16934"/>
            <a:ext cx="8236799" cy="6911999"/>
          </a:xfrm>
          <a:prstGeom prst="rect">
            <a:avLst/>
          </a:prstGeom>
        </p:spPr>
      </p:pic>
      <p:sp>
        <p:nvSpPr>
          <p:cNvPr id="10" name="文本占位符 2"/>
          <p:cNvSpPr>
            <a:spLocks noGrp="1"/>
          </p:cNvSpPr>
          <p:nvPr>
            <p:ph type="body" sz="quarter" idx="16"/>
          </p:nvPr>
        </p:nvSpPr>
        <p:spPr>
          <a:xfrm>
            <a:off x="4769223" y="519941"/>
            <a:ext cx="6584577" cy="5672883"/>
          </a:xfrm>
          <a:prstGeom prst="rect">
            <a:avLst/>
          </a:prstGeom>
        </p:spPr>
        <p:txBody>
          <a:bodyPr anchor="b"/>
          <a:lstStyle>
            <a:lvl1pPr marL="342900" indent="-342900">
              <a:lnSpc>
                <a:spcPct val="150000"/>
              </a:lnSpc>
              <a:buFont typeface="Arial" panose="020B0604020202020204" pitchFamily="34" charset="0"/>
              <a:buChar char="•"/>
              <a:defRPr sz="1800" b="1">
                <a:solidFill>
                  <a:schemeClr val="bg1"/>
                </a:solidFill>
                <a:latin typeface="微软雅黑" panose="020B0503020204020204" pitchFamily="34" charset="-122"/>
                <a:ea typeface="微软雅黑" panose="020B0503020204020204" pitchFamily="34" charset="-122"/>
              </a:defRPr>
            </a:lvl1pPr>
            <a:lvl2pPr marL="800100" indent="-342900">
              <a:lnSpc>
                <a:spcPct val="150000"/>
              </a:lnSpc>
              <a:buFont typeface="Arial" panose="020B0604020202020204" pitchFamily="34" charset="0"/>
              <a:buChar char="•"/>
              <a:defRPr sz="1600" b="1">
                <a:solidFill>
                  <a:schemeClr val="bg1"/>
                </a:solidFill>
                <a:latin typeface="微软雅黑" panose="020B0503020204020204" pitchFamily="34" charset="-122"/>
                <a:ea typeface="微软雅黑" panose="020B0503020204020204" pitchFamily="34" charset="-122"/>
              </a:defRPr>
            </a:lvl2pPr>
            <a:lvl3pPr marL="1257300" indent="-342900">
              <a:lnSpc>
                <a:spcPct val="150000"/>
              </a:lnSpc>
              <a:buFont typeface="Arial" panose="020B0604020202020204" pitchFamily="34" charset="0"/>
              <a:buChar char="•"/>
              <a:defRPr sz="1400" b="1">
                <a:solidFill>
                  <a:schemeClr val="bg1"/>
                </a:solidFill>
                <a:latin typeface="微软雅黑" panose="020B0503020204020204" pitchFamily="34" charset="-122"/>
                <a:ea typeface="微软雅黑" panose="020B0503020204020204" pitchFamily="34" charset="-122"/>
              </a:defRPr>
            </a:lvl3pPr>
            <a:lvl4pPr marL="16573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4pPr>
            <a:lvl5pPr marL="21145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2" name="日期占位符 1"/>
          <p:cNvSpPr>
            <a:spLocks noGrp="1"/>
          </p:cNvSpPr>
          <p:nvPr>
            <p:ph type="dt" sz="half" idx="17"/>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8"/>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样式二：章节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45513" y="-27000"/>
            <a:ext cx="12283027" cy="6912000"/>
          </a:xfrm>
          <a:prstGeom prst="rect">
            <a:avLst/>
          </a:prstGeom>
        </p:spPr>
      </p:pic>
      <p:sp>
        <p:nvSpPr>
          <p:cNvPr id="3" name="文本占位符 2"/>
          <p:cNvSpPr>
            <a:spLocks noGrp="1"/>
          </p:cNvSpPr>
          <p:nvPr>
            <p:ph type="body" sz="quarter" idx="13"/>
          </p:nvPr>
        </p:nvSpPr>
        <p:spPr>
          <a:xfrm>
            <a:off x="334905" y="4504875"/>
            <a:ext cx="3246495" cy="1687949"/>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
        <p:nvSpPr>
          <p:cNvPr id="11" name="文本占位符 2"/>
          <p:cNvSpPr>
            <a:spLocks noGrp="1"/>
          </p:cNvSpPr>
          <p:nvPr>
            <p:ph type="body" sz="quarter" idx="14" hasCustomPrompt="1"/>
          </p:nvPr>
        </p:nvSpPr>
        <p:spPr>
          <a:xfrm>
            <a:off x="334905" y="3327214"/>
            <a:ext cx="897547" cy="663546"/>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en-US" altLang="zh-CN"/>
              <a:t>01</a:t>
            </a:r>
            <a:endParaRPr kumimoji="1" lang="zh-CN" altLang="en-US"/>
          </a:p>
        </p:txBody>
      </p:sp>
      <p:sp>
        <p:nvSpPr>
          <p:cNvPr id="13" name="图片占位符 12"/>
          <p:cNvSpPr>
            <a:spLocks noGrp="1"/>
          </p:cNvSpPr>
          <p:nvPr>
            <p:ph type="pic" sz="quarter" idx="15"/>
          </p:nvPr>
        </p:nvSpPr>
        <p:spPr>
          <a:xfrm>
            <a:off x="4018721" y="-27012"/>
            <a:ext cx="8218793" cy="6912000"/>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
        <p:nvSpPr>
          <p:cNvPr id="2" name="日期占位符 1"/>
          <p:cNvSpPr>
            <a:spLocks noGrp="1"/>
          </p:cNvSpPr>
          <p:nvPr>
            <p:ph type="dt" sz="half" idx="16"/>
          </p:nvPr>
        </p:nvSpPr>
        <p:spPr/>
        <p:txBody>
          <a:bodyPr/>
          <a:lstStyle/>
          <a:p>
            <a:fld id="{78D961E3-675C-2948-9A9B-231C5A738B2D}" type="datetime1">
              <a:rPr kumimoji="1" lang="zh-CN" altLang="en-US" smtClean="0"/>
            </a:fld>
            <a:endParaRPr kumimoji="1" lang="zh-CN" altLang="en-US"/>
          </a:p>
        </p:txBody>
      </p:sp>
      <p:sp>
        <p:nvSpPr>
          <p:cNvPr id="7" name="灯片编号占位符 6"/>
          <p:cNvSpPr>
            <a:spLocks noGrp="1"/>
          </p:cNvSpPr>
          <p:nvPr>
            <p:ph type="sldNum" sz="quarter" idx="17"/>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样式二：正文页-01">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a:off x="-42316" y="-27000"/>
            <a:ext cx="12276633" cy="6912000"/>
          </a:xfrm>
          <a:prstGeom prst="rect">
            <a:avLst/>
          </a:prstGeom>
        </p:spPr>
      </p:pic>
      <p:sp>
        <p:nvSpPr>
          <p:cNvPr id="3" name="图片占位符 2"/>
          <p:cNvSpPr>
            <a:spLocks noGrp="1"/>
          </p:cNvSpPr>
          <p:nvPr>
            <p:ph type="pic" sz="quarter" idx="13" hasCustomPrompt="1"/>
          </p:nvPr>
        </p:nvSpPr>
        <p:spPr>
          <a:xfrm>
            <a:off x="838200" y="2292695"/>
            <a:ext cx="3973997" cy="2782573"/>
          </a:xfrm>
          <a:prstGeom prst="rect">
            <a:avLst/>
          </a:prstGeom>
        </p:spPr>
        <p:txBody>
          <a:bodyPr anchor="ctr"/>
          <a:lstStyle>
            <a:lvl1pPr marL="0" indent="0" algn="ctr">
              <a:buNone/>
              <a:defRPr sz="1800">
                <a:latin typeface="微软雅黑" panose="020B0503020204020204" pitchFamily="34" charset="-122"/>
                <a:ea typeface="微软雅黑" panose="020B0503020204020204" pitchFamily="34" charset="-122"/>
              </a:defRPr>
            </a:lvl1pPr>
          </a:lstStyle>
          <a:p>
            <a:r>
              <a:rPr kumimoji="1" lang="zh-CN" altLang="en-US"/>
              <a:t>图片</a:t>
            </a:r>
            <a:endParaRPr kumimoji="1" lang="zh-CN" altLang="en-US"/>
          </a:p>
        </p:txBody>
      </p:sp>
      <p:sp>
        <p:nvSpPr>
          <p:cNvPr id="14" name="文本占位符 13"/>
          <p:cNvSpPr>
            <a:spLocks noGrp="1"/>
          </p:cNvSpPr>
          <p:nvPr>
            <p:ph type="body" sz="quarter" idx="16"/>
          </p:nvPr>
        </p:nvSpPr>
        <p:spPr>
          <a:xfrm>
            <a:off x="267942" y="214714"/>
            <a:ext cx="7623175" cy="496742"/>
          </a:xfrm>
          <a:prstGeom prst="rect">
            <a:avLst/>
          </a:prstGeom>
        </p:spPr>
        <p:txBody>
          <a:bodyPr anchor="ctr"/>
          <a:lstStyle>
            <a:lvl1pPr marL="0" indent="0">
              <a:buNone/>
              <a:defRPr sz="2400" b="1">
                <a:solidFill>
                  <a:schemeClr val="bg1"/>
                </a:solidFill>
                <a:latin typeface="微软雅黑" panose="020B0503020204020204" pitchFamily="34" charset="-122"/>
                <a:ea typeface="微软雅黑" panose="020B0503020204020204" pitchFamily="34" charset="-122"/>
              </a:defRPr>
            </a:lvl1pPr>
            <a:lvl2pPr marL="457200" indent="0">
              <a:buNone/>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zh-CN" altLang="en-US"/>
              <a:t>单击此处编辑母版文本样式</a:t>
            </a:r>
            <a:endParaRPr kumimoji="1" lang="zh-CN" altLang="en-US"/>
          </a:p>
        </p:txBody>
      </p:sp>
      <p:sp>
        <p:nvSpPr>
          <p:cNvPr id="16" name="内容占位符 15"/>
          <p:cNvSpPr>
            <a:spLocks noGrp="1"/>
          </p:cNvSpPr>
          <p:nvPr>
            <p:ph sz="quarter" idx="17"/>
          </p:nvPr>
        </p:nvSpPr>
        <p:spPr>
          <a:xfrm>
            <a:off x="5257800" y="2292694"/>
            <a:ext cx="6096000" cy="2782573"/>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2" name="日期占位符 1"/>
          <p:cNvSpPr>
            <a:spLocks noGrp="1"/>
          </p:cNvSpPr>
          <p:nvPr>
            <p:ph type="dt" sz="half" idx="18"/>
          </p:nvPr>
        </p:nvSpPr>
        <p:spPr/>
        <p:txBody>
          <a:bodyPr/>
          <a:lstStyle/>
          <a:p>
            <a:fld id="{78D961E3-675C-2948-9A9B-231C5A738B2D}" type="datetime1">
              <a:rPr kumimoji="1" lang="zh-CN" altLang="en-US" smtClean="0"/>
            </a:fld>
            <a:endParaRPr kumimoji="1" lang="zh-CN" altLang="en-US"/>
          </a:p>
        </p:txBody>
      </p:sp>
      <p:sp>
        <p:nvSpPr>
          <p:cNvPr id="7" name="灯片编号占位符 6"/>
          <p:cNvSpPr>
            <a:spLocks noGrp="1"/>
          </p:cNvSpPr>
          <p:nvPr>
            <p:ph type="sldNum" sz="quarter" idx="19"/>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样式二：正文页-02">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a:off x="-45513" y="-27000"/>
            <a:ext cx="12283027" cy="6912000"/>
          </a:xfrm>
          <a:prstGeom prst="rect">
            <a:avLst/>
          </a:prstGeom>
        </p:spPr>
      </p:pic>
      <p:sp>
        <p:nvSpPr>
          <p:cNvPr id="7" name="内容占位符 15"/>
          <p:cNvSpPr>
            <a:spLocks noGrp="1"/>
          </p:cNvSpPr>
          <p:nvPr>
            <p:ph sz="quarter" idx="17"/>
          </p:nvPr>
        </p:nvSpPr>
        <p:spPr>
          <a:xfrm>
            <a:off x="909569" y="1789044"/>
            <a:ext cx="10372863" cy="440378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8" name="内容占位符 15"/>
          <p:cNvSpPr>
            <a:spLocks noGrp="1"/>
          </p:cNvSpPr>
          <p:nvPr>
            <p:ph sz="quarter" idx="18"/>
          </p:nvPr>
        </p:nvSpPr>
        <p:spPr>
          <a:xfrm>
            <a:off x="909568" y="798444"/>
            <a:ext cx="10372863" cy="74756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
        <p:nvSpPr>
          <p:cNvPr id="2" name="日期占位符 1"/>
          <p:cNvSpPr>
            <a:spLocks noGrp="1"/>
          </p:cNvSpPr>
          <p:nvPr>
            <p:ph type="dt" sz="half" idx="19"/>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20"/>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样式二：正文页-03">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2316" y="-27000"/>
            <a:ext cx="12276633" cy="6912000"/>
          </a:xfrm>
          <a:prstGeom prst="rect">
            <a:avLst/>
          </a:prstGeom>
        </p:spPr>
      </p:pic>
      <p:sp>
        <p:nvSpPr>
          <p:cNvPr id="2" name="日期占位符 1"/>
          <p:cNvSpPr>
            <a:spLocks noGrp="1"/>
          </p:cNvSpPr>
          <p:nvPr>
            <p:ph type="dt" sz="half" idx="10"/>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1"/>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样式三：封面页-01">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7" name="文本占位符 2"/>
          <p:cNvSpPr>
            <a:spLocks noGrp="1"/>
          </p:cNvSpPr>
          <p:nvPr>
            <p:ph type="body" sz="quarter" idx="13"/>
          </p:nvPr>
        </p:nvSpPr>
        <p:spPr>
          <a:xfrm>
            <a:off x="838199" y="2118049"/>
            <a:ext cx="10515599" cy="1528424"/>
          </a:xfrm>
          <a:prstGeom prst="rect">
            <a:avLst/>
          </a:prstGeom>
        </p:spPr>
        <p:txBody>
          <a:bodyPr/>
          <a:lstStyle>
            <a:lvl1pPr marL="0" indent="0">
              <a:lnSpc>
                <a:spcPct val="100000"/>
              </a:lnSpc>
              <a:buNone/>
              <a:defRPr sz="3600" b="1" i="0">
                <a:solidFill>
                  <a:schemeClr val="bg1"/>
                </a:solidFill>
                <a:latin typeface="微软雅黑" panose="020B0503020204020204" pitchFamily="34" charset="-122"/>
                <a:ea typeface="微软雅黑" panose="020B0503020204020204" pitchFamily="34" charset="-122"/>
              </a:defRPr>
            </a:lvl1pPr>
            <a:lvl2pPr marL="457200" indent="0">
              <a:lnSpc>
                <a:spcPct val="100000"/>
              </a:lnSpc>
              <a:buNone/>
              <a:defRPr sz="3200" b="1" i="0">
                <a:solidFill>
                  <a:schemeClr val="bg1"/>
                </a:solidFill>
                <a:latin typeface="微软雅黑" panose="020B0503020204020204" pitchFamily="34" charset="-122"/>
                <a:ea typeface="微软雅黑" panose="020B0503020204020204" pitchFamily="34" charset="-122"/>
              </a:defRPr>
            </a:lvl2pPr>
            <a:lvl3pPr marL="914400" indent="0">
              <a:buNone/>
              <a:defRPr b="1" i="0">
                <a:solidFill>
                  <a:schemeClr val="bg1"/>
                </a:solidFill>
                <a:latin typeface="微软雅黑" panose="020B0503020204020204" pitchFamily="34" charset="-122"/>
                <a:ea typeface="微软雅黑" panose="020B0503020204020204" pitchFamily="34" charset="-122"/>
              </a:defRPr>
            </a:lvl3pPr>
            <a:lvl4pPr marL="1371600" indent="0">
              <a:buNone/>
              <a:defRPr b="1" i="0">
                <a:solidFill>
                  <a:schemeClr val="bg1"/>
                </a:solidFill>
                <a:latin typeface="微软雅黑" panose="020B0503020204020204" pitchFamily="34" charset="-122"/>
                <a:ea typeface="微软雅黑" panose="020B0503020204020204" pitchFamily="34" charset="-122"/>
              </a:defRPr>
            </a:lvl4pPr>
            <a:lvl5pPr marL="1828800" indent="0">
              <a:buNone/>
              <a:defRPr b="1" i="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
        <p:nvSpPr>
          <p:cNvPr id="8" name="文本占位符 9"/>
          <p:cNvSpPr>
            <a:spLocks noGrp="1"/>
          </p:cNvSpPr>
          <p:nvPr>
            <p:ph type="body" sz="quarter" idx="14"/>
          </p:nvPr>
        </p:nvSpPr>
        <p:spPr>
          <a:xfrm>
            <a:off x="838200" y="3809998"/>
            <a:ext cx="10515600" cy="497958"/>
          </a:xfrm>
          <a:prstGeom prst="rect">
            <a:avLst/>
          </a:prstGeom>
        </p:spPr>
        <p:txBody>
          <a:bodyPr anchor="ctr"/>
          <a:lstStyle>
            <a:lvl1pPr marL="0" indent="0">
              <a:lnSpc>
                <a:spcPct val="100000"/>
              </a:lnSpc>
              <a:buNone/>
              <a:defRPr sz="2400">
                <a:solidFill>
                  <a:schemeClr val="bg1"/>
                </a:solidFill>
                <a:latin typeface="微软雅黑" panose="020B0503020204020204" pitchFamily="34" charset="-122"/>
                <a:ea typeface="微软雅黑" panose="020B0503020204020204" pitchFamily="34" charset="-122"/>
              </a:defRPr>
            </a:lvl1pPr>
            <a:lvl2pPr>
              <a:defRPr sz="2000">
                <a:solidFill>
                  <a:schemeClr val="bg1"/>
                </a:solidFill>
                <a:latin typeface="微软雅黑" panose="020B0503020204020204" pitchFamily="34" charset="-122"/>
                <a:ea typeface="微软雅黑" panose="020B0503020204020204" pitchFamily="34" charset="-122"/>
              </a:defRPr>
            </a:lvl2pPr>
            <a:lvl3pPr>
              <a:defRPr sz="1800">
                <a:solidFill>
                  <a:schemeClr val="bg1"/>
                </a:solidFill>
                <a:latin typeface="微软雅黑" panose="020B0503020204020204" pitchFamily="34" charset="-122"/>
                <a:ea typeface="微软雅黑" panose="020B0503020204020204" pitchFamily="34" charset="-122"/>
              </a:defRPr>
            </a:lvl3pPr>
            <a:lvl4pPr>
              <a:defRPr sz="1600">
                <a:solidFill>
                  <a:schemeClr val="bg1"/>
                </a:solidFill>
                <a:latin typeface="微软雅黑" panose="020B0503020204020204" pitchFamily="34" charset="-122"/>
                <a:ea typeface="微软雅黑" panose="020B0503020204020204" pitchFamily="34" charset="-122"/>
              </a:defRPr>
            </a:lvl4pPr>
            <a:lvl5pPr>
              <a:defRPr sz="160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样式三：封面页-02">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a:off x="-45513" y="-27000"/>
            <a:ext cx="12283027" cy="6912000"/>
          </a:xfrm>
          <a:prstGeom prst="rect">
            <a:avLst/>
          </a:prstGeom>
        </p:spPr>
      </p:pic>
      <p:sp>
        <p:nvSpPr>
          <p:cNvPr id="7" name="文本占位符 2"/>
          <p:cNvSpPr>
            <a:spLocks noGrp="1"/>
          </p:cNvSpPr>
          <p:nvPr>
            <p:ph type="body" sz="quarter" idx="13"/>
          </p:nvPr>
        </p:nvSpPr>
        <p:spPr>
          <a:xfrm>
            <a:off x="561241" y="5456238"/>
            <a:ext cx="8811359" cy="900112"/>
          </a:xfrm>
          <a:prstGeom prst="rect">
            <a:avLst/>
          </a:prstGeom>
        </p:spPr>
        <p:txBody>
          <a:bodyPr anchor="ctr"/>
          <a:lstStyle>
            <a:lvl1pPr marL="0" indent="0">
              <a:buNone/>
              <a:defRPr sz="3200" b="1">
                <a:solidFill>
                  <a:schemeClr val="bg1"/>
                </a:solidFill>
                <a:latin typeface="微软雅黑" panose="020B0503020204020204" pitchFamily="34" charset="-122"/>
                <a:ea typeface="微软雅黑" panose="020B0503020204020204" pitchFamily="34" charset="-122"/>
              </a:defRPr>
            </a:lvl1pPr>
            <a:lvl2pPr marL="457200" indent="0">
              <a:buNone/>
              <a:defRPr/>
            </a:lvl2pPr>
          </a:lstStyle>
          <a:p>
            <a:pPr lvl="0"/>
            <a:r>
              <a:rPr kumimoji="1" lang="zh-CN" altLang="en-US"/>
              <a:t>单击此处编辑母版文本样式</a:t>
            </a:r>
            <a:endParaRPr kumimoji="1" lang="zh-CN" altLang="en-US"/>
          </a:p>
        </p:txBody>
      </p:sp>
      <p:sp>
        <p:nvSpPr>
          <p:cNvPr id="8" name="图片占位符 12"/>
          <p:cNvSpPr>
            <a:spLocks noGrp="1"/>
          </p:cNvSpPr>
          <p:nvPr>
            <p:ph type="pic" sz="quarter" idx="15"/>
          </p:nvPr>
        </p:nvSpPr>
        <p:spPr>
          <a:xfrm>
            <a:off x="-45513" y="-27000"/>
            <a:ext cx="12283027" cy="4942947"/>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
        <p:nvSpPr>
          <p:cNvPr id="2" name="日期占位符 1"/>
          <p:cNvSpPr>
            <a:spLocks noGrp="1"/>
          </p:cNvSpPr>
          <p:nvPr>
            <p:ph type="dt" sz="half" idx="16"/>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7"/>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样式三：目录页">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11" name="文本占位符 2"/>
          <p:cNvSpPr>
            <a:spLocks noGrp="1"/>
          </p:cNvSpPr>
          <p:nvPr>
            <p:ph type="body" sz="quarter" idx="13"/>
          </p:nvPr>
        </p:nvSpPr>
        <p:spPr>
          <a:xfrm>
            <a:off x="334905" y="3429000"/>
            <a:ext cx="3246495" cy="2763824"/>
          </a:xfrm>
          <a:prstGeom prst="rect">
            <a:avLst/>
          </a:prstGeom>
        </p:spPr>
        <p:txBody>
          <a:bodyPr anchor="b"/>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pic>
        <p:nvPicPr>
          <p:cNvPr id="3" name="图片 2"/>
          <p:cNvPicPr>
            <a:picLocks noChangeAspect="1"/>
          </p:cNvPicPr>
          <p:nvPr userDrawn="1"/>
        </p:nvPicPr>
        <p:blipFill>
          <a:blip r:embed="rId3"/>
          <a:stretch>
            <a:fillRect/>
          </a:stretch>
        </p:blipFill>
        <p:spPr>
          <a:xfrm>
            <a:off x="4011083" y="-27000"/>
            <a:ext cx="8236800" cy="6912000"/>
          </a:xfrm>
          <a:prstGeom prst="rect">
            <a:avLst/>
          </a:prstGeom>
        </p:spPr>
      </p:pic>
      <p:sp>
        <p:nvSpPr>
          <p:cNvPr id="12" name="文本占位符 2"/>
          <p:cNvSpPr>
            <a:spLocks noGrp="1"/>
          </p:cNvSpPr>
          <p:nvPr>
            <p:ph type="body" sz="quarter" idx="16"/>
          </p:nvPr>
        </p:nvSpPr>
        <p:spPr>
          <a:xfrm>
            <a:off x="4769223" y="519941"/>
            <a:ext cx="6584577" cy="5672883"/>
          </a:xfrm>
          <a:prstGeom prst="rect">
            <a:avLst/>
          </a:prstGeom>
        </p:spPr>
        <p:txBody>
          <a:bodyPr anchor="b"/>
          <a:lstStyle>
            <a:lvl1pPr marL="342900" indent="-342900">
              <a:lnSpc>
                <a:spcPct val="150000"/>
              </a:lnSpc>
              <a:buFont typeface="Arial" panose="020B0604020202020204" pitchFamily="34" charset="0"/>
              <a:buChar char="•"/>
              <a:defRPr sz="1800" b="1">
                <a:solidFill>
                  <a:schemeClr val="bg1"/>
                </a:solidFill>
                <a:latin typeface="微软雅黑" panose="020B0503020204020204" pitchFamily="34" charset="-122"/>
                <a:ea typeface="微软雅黑" panose="020B0503020204020204" pitchFamily="34" charset="-122"/>
              </a:defRPr>
            </a:lvl1pPr>
            <a:lvl2pPr marL="800100" indent="-342900">
              <a:lnSpc>
                <a:spcPct val="150000"/>
              </a:lnSpc>
              <a:buFont typeface="Arial" panose="020B0604020202020204" pitchFamily="34" charset="0"/>
              <a:buChar char="•"/>
              <a:defRPr sz="1600" b="1">
                <a:solidFill>
                  <a:schemeClr val="bg1"/>
                </a:solidFill>
                <a:latin typeface="微软雅黑" panose="020B0503020204020204" pitchFamily="34" charset="-122"/>
                <a:ea typeface="微软雅黑" panose="020B0503020204020204" pitchFamily="34" charset="-122"/>
              </a:defRPr>
            </a:lvl2pPr>
            <a:lvl3pPr marL="1257300" indent="-342900">
              <a:lnSpc>
                <a:spcPct val="150000"/>
              </a:lnSpc>
              <a:buFont typeface="Arial" panose="020B0604020202020204" pitchFamily="34" charset="0"/>
              <a:buChar char="•"/>
              <a:defRPr sz="1400" b="1">
                <a:solidFill>
                  <a:schemeClr val="bg1"/>
                </a:solidFill>
                <a:latin typeface="微软雅黑" panose="020B0503020204020204" pitchFamily="34" charset="-122"/>
                <a:ea typeface="微软雅黑" panose="020B0503020204020204" pitchFamily="34" charset="-122"/>
              </a:defRPr>
            </a:lvl3pPr>
            <a:lvl4pPr marL="16573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4pPr>
            <a:lvl5pPr marL="21145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2" name="日期占位符 1"/>
          <p:cNvSpPr>
            <a:spLocks noGrp="1"/>
          </p:cNvSpPr>
          <p:nvPr>
            <p:ph type="dt" sz="half" idx="17"/>
          </p:nvPr>
        </p:nvSpPr>
        <p:spPr/>
        <p:txBody>
          <a:bodyPr/>
          <a:lstStyle/>
          <a:p>
            <a:fld id="{78D961E3-675C-2948-9A9B-231C5A738B2D}" type="datetime1">
              <a:rPr kumimoji="1" lang="zh-CN" altLang="en-US" smtClean="0"/>
            </a:fld>
            <a:endParaRPr kumimoji="1" lang="zh-CN" altLang="en-US"/>
          </a:p>
        </p:txBody>
      </p:sp>
      <p:sp>
        <p:nvSpPr>
          <p:cNvPr id="7" name="灯片编号占位符 6"/>
          <p:cNvSpPr>
            <a:spLocks noGrp="1"/>
          </p:cNvSpPr>
          <p:nvPr>
            <p:ph type="sldNum" sz="quarter" idx="18"/>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样式三：章节页">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4" name="日期占位符 3"/>
          <p:cNvSpPr>
            <a:spLocks noGrp="1"/>
          </p:cNvSpPr>
          <p:nvPr>
            <p:ph type="dt" sz="half" idx="10"/>
          </p:nvPr>
        </p:nvSpPr>
        <p:spPr/>
        <p:txBody>
          <a:bodyPr/>
          <a:lstStyle/>
          <a:p>
            <a:fld id="{C3D54E5D-7178-E04E-ABAA-0634F94D45C4}"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
        <p:nvSpPr>
          <p:cNvPr id="7" name="文本占位符 2"/>
          <p:cNvSpPr>
            <a:spLocks noGrp="1"/>
          </p:cNvSpPr>
          <p:nvPr>
            <p:ph type="body" sz="quarter" idx="13"/>
          </p:nvPr>
        </p:nvSpPr>
        <p:spPr>
          <a:xfrm>
            <a:off x="334905" y="4504875"/>
            <a:ext cx="3246495" cy="1687949"/>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
        <p:nvSpPr>
          <p:cNvPr id="8" name="文本占位符 2"/>
          <p:cNvSpPr>
            <a:spLocks noGrp="1"/>
          </p:cNvSpPr>
          <p:nvPr>
            <p:ph type="body" sz="quarter" idx="14" hasCustomPrompt="1"/>
          </p:nvPr>
        </p:nvSpPr>
        <p:spPr>
          <a:xfrm>
            <a:off x="334905" y="3327214"/>
            <a:ext cx="897547" cy="663546"/>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en-US" altLang="zh-CN"/>
              <a:t>01</a:t>
            </a:r>
            <a:endParaRPr kumimoji="1" lang="zh-CN" altLang="en-US"/>
          </a:p>
        </p:txBody>
      </p:sp>
      <p:sp>
        <p:nvSpPr>
          <p:cNvPr id="10" name="图片占位符 12"/>
          <p:cNvSpPr>
            <a:spLocks noGrp="1"/>
          </p:cNvSpPr>
          <p:nvPr>
            <p:ph type="pic" sz="quarter" idx="15"/>
          </p:nvPr>
        </p:nvSpPr>
        <p:spPr>
          <a:xfrm>
            <a:off x="4018721" y="-27000"/>
            <a:ext cx="8218793" cy="6912000"/>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样式三：正文页-01">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42316" y="-27000"/>
            <a:ext cx="12276633" cy="6912000"/>
          </a:xfrm>
          <a:prstGeom prst="rect">
            <a:avLst/>
          </a:prstGeom>
        </p:spPr>
      </p:pic>
      <p:sp>
        <p:nvSpPr>
          <p:cNvPr id="4" name="日期占位符 3"/>
          <p:cNvSpPr>
            <a:spLocks noGrp="1"/>
          </p:cNvSpPr>
          <p:nvPr>
            <p:ph type="dt" sz="half" idx="10"/>
          </p:nvPr>
        </p:nvSpPr>
        <p:spPr/>
        <p:txBody>
          <a:bodyPr/>
          <a:lstStyle/>
          <a:p>
            <a:fld id="{08FB92B9-957B-F843-9BFC-15D6A40C2CC0}"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
        <p:nvSpPr>
          <p:cNvPr id="7" name="图片占位符 2"/>
          <p:cNvSpPr>
            <a:spLocks noGrp="1"/>
          </p:cNvSpPr>
          <p:nvPr>
            <p:ph type="pic" sz="quarter" idx="13" hasCustomPrompt="1"/>
          </p:nvPr>
        </p:nvSpPr>
        <p:spPr>
          <a:xfrm>
            <a:off x="838200" y="2292695"/>
            <a:ext cx="3973997" cy="2782573"/>
          </a:xfrm>
          <a:prstGeom prst="rect">
            <a:avLst/>
          </a:prstGeom>
        </p:spPr>
        <p:txBody>
          <a:bodyPr anchor="ctr"/>
          <a:lstStyle>
            <a:lvl1pPr marL="0" indent="0" algn="ctr">
              <a:buNone/>
              <a:defRPr sz="1800">
                <a:latin typeface="微软雅黑" panose="020B0503020204020204" pitchFamily="34" charset="-122"/>
                <a:ea typeface="微软雅黑" panose="020B0503020204020204" pitchFamily="34" charset="-122"/>
              </a:defRPr>
            </a:lvl1pPr>
          </a:lstStyle>
          <a:p>
            <a:r>
              <a:rPr kumimoji="1" lang="zh-CN" altLang="en-US"/>
              <a:t>图片</a:t>
            </a:r>
            <a:endParaRPr kumimoji="1" lang="zh-CN" altLang="en-US"/>
          </a:p>
        </p:txBody>
      </p:sp>
      <p:sp>
        <p:nvSpPr>
          <p:cNvPr id="8" name="文本占位符 13"/>
          <p:cNvSpPr>
            <a:spLocks noGrp="1"/>
          </p:cNvSpPr>
          <p:nvPr>
            <p:ph type="body" sz="quarter" idx="16"/>
          </p:nvPr>
        </p:nvSpPr>
        <p:spPr>
          <a:xfrm>
            <a:off x="267942" y="214714"/>
            <a:ext cx="7623175" cy="496742"/>
          </a:xfrm>
          <a:prstGeom prst="rect">
            <a:avLst/>
          </a:prstGeom>
        </p:spPr>
        <p:txBody>
          <a:bodyPr anchor="ctr"/>
          <a:lstStyle>
            <a:lvl1pPr marL="0" indent="0">
              <a:buNone/>
              <a:defRPr sz="2400" b="1">
                <a:solidFill>
                  <a:schemeClr val="tx2">
                    <a:lumMod val="75000"/>
                  </a:schemeClr>
                </a:solidFill>
                <a:latin typeface="微软雅黑" panose="020B0503020204020204" pitchFamily="34" charset="-122"/>
                <a:ea typeface="微软雅黑" panose="020B0503020204020204" pitchFamily="34" charset="-122"/>
              </a:defRPr>
            </a:lvl1pPr>
            <a:lvl2pPr marL="457200" indent="0">
              <a:buNone/>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zh-CN" altLang="en-US"/>
              <a:t>单击此处编辑母版文本样式</a:t>
            </a:r>
            <a:endParaRPr kumimoji="1" lang="zh-CN" altLang="en-US"/>
          </a:p>
        </p:txBody>
      </p:sp>
      <p:sp>
        <p:nvSpPr>
          <p:cNvPr id="9" name="内容占位符 15"/>
          <p:cNvSpPr>
            <a:spLocks noGrp="1"/>
          </p:cNvSpPr>
          <p:nvPr>
            <p:ph sz="quarter" idx="17"/>
          </p:nvPr>
        </p:nvSpPr>
        <p:spPr>
          <a:xfrm>
            <a:off x="5257800" y="2292694"/>
            <a:ext cx="6096000" cy="2782573"/>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样式一：封面页-0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7" name="文本占位符 2"/>
          <p:cNvSpPr>
            <a:spLocks noGrp="1"/>
          </p:cNvSpPr>
          <p:nvPr>
            <p:ph type="body" sz="quarter" idx="13"/>
          </p:nvPr>
        </p:nvSpPr>
        <p:spPr>
          <a:xfrm>
            <a:off x="561241" y="5456238"/>
            <a:ext cx="8811359" cy="900112"/>
          </a:xfrm>
          <a:prstGeom prst="rect">
            <a:avLst/>
          </a:prstGeom>
        </p:spPr>
        <p:txBody>
          <a:bodyPr anchor="ctr"/>
          <a:lstStyle>
            <a:lvl1pPr marL="0" indent="0">
              <a:buNone/>
              <a:defRPr sz="3200" b="1">
                <a:solidFill>
                  <a:schemeClr val="bg1"/>
                </a:solidFill>
                <a:latin typeface="微软雅黑" panose="020B0503020204020204" pitchFamily="34" charset="-122"/>
                <a:ea typeface="微软雅黑" panose="020B0503020204020204" pitchFamily="34" charset="-122"/>
              </a:defRPr>
            </a:lvl1pPr>
            <a:lvl2pPr marL="457200" indent="0">
              <a:buNone/>
              <a:defRPr/>
            </a:lvl2pPr>
          </a:lstStyle>
          <a:p>
            <a:pPr lvl="0"/>
            <a:r>
              <a:rPr kumimoji="1" lang="zh-CN" altLang="en-US"/>
              <a:t>单击此处编辑母版文本样式</a:t>
            </a:r>
            <a:endParaRPr kumimoji="1" lang="zh-CN" altLang="en-US"/>
          </a:p>
        </p:txBody>
      </p:sp>
      <p:sp>
        <p:nvSpPr>
          <p:cNvPr id="8" name="图片占位符 12"/>
          <p:cNvSpPr>
            <a:spLocks noGrp="1"/>
          </p:cNvSpPr>
          <p:nvPr>
            <p:ph type="pic" sz="quarter" idx="15"/>
          </p:nvPr>
        </p:nvSpPr>
        <p:spPr>
          <a:xfrm>
            <a:off x="-45513" y="-27000"/>
            <a:ext cx="12283027" cy="4942947"/>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
        <p:nvSpPr>
          <p:cNvPr id="2" name="日期占位符 1"/>
          <p:cNvSpPr>
            <a:spLocks noGrp="1"/>
          </p:cNvSpPr>
          <p:nvPr>
            <p:ph type="dt" sz="half" idx="16"/>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7"/>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样式三：正文页-0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4" name="日期占位符 3"/>
          <p:cNvSpPr>
            <a:spLocks noGrp="1"/>
          </p:cNvSpPr>
          <p:nvPr>
            <p:ph type="dt" sz="half" idx="10"/>
          </p:nvPr>
        </p:nvSpPr>
        <p:spPr/>
        <p:txBody>
          <a:bodyPr/>
          <a:lstStyle/>
          <a:p>
            <a:fld id="{04A7D516-6655-464F-9380-0705C62D3550}"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
        <p:nvSpPr>
          <p:cNvPr id="7" name="内容占位符 15"/>
          <p:cNvSpPr>
            <a:spLocks noGrp="1"/>
          </p:cNvSpPr>
          <p:nvPr>
            <p:ph sz="quarter" idx="17"/>
          </p:nvPr>
        </p:nvSpPr>
        <p:spPr>
          <a:xfrm>
            <a:off x="909569" y="1789044"/>
            <a:ext cx="10372863" cy="4403782"/>
          </a:xfrm>
          <a:prstGeom prst="rect">
            <a:avLst/>
          </a:prstGeom>
        </p:spPr>
        <p:txBody>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bg1"/>
                </a:solidFill>
                <a:latin typeface="微软雅黑" panose="020B0503020204020204" pitchFamily="34" charset="-122"/>
                <a:ea typeface="微软雅黑" panose="020B0503020204020204" pitchFamily="34" charset="-122"/>
              </a:defRPr>
            </a:lvl2pPr>
            <a:lvl3pPr marL="914400" indent="0">
              <a:buNone/>
              <a:defRPr sz="1600">
                <a:solidFill>
                  <a:schemeClr val="bg1"/>
                </a:solidFill>
                <a:latin typeface="微软雅黑" panose="020B0503020204020204" pitchFamily="34" charset="-122"/>
                <a:ea typeface="微软雅黑" panose="020B0503020204020204" pitchFamily="34" charset="-122"/>
              </a:defRPr>
            </a:lvl3pPr>
            <a:lvl4pPr marL="1371600" indent="0">
              <a:buNone/>
              <a:defRPr sz="1400">
                <a:solidFill>
                  <a:schemeClr val="bg1"/>
                </a:solidFill>
                <a:latin typeface="微软雅黑" panose="020B0503020204020204" pitchFamily="34" charset="-122"/>
                <a:ea typeface="微软雅黑" panose="020B0503020204020204" pitchFamily="34" charset="-122"/>
              </a:defRPr>
            </a:lvl4pPr>
            <a:lvl5pPr marL="1828800" indent="0">
              <a:buNone/>
              <a:defRPr sz="140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8" name="内容占位符 15"/>
          <p:cNvSpPr>
            <a:spLocks noGrp="1"/>
          </p:cNvSpPr>
          <p:nvPr>
            <p:ph sz="quarter" idx="18"/>
          </p:nvPr>
        </p:nvSpPr>
        <p:spPr>
          <a:xfrm>
            <a:off x="909568" y="798444"/>
            <a:ext cx="10372863" cy="747562"/>
          </a:xfrm>
          <a:prstGeom prst="rect">
            <a:avLst/>
          </a:prstGeom>
        </p:spPr>
        <p:txBody>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bg1"/>
                </a:solidFill>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样式三：正文页-03">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42316" y="-27000"/>
            <a:ext cx="12276633" cy="6912000"/>
          </a:xfrm>
          <a:prstGeom prst="rect">
            <a:avLst/>
          </a:prstGeom>
        </p:spPr>
      </p:pic>
      <p:sp>
        <p:nvSpPr>
          <p:cNvPr id="4" name="日期占位符 3"/>
          <p:cNvSpPr>
            <a:spLocks noGrp="1"/>
          </p:cNvSpPr>
          <p:nvPr>
            <p:ph type="dt" sz="half" idx="10"/>
          </p:nvPr>
        </p:nvSpPr>
        <p:spPr/>
        <p:txBody>
          <a:bodyPr/>
          <a:lstStyle/>
          <a:p>
            <a:fld id="{6AA12F8B-81F9-8B4D-8D39-136B7B5485D9}"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5639" y="0"/>
            <a:ext cx="12180722" cy="6858000"/>
          </a:xfrm>
          <a:prstGeom prst="rect">
            <a:avLst/>
          </a:prstGeom>
        </p:spPr>
      </p:pic>
      <p:sp>
        <p:nvSpPr>
          <p:cNvPr id="4" name="日期占位符 3"/>
          <p:cNvSpPr>
            <a:spLocks noGrp="1"/>
          </p:cNvSpPr>
          <p:nvPr>
            <p:ph type="dt" sz="half" idx="10"/>
          </p:nvPr>
        </p:nvSpPr>
        <p:spPr/>
        <p:txBody>
          <a:bodyPr/>
          <a:lstStyle/>
          <a:p>
            <a:fld id="{F03EAC61-25B2-0447-9BA7-69A230A4686F}"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316EFB7-1C8C-5D44-928E-A8F783D019AF}" type="slidenum">
              <a:rPr kumimoji="1" lang="zh-CN" altLang="en-US" smtClean="0"/>
            </a:fld>
            <a:endParaRPr kumimoji="1" lang="zh-CN" altLang="en-US"/>
          </a:p>
        </p:txBody>
      </p:sp>
      <p:sp>
        <p:nvSpPr>
          <p:cNvPr id="10" name="文本占位符 13"/>
          <p:cNvSpPr>
            <a:spLocks noGrp="1"/>
          </p:cNvSpPr>
          <p:nvPr>
            <p:ph type="body" sz="quarter" idx="16"/>
          </p:nvPr>
        </p:nvSpPr>
        <p:spPr>
          <a:xfrm>
            <a:off x="267942" y="316314"/>
            <a:ext cx="7623175" cy="496742"/>
          </a:xfrm>
          <a:prstGeom prst="rect">
            <a:avLst/>
          </a:prstGeom>
        </p:spPr>
        <p:txBody>
          <a:bodyPr anchor="ctr"/>
          <a:lstStyle>
            <a:lvl1pPr marL="0" indent="0">
              <a:buNone/>
              <a:defRPr sz="2400" b="1">
                <a:solidFill>
                  <a:srgbClr val="6FB3B8"/>
                </a:solidFill>
                <a:latin typeface="微软雅黑" panose="020B0503020204020204" pitchFamily="34" charset="-122"/>
                <a:ea typeface="微软雅黑" panose="020B0503020204020204" pitchFamily="34" charset="-122"/>
              </a:defRPr>
            </a:lvl1pPr>
            <a:lvl2pPr marL="457200" indent="0">
              <a:buNone/>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zh-CN" altLang="en-US" dirty="0"/>
              <a:t>单击此处编辑母版文本样式</a:t>
            </a:r>
            <a:endParaRPr kumimoji="1" lang="zh-CN" altLang="en-US" dirty="0"/>
          </a:p>
        </p:txBody>
      </p:sp>
      <p:sp>
        <p:nvSpPr>
          <p:cNvPr id="12" name="图片占位符 2"/>
          <p:cNvSpPr>
            <a:spLocks noGrp="1"/>
          </p:cNvSpPr>
          <p:nvPr>
            <p:ph type="pic" sz="quarter" idx="13" hasCustomPrompt="1"/>
          </p:nvPr>
        </p:nvSpPr>
        <p:spPr>
          <a:xfrm>
            <a:off x="838200" y="2292695"/>
            <a:ext cx="3973997" cy="2782573"/>
          </a:xfrm>
          <a:prstGeom prst="rect">
            <a:avLst/>
          </a:prstGeom>
        </p:spPr>
        <p:txBody>
          <a:bodyPr anchor="ctr"/>
          <a:lstStyle>
            <a:lvl1pPr marL="0" indent="0" algn="ctr">
              <a:buNone/>
              <a:defRPr sz="1800">
                <a:latin typeface="微软雅黑" panose="020B0503020204020204" pitchFamily="34" charset="-122"/>
                <a:ea typeface="微软雅黑" panose="020B0503020204020204" pitchFamily="34" charset="-122"/>
              </a:defRPr>
            </a:lvl1pPr>
          </a:lstStyle>
          <a:p>
            <a:r>
              <a:rPr kumimoji="1" lang="zh-CN" altLang="en-US" dirty="0"/>
              <a:t>图片</a:t>
            </a:r>
            <a:endParaRPr kumimoji="1" lang="zh-CN" altLang="en-US" dirty="0"/>
          </a:p>
        </p:txBody>
      </p:sp>
      <p:sp>
        <p:nvSpPr>
          <p:cNvPr id="13" name="内容占位符 15"/>
          <p:cNvSpPr>
            <a:spLocks noGrp="1"/>
          </p:cNvSpPr>
          <p:nvPr>
            <p:ph sz="quarter" idx="17"/>
          </p:nvPr>
        </p:nvSpPr>
        <p:spPr>
          <a:xfrm>
            <a:off x="5257800" y="2292694"/>
            <a:ext cx="6096000" cy="2782573"/>
          </a:xfrm>
          <a:prstGeom prst="rect">
            <a:avLst/>
          </a:prstGeom>
        </p:spPr>
        <p:txBody>
          <a:bodyPr/>
          <a:lstStyle>
            <a:lvl1pPr marL="0" indent="0">
              <a:buNone/>
              <a:defRPr sz="20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lumMod val="85000"/>
                    <a:lumOff val="15000"/>
                  </a:schemeClr>
                </a:solidFill>
                <a:latin typeface="微软雅黑" panose="020B0503020204020204" pitchFamily="34" charset="-122"/>
                <a:ea typeface="微软雅黑" panose="020B0503020204020204" pitchFamily="34" charset="-122"/>
              </a:defRPr>
            </a:lvl2pPr>
            <a:lvl3pPr marL="914400" indent="0">
              <a:buNone/>
              <a:defRPr sz="1600">
                <a:solidFill>
                  <a:schemeClr val="tx1">
                    <a:lumMod val="85000"/>
                    <a:lumOff val="15000"/>
                  </a:schemeClr>
                </a:solidFill>
                <a:latin typeface="微软雅黑" panose="020B0503020204020204" pitchFamily="34" charset="-122"/>
                <a:ea typeface="微软雅黑" panose="020B0503020204020204" pitchFamily="34" charset="-122"/>
              </a:defRPr>
            </a:lvl3pPr>
            <a:lvl4pPr marL="1371600" indent="0">
              <a:buNone/>
              <a:defRPr sz="1400">
                <a:solidFill>
                  <a:schemeClr val="tx1">
                    <a:lumMod val="85000"/>
                    <a:lumOff val="15000"/>
                  </a:schemeClr>
                </a:solidFill>
                <a:latin typeface="微软雅黑" panose="020B0503020204020204" pitchFamily="34" charset="-122"/>
                <a:ea typeface="微软雅黑" panose="020B0503020204020204" pitchFamily="34" charset="-122"/>
              </a:defRPr>
            </a:lvl4pPr>
            <a:lvl5pPr marL="1828800" indent="0">
              <a:buNone/>
              <a:defRPr sz="1400">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15" name="矩形 14"/>
          <p:cNvSpPr/>
          <p:nvPr userDrawn="1"/>
        </p:nvSpPr>
        <p:spPr>
          <a:xfrm>
            <a:off x="-566530" y="0"/>
            <a:ext cx="387626" cy="387626"/>
          </a:xfrm>
          <a:prstGeom prst="rect">
            <a:avLst/>
          </a:prstGeom>
          <a:solidFill>
            <a:srgbClr val="00B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B3B8"/>
              </a:solidFill>
            </a:endParaRPr>
          </a:p>
        </p:txBody>
      </p:sp>
      <p:sp>
        <p:nvSpPr>
          <p:cNvPr id="16" name="矩形 15"/>
          <p:cNvSpPr/>
          <p:nvPr userDrawn="1"/>
        </p:nvSpPr>
        <p:spPr>
          <a:xfrm>
            <a:off x="-566530" y="500270"/>
            <a:ext cx="387626" cy="387626"/>
          </a:xfrm>
          <a:prstGeom prst="rect">
            <a:avLst/>
          </a:prstGeom>
          <a:solidFill>
            <a:srgbClr val="006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38992"/>
              </a:solidFill>
            </a:endParaRPr>
          </a:p>
        </p:txBody>
      </p:sp>
      <p:sp>
        <p:nvSpPr>
          <p:cNvPr id="18" name="矩形 17"/>
          <p:cNvSpPr/>
          <p:nvPr userDrawn="1"/>
        </p:nvSpPr>
        <p:spPr>
          <a:xfrm>
            <a:off x="-566530" y="1500810"/>
            <a:ext cx="387626" cy="387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95000"/>
                </a:schemeClr>
              </a:solidFill>
            </a:endParaRPr>
          </a:p>
        </p:txBody>
      </p:sp>
      <p:sp>
        <p:nvSpPr>
          <p:cNvPr id="20" name="矩形 19"/>
          <p:cNvSpPr/>
          <p:nvPr userDrawn="1"/>
        </p:nvSpPr>
        <p:spPr>
          <a:xfrm>
            <a:off x="-566530" y="1000540"/>
            <a:ext cx="387626" cy="38762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pic>
        <p:nvPicPr>
          <p:cNvPr id="21" name="图片 20"/>
          <p:cNvPicPr>
            <a:picLocks noChangeAspect="1"/>
          </p:cNvPicPr>
          <p:nvPr userDrawn="1"/>
        </p:nvPicPr>
        <p:blipFill>
          <a:blip r:embed="rId2"/>
          <a:stretch>
            <a:fillRect/>
          </a:stretch>
        </p:blipFill>
        <p:spPr>
          <a:xfrm>
            <a:off x="2467" y="0"/>
            <a:ext cx="12187066" cy="6858000"/>
          </a:xfrm>
          <a:prstGeom prst="rect">
            <a:avLst/>
          </a:prstGeom>
        </p:spPr>
      </p:pic>
      <p:sp>
        <p:nvSpPr>
          <p:cNvPr id="11" name="文本占位符 2"/>
          <p:cNvSpPr>
            <a:spLocks noGrp="1"/>
          </p:cNvSpPr>
          <p:nvPr>
            <p:ph type="body" sz="quarter" idx="13"/>
          </p:nvPr>
        </p:nvSpPr>
        <p:spPr>
          <a:xfrm>
            <a:off x="838199" y="2118049"/>
            <a:ext cx="10515599" cy="1528424"/>
          </a:xfrm>
          <a:prstGeom prst="rect">
            <a:avLst/>
          </a:prstGeom>
        </p:spPr>
        <p:txBody>
          <a:bodyPr/>
          <a:lstStyle>
            <a:lvl1pPr marL="0" indent="0">
              <a:lnSpc>
                <a:spcPct val="100000"/>
              </a:lnSpc>
              <a:buNone/>
              <a:defRPr sz="3600" b="1" i="0">
                <a:solidFill>
                  <a:schemeClr val="bg1"/>
                </a:solidFill>
                <a:latin typeface="微软雅黑" panose="020B0503020204020204" pitchFamily="34" charset="-122"/>
                <a:ea typeface="微软雅黑" panose="020B0503020204020204" pitchFamily="34" charset="-122"/>
              </a:defRPr>
            </a:lvl1pPr>
            <a:lvl2pPr marL="457200" indent="0">
              <a:lnSpc>
                <a:spcPct val="100000"/>
              </a:lnSpc>
              <a:buNone/>
              <a:defRPr sz="3200" b="1" i="0">
                <a:solidFill>
                  <a:schemeClr val="bg1"/>
                </a:solidFill>
                <a:latin typeface="微软雅黑" panose="020B0503020204020204" pitchFamily="34" charset="-122"/>
                <a:ea typeface="微软雅黑" panose="020B0503020204020204" pitchFamily="34" charset="-122"/>
              </a:defRPr>
            </a:lvl2pPr>
            <a:lvl3pPr marL="914400" indent="0">
              <a:buNone/>
              <a:defRPr b="1" i="0">
                <a:solidFill>
                  <a:schemeClr val="bg1"/>
                </a:solidFill>
                <a:latin typeface="微软雅黑" panose="020B0503020204020204" pitchFamily="34" charset="-122"/>
                <a:ea typeface="微软雅黑" panose="020B0503020204020204" pitchFamily="34" charset="-122"/>
              </a:defRPr>
            </a:lvl3pPr>
            <a:lvl4pPr marL="1371600" indent="0">
              <a:buNone/>
              <a:defRPr b="1" i="0">
                <a:solidFill>
                  <a:schemeClr val="bg1"/>
                </a:solidFill>
                <a:latin typeface="微软雅黑" panose="020B0503020204020204" pitchFamily="34" charset="-122"/>
                <a:ea typeface="微软雅黑" panose="020B0503020204020204" pitchFamily="34" charset="-122"/>
              </a:defRPr>
            </a:lvl4pPr>
            <a:lvl5pPr marL="1828800" indent="0">
              <a:buNone/>
              <a:defRPr b="1" i="0">
                <a:solidFill>
                  <a:schemeClr val="bg1"/>
                </a:solidFill>
                <a:latin typeface="微软雅黑" panose="020B0503020204020204" pitchFamily="34" charset="-122"/>
                <a:ea typeface="微软雅黑" panose="020B0503020204020204" pitchFamily="3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p:txBody>
      </p:sp>
      <p:sp>
        <p:nvSpPr>
          <p:cNvPr id="12" name="文本占位符 9"/>
          <p:cNvSpPr>
            <a:spLocks noGrp="1"/>
          </p:cNvSpPr>
          <p:nvPr>
            <p:ph type="body" sz="quarter" idx="14"/>
          </p:nvPr>
        </p:nvSpPr>
        <p:spPr>
          <a:xfrm>
            <a:off x="838200" y="3809998"/>
            <a:ext cx="10515600" cy="497958"/>
          </a:xfrm>
          <a:prstGeom prst="rect">
            <a:avLst/>
          </a:prstGeom>
        </p:spPr>
        <p:txBody>
          <a:bodyPr anchor="ctr"/>
          <a:lstStyle>
            <a:lvl1pPr marL="0" indent="0">
              <a:lnSpc>
                <a:spcPct val="100000"/>
              </a:lnSpc>
              <a:buNone/>
              <a:defRPr sz="2400">
                <a:solidFill>
                  <a:srgbClr val="10D7E1"/>
                </a:solidFill>
                <a:latin typeface="微软雅黑" panose="020B0503020204020204" pitchFamily="34" charset="-122"/>
                <a:ea typeface="微软雅黑" panose="020B0503020204020204" pitchFamily="34" charset="-122"/>
              </a:defRPr>
            </a:lvl1pPr>
            <a:lvl2pPr>
              <a:defRPr sz="2000">
                <a:solidFill>
                  <a:schemeClr val="bg1"/>
                </a:solidFill>
                <a:latin typeface="微软雅黑" panose="020B0503020204020204" pitchFamily="34" charset="-122"/>
                <a:ea typeface="微软雅黑" panose="020B0503020204020204" pitchFamily="34" charset="-122"/>
              </a:defRPr>
            </a:lvl2pPr>
            <a:lvl3pPr>
              <a:defRPr sz="1800">
                <a:solidFill>
                  <a:schemeClr val="bg1"/>
                </a:solidFill>
                <a:latin typeface="微软雅黑" panose="020B0503020204020204" pitchFamily="34" charset="-122"/>
                <a:ea typeface="微软雅黑" panose="020B0503020204020204" pitchFamily="34" charset="-122"/>
              </a:defRPr>
            </a:lvl3pPr>
            <a:lvl4pPr>
              <a:defRPr sz="1600">
                <a:solidFill>
                  <a:schemeClr val="bg1"/>
                </a:solidFill>
                <a:latin typeface="微软雅黑" panose="020B0503020204020204" pitchFamily="34" charset="-122"/>
                <a:ea typeface="微软雅黑" panose="020B0503020204020204" pitchFamily="34" charset="-122"/>
              </a:defRPr>
            </a:lvl4pPr>
            <a:lvl5pPr>
              <a:defRPr sz="1600">
                <a:solidFill>
                  <a:schemeClr val="bg1"/>
                </a:solidFill>
                <a:latin typeface="微软雅黑" panose="020B0503020204020204" pitchFamily="34" charset="-122"/>
                <a:ea typeface="微软雅黑" panose="020B0503020204020204" pitchFamily="34" charset="-122"/>
              </a:defRPr>
            </a:lvl5pPr>
          </a:lstStyle>
          <a:p>
            <a:pPr lvl="0"/>
            <a:r>
              <a:rPr kumimoji="1" lang="zh-CN" altLang="en-US" dirty="0"/>
              <a:t>单击此处编辑母版文本样式</a:t>
            </a:r>
            <a:endParaRPr kumimoji="1" lang="zh-CN" altLang="en-US" dirty="0"/>
          </a:p>
        </p:txBody>
      </p:sp>
      <p:sp>
        <p:nvSpPr>
          <p:cNvPr id="17" name="日期占位符 16"/>
          <p:cNvSpPr>
            <a:spLocks noGrp="1"/>
          </p:cNvSpPr>
          <p:nvPr>
            <p:ph type="dt" sz="half" idx="15"/>
          </p:nvPr>
        </p:nvSpPr>
        <p:spPr/>
        <p:txBody>
          <a:bodyPr/>
          <a:lstStyle/>
          <a:p>
            <a:fld id="{206A508F-BDCC-D54A-A64E-ADCF322D2731}" type="datetime1">
              <a:rPr kumimoji="1" lang="zh-CN" altLang="en-US" smtClean="0"/>
            </a:fld>
            <a:endParaRPr kumimoji="1" lang="zh-CN" altLang="en-US"/>
          </a:p>
        </p:txBody>
      </p:sp>
      <p:sp>
        <p:nvSpPr>
          <p:cNvPr id="18" name="页脚占位符 17"/>
          <p:cNvSpPr>
            <a:spLocks noGrp="1"/>
          </p:cNvSpPr>
          <p:nvPr>
            <p:ph type="ftr" sz="quarter" idx="16"/>
          </p:nvPr>
        </p:nvSpPr>
        <p:spPr>
          <a:xfrm>
            <a:off x="4038600" y="6356350"/>
            <a:ext cx="4114800" cy="365125"/>
          </a:xfrm>
        </p:spPr>
        <p:txBody>
          <a:bodyPr/>
          <a:lstStyle/>
          <a:p>
            <a:endParaRPr kumimoji="1" lang="zh-CN" altLang="en-US"/>
          </a:p>
        </p:txBody>
      </p:sp>
      <p:sp>
        <p:nvSpPr>
          <p:cNvPr id="19" name="灯片编号占位符 18"/>
          <p:cNvSpPr>
            <a:spLocks noGrp="1"/>
          </p:cNvSpPr>
          <p:nvPr>
            <p:ph type="sldNum" sz="quarter" idx="17"/>
          </p:nvPr>
        </p:nvSpPr>
        <p:spPr/>
        <p:txBody>
          <a:bodyPr/>
          <a:lstStyle/>
          <a:p>
            <a:fld id="{9316EFB7-1C8C-5D44-928E-A8F783D019AF}" type="slidenum">
              <a:rPr kumimoji="1" lang="zh-CN" altLang="en-US" smtClean="0"/>
            </a:fld>
            <a:endParaRPr kumimoji="1" lang="zh-CN" altLang="en-US"/>
          </a:p>
        </p:txBody>
      </p:sp>
      <p:sp>
        <p:nvSpPr>
          <p:cNvPr id="13" name="矩形 12"/>
          <p:cNvSpPr/>
          <p:nvPr userDrawn="1"/>
        </p:nvSpPr>
        <p:spPr>
          <a:xfrm>
            <a:off x="-566530" y="468132"/>
            <a:ext cx="387626" cy="387626"/>
          </a:xfrm>
          <a:prstGeom prst="rect">
            <a:avLst/>
          </a:prstGeom>
          <a:solidFill>
            <a:srgbClr val="0D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B3B8"/>
              </a:solidFill>
            </a:endParaRPr>
          </a:p>
        </p:txBody>
      </p:sp>
      <p:sp>
        <p:nvSpPr>
          <p:cNvPr id="22" name="矩形 21"/>
          <p:cNvSpPr/>
          <p:nvPr userDrawn="1"/>
        </p:nvSpPr>
        <p:spPr>
          <a:xfrm>
            <a:off x="-566530" y="1460390"/>
            <a:ext cx="387626" cy="387626"/>
          </a:xfrm>
          <a:prstGeom prst="rect">
            <a:avLst/>
          </a:prstGeom>
          <a:solidFill>
            <a:srgbClr val="1C7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2656A"/>
              </a:solidFill>
            </a:endParaRPr>
          </a:p>
        </p:txBody>
      </p:sp>
      <p:sp>
        <p:nvSpPr>
          <p:cNvPr id="23" name="矩形 22"/>
          <p:cNvSpPr/>
          <p:nvPr userDrawn="1"/>
        </p:nvSpPr>
        <p:spPr>
          <a:xfrm>
            <a:off x="-566530" y="3920330"/>
            <a:ext cx="387626" cy="387626"/>
          </a:xfrm>
          <a:prstGeom prst="rect">
            <a:avLst/>
          </a:prstGeom>
          <a:solidFill>
            <a:srgbClr val="C1C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95000"/>
                </a:schemeClr>
              </a:solidFill>
            </a:endParaRPr>
          </a:p>
        </p:txBody>
      </p:sp>
      <p:sp>
        <p:nvSpPr>
          <p:cNvPr id="24" name="矩形 23"/>
          <p:cNvSpPr/>
          <p:nvPr userDrawn="1"/>
        </p:nvSpPr>
        <p:spPr>
          <a:xfrm>
            <a:off x="-566530" y="3428342"/>
            <a:ext cx="387626" cy="387626"/>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a:off x="-576469" y="2936354"/>
            <a:ext cx="387626" cy="38762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95000"/>
                </a:schemeClr>
              </a:solidFill>
            </a:endParaRPr>
          </a:p>
        </p:txBody>
      </p:sp>
      <p:sp>
        <p:nvSpPr>
          <p:cNvPr id="26" name="矩形 25"/>
          <p:cNvSpPr/>
          <p:nvPr userDrawn="1"/>
        </p:nvSpPr>
        <p:spPr>
          <a:xfrm>
            <a:off x="-576469" y="2444366"/>
            <a:ext cx="387626" cy="387626"/>
          </a:xfrm>
          <a:prstGeom prst="rect">
            <a:avLst/>
          </a:prstGeom>
          <a:solidFill>
            <a:srgbClr val="253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a:off x="-566530" y="968402"/>
            <a:ext cx="387626" cy="387626"/>
          </a:xfrm>
          <a:prstGeom prst="rect">
            <a:avLst/>
          </a:prstGeom>
          <a:solidFill>
            <a:srgbClr val="026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B3B8"/>
              </a:solidFill>
            </a:endParaRPr>
          </a:p>
        </p:txBody>
      </p:sp>
      <p:sp>
        <p:nvSpPr>
          <p:cNvPr id="28" name="矩形 27"/>
          <p:cNvSpPr/>
          <p:nvPr userDrawn="1"/>
        </p:nvSpPr>
        <p:spPr>
          <a:xfrm>
            <a:off x="-566530" y="1952378"/>
            <a:ext cx="387626" cy="387626"/>
          </a:xfrm>
          <a:prstGeom prst="rect">
            <a:avLst/>
          </a:prstGeom>
          <a:solidFill>
            <a:srgbClr val="1857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38992"/>
              </a:solidFill>
            </a:endParaRPr>
          </a:p>
        </p:txBody>
      </p:sp>
      <p:sp>
        <p:nvSpPr>
          <p:cNvPr id="29" name="矩形 28"/>
          <p:cNvSpPr/>
          <p:nvPr userDrawn="1"/>
        </p:nvSpPr>
        <p:spPr>
          <a:xfrm>
            <a:off x="-566530" y="-26176"/>
            <a:ext cx="387626" cy="387626"/>
          </a:xfrm>
          <a:prstGeom prst="rect">
            <a:avLst/>
          </a:prstGeom>
          <a:solidFill>
            <a:srgbClr val="10D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B3B8"/>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样式一：封面页-01">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7" name="文本占位符 2"/>
          <p:cNvSpPr>
            <a:spLocks noGrp="1"/>
          </p:cNvSpPr>
          <p:nvPr>
            <p:ph type="body" sz="quarter" idx="13"/>
          </p:nvPr>
        </p:nvSpPr>
        <p:spPr>
          <a:xfrm>
            <a:off x="838199" y="2118049"/>
            <a:ext cx="10515599" cy="1528424"/>
          </a:xfrm>
          <a:prstGeom prst="rect">
            <a:avLst/>
          </a:prstGeom>
        </p:spPr>
        <p:txBody>
          <a:bodyPr/>
          <a:lstStyle>
            <a:lvl1pPr marL="0" indent="0">
              <a:lnSpc>
                <a:spcPct val="100000"/>
              </a:lnSpc>
              <a:buNone/>
              <a:defRPr sz="3600" b="1" i="0">
                <a:solidFill>
                  <a:schemeClr val="bg1"/>
                </a:solidFill>
                <a:latin typeface="微软雅黑" panose="020B0503020204020204" pitchFamily="34" charset="-122"/>
                <a:ea typeface="微软雅黑" panose="020B0503020204020204" pitchFamily="34" charset="-122"/>
              </a:defRPr>
            </a:lvl1pPr>
            <a:lvl2pPr marL="457200" indent="0">
              <a:lnSpc>
                <a:spcPct val="100000"/>
              </a:lnSpc>
              <a:buNone/>
              <a:defRPr sz="3200" b="1" i="0">
                <a:solidFill>
                  <a:schemeClr val="bg1"/>
                </a:solidFill>
                <a:latin typeface="微软雅黑" panose="020B0503020204020204" pitchFamily="34" charset="-122"/>
                <a:ea typeface="微软雅黑" panose="020B0503020204020204" pitchFamily="34" charset="-122"/>
              </a:defRPr>
            </a:lvl2pPr>
            <a:lvl3pPr marL="914400" indent="0">
              <a:buNone/>
              <a:defRPr b="1" i="0">
                <a:solidFill>
                  <a:schemeClr val="bg1"/>
                </a:solidFill>
                <a:latin typeface="微软雅黑" panose="020B0503020204020204" pitchFamily="34" charset="-122"/>
                <a:ea typeface="微软雅黑" panose="020B0503020204020204" pitchFamily="34" charset="-122"/>
              </a:defRPr>
            </a:lvl3pPr>
            <a:lvl4pPr marL="1371600" indent="0">
              <a:buNone/>
              <a:defRPr b="1" i="0">
                <a:solidFill>
                  <a:schemeClr val="bg1"/>
                </a:solidFill>
                <a:latin typeface="微软雅黑" panose="020B0503020204020204" pitchFamily="34" charset="-122"/>
                <a:ea typeface="微软雅黑" panose="020B0503020204020204" pitchFamily="34" charset="-122"/>
              </a:defRPr>
            </a:lvl4pPr>
            <a:lvl5pPr marL="1828800" indent="0">
              <a:buNone/>
              <a:defRPr b="1" i="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
        <p:nvSpPr>
          <p:cNvPr id="8" name="文本占位符 9"/>
          <p:cNvSpPr>
            <a:spLocks noGrp="1"/>
          </p:cNvSpPr>
          <p:nvPr>
            <p:ph type="body" sz="quarter" idx="14"/>
          </p:nvPr>
        </p:nvSpPr>
        <p:spPr>
          <a:xfrm>
            <a:off x="838200" y="3809998"/>
            <a:ext cx="10515600" cy="497958"/>
          </a:xfrm>
          <a:prstGeom prst="rect">
            <a:avLst/>
          </a:prstGeom>
        </p:spPr>
        <p:txBody>
          <a:bodyPr anchor="ctr"/>
          <a:lstStyle>
            <a:lvl1pPr marL="0" indent="0">
              <a:lnSpc>
                <a:spcPct val="100000"/>
              </a:lnSpc>
              <a:buNone/>
              <a:defRPr sz="2400">
                <a:solidFill>
                  <a:schemeClr val="bg1"/>
                </a:solidFill>
                <a:latin typeface="微软雅黑" panose="020B0503020204020204" pitchFamily="34" charset="-122"/>
                <a:ea typeface="微软雅黑" panose="020B0503020204020204" pitchFamily="34" charset="-122"/>
              </a:defRPr>
            </a:lvl1pPr>
            <a:lvl2pPr>
              <a:defRPr sz="2000">
                <a:solidFill>
                  <a:schemeClr val="bg1"/>
                </a:solidFill>
                <a:latin typeface="微软雅黑" panose="020B0503020204020204" pitchFamily="34" charset="-122"/>
                <a:ea typeface="微软雅黑" panose="020B0503020204020204" pitchFamily="34" charset="-122"/>
              </a:defRPr>
            </a:lvl2pPr>
            <a:lvl3pPr>
              <a:defRPr sz="1800">
                <a:solidFill>
                  <a:schemeClr val="bg1"/>
                </a:solidFill>
                <a:latin typeface="微软雅黑" panose="020B0503020204020204" pitchFamily="34" charset="-122"/>
                <a:ea typeface="微软雅黑" panose="020B0503020204020204" pitchFamily="34" charset="-122"/>
              </a:defRPr>
            </a:lvl3pPr>
            <a:lvl4pPr>
              <a:defRPr sz="1600">
                <a:solidFill>
                  <a:schemeClr val="bg1"/>
                </a:solidFill>
                <a:latin typeface="微软雅黑" panose="020B0503020204020204" pitchFamily="34" charset="-122"/>
                <a:ea typeface="微软雅黑" panose="020B0503020204020204" pitchFamily="34" charset="-122"/>
              </a:defRPr>
            </a:lvl4pPr>
            <a:lvl5pPr>
              <a:defRPr sz="160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
        <p:nvSpPr>
          <p:cNvPr id="2" name="日期占位符 1"/>
          <p:cNvSpPr>
            <a:spLocks noGrp="1"/>
          </p:cNvSpPr>
          <p:nvPr>
            <p:ph type="dt" sz="half" idx="15"/>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6"/>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样式一：封面页-0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7" name="文本占位符 2"/>
          <p:cNvSpPr>
            <a:spLocks noGrp="1"/>
          </p:cNvSpPr>
          <p:nvPr>
            <p:ph type="body" sz="quarter" idx="13"/>
          </p:nvPr>
        </p:nvSpPr>
        <p:spPr>
          <a:xfrm>
            <a:off x="561241" y="5456238"/>
            <a:ext cx="8811359" cy="900112"/>
          </a:xfrm>
          <a:prstGeom prst="rect">
            <a:avLst/>
          </a:prstGeom>
        </p:spPr>
        <p:txBody>
          <a:bodyPr anchor="ctr"/>
          <a:lstStyle>
            <a:lvl1pPr marL="0" indent="0">
              <a:buNone/>
              <a:defRPr sz="3200" b="1">
                <a:solidFill>
                  <a:schemeClr val="bg1"/>
                </a:solidFill>
                <a:latin typeface="微软雅黑" panose="020B0503020204020204" pitchFamily="34" charset="-122"/>
                <a:ea typeface="微软雅黑" panose="020B0503020204020204" pitchFamily="34" charset="-122"/>
              </a:defRPr>
            </a:lvl1pPr>
            <a:lvl2pPr marL="457200" indent="0">
              <a:buNone/>
              <a:defRPr/>
            </a:lvl2pPr>
          </a:lstStyle>
          <a:p>
            <a:pPr lvl="0"/>
            <a:r>
              <a:rPr kumimoji="1" lang="zh-CN" altLang="en-US"/>
              <a:t>单击此处编辑母版文本样式</a:t>
            </a:r>
            <a:endParaRPr kumimoji="1" lang="zh-CN" altLang="en-US"/>
          </a:p>
        </p:txBody>
      </p:sp>
      <p:sp>
        <p:nvSpPr>
          <p:cNvPr id="8" name="图片占位符 12"/>
          <p:cNvSpPr>
            <a:spLocks noGrp="1"/>
          </p:cNvSpPr>
          <p:nvPr>
            <p:ph type="pic" sz="quarter" idx="15"/>
          </p:nvPr>
        </p:nvSpPr>
        <p:spPr>
          <a:xfrm>
            <a:off x="-45513" y="-27000"/>
            <a:ext cx="12283027" cy="4942947"/>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
        <p:nvSpPr>
          <p:cNvPr id="2" name="日期占位符 1"/>
          <p:cNvSpPr>
            <a:spLocks noGrp="1"/>
          </p:cNvSpPr>
          <p:nvPr>
            <p:ph type="dt" sz="half" idx="16"/>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7"/>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样式一：目录页">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45514" y="-17926"/>
            <a:ext cx="12283027" cy="6912000"/>
          </a:xfrm>
          <a:prstGeom prst="rect">
            <a:avLst/>
          </a:prstGeom>
        </p:spPr>
      </p:pic>
      <p:sp>
        <p:nvSpPr>
          <p:cNvPr id="7" name="文本占位符 2"/>
          <p:cNvSpPr>
            <a:spLocks noGrp="1"/>
          </p:cNvSpPr>
          <p:nvPr>
            <p:ph type="body" sz="quarter" idx="13"/>
          </p:nvPr>
        </p:nvSpPr>
        <p:spPr>
          <a:xfrm>
            <a:off x="334905" y="3801533"/>
            <a:ext cx="3246495" cy="2391291"/>
          </a:xfrm>
          <a:prstGeom prst="rect">
            <a:avLst/>
          </a:prstGeom>
        </p:spPr>
        <p:txBody>
          <a:bodyPr anchor="b"/>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pic>
        <p:nvPicPr>
          <p:cNvPr id="10" name="图片 9"/>
          <p:cNvPicPr>
            <a:picLocks noChangeAspect="1"/>
          </p:cNvPicPr>
          <p:nvPr userDrawn="1"/>
        </p:nvPicPr>
        <p:blipFill>
          <a:blip r:embed="rId3"/>
          <a:stretch>
            <a:fillRect/>
          </a:stretch>
        </p:blipFill>
        <p:spPr>
          <a:xfrm>
            <a:off x="4002826" y="-17062"/>
            <a:ext cx="8236799" cy="6911999"/>
          </a:xfrm>
          <a:prstGeom prst="rect">
            <a:avLst/>
          </a:prstGeom>
        </p:spPr>
      </p:pic>
      <p:sp>
        <p:nvSpPr>
          <p:cNvPr id="3" name="文本占位符 2"/>
          <p:cNvSpPr>
            <a:spLocks noGrp="1"/>
          </p:cNvSpPr>
          <p:nvPr>
            <p:ph type="body" sz="quarter" idx="16"/>
          </p:nvPr>
        </p:nvSpPr>
        <p:spPr>
          <a:xfrm>
            <a:off x="4769223" y="519941"/>
            <a:ext cx="6584577" cy="5672883"/>
          </a:xfrm>
          <a:prstGeom prst="rect">
            <a:avLst/>
          </a:prstGeom>
        </p:spPr>
        <p:txBody>
          <a:bodyPr anchor="b"/>
          <a:lstStyle>
            <a:lvl1pPr marL="342900" indent="-342900">
              <a:lnSpc>
                <a:spcPct val="150000"/>
              </a:lnSpc>
              <a:buFont typeface="Arial" panose="020B0604020202020204" pitchFamily="34" charset="0"/>
              <a:buChar char="•"/>
              <a:defRPr sz="1800" b="1">
                <a:solidFill>
                  <a:schemeClr val="bg1"/>
                </a:solidFill>
                <a:latin typeface="微软雅黑" panose="020B0503020204020204" pitchFamily="34" charset="-122"/>
                <a:ea typeface="微软雅黑" panose="020B0503020204020204" pitchFamily="34" charset="-122"/>
              </a:defRPr>
            </a:lvl1pPr>
            <a:lvl2pPr marL="800100" indent="-342900">
              <a:lnSpc>
                <a:spcPct val="150000"/>
              </a:lnSpc>
              <a:buFont typeface="Arial" panose="020B0604020202020204" pitchFamily="34" charset="0"/>
              <a:buChar char="•"/>
              <a:defRPr sz="1600" b="1">
                <a:solidFill>
                  <a:schemeClr val="bg1"/>
                </a:solidFill>
                <a:latin typeface="微软雅黑" panose="020B0503020204020204" pitchFamily="34" charset="-122"/>
                <a:ea typeface="微软雅黑" panose="020B0503020204020204" pitchFamily="34" charset="-122"/>
              </a:defRPr>
            </a:lvl2pPr>
            <a:lvl3pPr marL="1257300" indent="-342900">
              <a:lnSpc>
                <a:spcPct val="150000"/>
              </a:lnSpc>
              <a:buFont typeface="Arial" panose="020B0604020202020204" pitchFamily="34" charset="0"/>
              <a:buChar char="•"/>
              <a:defRPr sz="1400" b="1">
                <a:solidFill>
                  <a:schemeClr val="bg1"/>
                </a:solidFill>
                <a:latin typeface="微软雅黑" panose="020B0503020204020204" pitchFamily="34" charset="-122"/>
                <a:ea typeface="微软雅黑" panose="020B0503020204020204" pitchFamily="34" charset="-122"/>
              </a:defRPr>
            </a:lvl3pPr>
            <a:lvl4pPr marL="16573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4pPr>
            <a:lvl5pPr marL="21145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2" name="日期占位符 1"/>
          <p:cNvSpPr>
            <a:spLocks noGrp="1"/>
          </p:cNvSpPr>
          <p:nvPr>
            <p:ph type="dt" sz="half" idx="17"/>
          </p:nvPr>
        </p:nvSpPr>
        <p:spPr/>
        <p:txBody>
          <a:bodyPr/>
          <a:lstStyle/>
          <a:p>
            <a:fld id="{78D961E3-675C-2948-9A9B-231C5A738B2D}" type="datetime1">
              <a:rPr kumimoji="1" lang="zh-CN" altLang="en-US" smtClean="0"/>
            </a:fld>
            <a:endParaRPr kumimoji="1" lang="zh-CN" altLang="en-US"/>
          </a:p>
        </p:txBody>
      </p:sp>
      <p:sp>
        <p:nvSpPr>
          <p:cNvPr id="8" name="灯片编号占位符 7"/>
          <p:cNvSpPr>
            <a:spLocks noGrp="1"/>
          </p:cNvSpPr>
          <p:nvPr>
            <p:ph type="sldNum" sz="quarter" idx="18"/>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样式一：章节页">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45513" y="-27000"/>
            <a:ext cx="12283027" cy="6912000"/>
          </a:xfrm>
          <a:prstGeom prst="rect">
            <a:avLst/>
          </a:prstGeom>
        </p:spPr>
      </p:pic>
      <p:sp>
        <p:nvSpPr>
          <p:cNvPr id="7" name="文本占位符 2"/>
          <p:cNvSpPr>
            <a:spLocks noGrp="1"/>
          </p:cNvSpPr>
          <p:nvPr>
            <p:ph type="body" sz="quarter" idx="13"/>
          </p:nvPr>
        </p:nvSpPr>
        <p:spPr>
          <a:xfrm>
            <a:off x="334905" y="4504875"/>
            <a:ext cx="3246495" cy="1687949"/>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
        <p:nvSpPr>
          <p:cNvPr id="8" name="文本占位符 2"/>
          <p:cNvSpPr>
            <a:spLocks noGrp="1"/>
          </p:cNvSpPr>
          <p:nvPr>
            <p:ph type="body" sz="quarter" idx="14" hasCustomPrompt="1"/>
          </p:nvPr>
        </p:nvSpPr>
        <p:spPr>
          <a:xfrm>
            <a:off x="334905" y="3327214"/>
            <a:ext cx="897547" cy="663546"/>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en-US" altLang="zh-CN"/>
              <a:t>01</a:t>
            </a:r>
            <a:endParaRPr kumimoji="1" lang="zh-CN" altLang="en-US"/>
          </a:p>
        </p:txBody>
      </p:sp>
      <p:sp>
        <p:nvSpPr>
          <p:cNvPr id="9" name="图片占位符 12"/>
          <p:cNvSpPr>
            <a:spLocks noGrp="1"/>
          </p:cNvSpPr>
          <p:nvPr>
            <p:ph type="pic" sz="quarter" idx="15"/>
          </p:nvPr>
        </p:nvSpPr>
        <p:spPr>
          <a:xfrm>
            <a:off x="4018721" y="-27012"/>
            <a:ext cx="8218793" cy="6912000"/>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
        <p:nvSpPr>
          <p:cNvPr id="2" name="日期占位符 1"/>
          <p:cNvSpPr>
            <a:spLocks noGrp="1"/>
          </p:cNvSpPr>
          <p:nvPr>
            <p:ph type="dt" sz="half" idx="16"/>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7"/>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样式一：正文页-01">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a:off x="-42316" y="-27000"/>
            <a:ext cx="12276633" cy="6912000"/>
          </a:xfrm>
          <a:prstGeom prst="rect">
            <a:avLst/>
          </a:prstGeom>
        </p:spPr>
      </p:pic>
      <p:sp>
        <p:nvSpPr>
          <p:cNvPr id="7" name="图片占位符 2"/>
          <p:cNvSpPr>
            <a:spLocks noGrp="1"/>
          </p:cNvSpPr>
          <p:nvPr>
            <p:ph type="pic" sz="quarter" idx="13" hasCustomPrompt="1"/>
          </p:nvPr>
        </p:nvSpPr>
        <p:spPr>
          <a:xfrm>
            <a:off x="838200" y="2292695"/>
            <a:ext cx="3973997" cy="2782573"/>
          </a:xfrm>
          <a:prstGeom prst="rect">
            <a:avLst/>
          </a:prstGeom>
        </p:spPr>
        <p:txBody>
          <a:bodyPr anchor="ctr"/>
          <a:lstStyle>
            <a:lvl1pPr marL="0" indent="0" algn="ctr">
              <a:buNone/>
              <a:defRPr sz="1800">
                <a:latin typeface="微软雅黑" panose="020B0503020204020204" pitchFamily="34" charset="-122"/>
                <a:ea typeface="微软雅黑" panose="020B0503020204020204" pitchFamily="34" charset="-122"/>
              </a:defRPr>
            </a:lvl1pPr>
          </a:lstStyle>
          <a:p>
            <a:r>
              <a:rPr kumimoji="1" lang="zh-CN" altLang="en-US"/>
              <a:t>图片</a:t>
            </a:r>
            <a:endParaRPr kumimoji="1" lang="zh-CN" altLang="en-US"/>
          </a:p>
        </p:txBody>
      </p:sp>
      <p:sp>
        <p:nvSpPr>
          <p:cNvPr id="8" name="文本占位符 13"/>
          <p:cNvSpPr>
            <a:spLocks noGrp="1"/>
          </p:cNvSpPr>
          <p:nvPr>
            <p:ph type="body" sz="quarter" idx="16"/>
          </p:nvPr>
        </p:nvSpPr>
        <p:spPr>
          <a:xfrm>
            <a:off x="267942" y="214714"/>
            <a:ext cx="7623175" cy="496742"/>
          </a:xfrm>
          <a:prstGeom prst="rect">
            <a:avLst/>
          </a:prstGeom>
        </p:spPr>
        <p:txBody>
          <a:bodyPr anchor="ctr"/>
          <a:lstStyle>
            <a:lvl1pPr marL="0" indent="0">
              <a:buNone/>
              <a:defRPr sz="2400" b="1">
                <a:solidFill>
                  <a:schemeClr val="bg1"/>
                </a:solidFill>
                <a:latin typeface="微软雅黑" panose="020B0503020204020204" pitchFamily="34" charset="-122"/>
                <a:ea typeface="微软雅黑" panose="020B0503020204020204" pitchFamily="34" charset="-122"/>
              </a:defRPr>
            </a:lvl1pPr>
            <a:lvl2pPr marL="457200" indent="0">
              <a:buNone/>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zh-CN" altLang="en-US"/>
              <a:t>单击此处编辑母版文本样式</a:t>
            </a:r>
            <a:endParaRPr kumimoji="1" lang="zh-CN" altLang="en-US"/>
          </a:p>
        </p:txBody>
      </p:sp>
      <p:sp>
        <p:nvSpPr>
          <p:cNvPr id="9" name="内容占位符 15"/>
          <p:cNvSpPr>
            <a:spLocks noGrp="1"/>
          </p:cNvSpPr>
          <p:nvPr>
            <p:ph sz="quarter" idx="17"/>
          </p:nvPr>
        </p:nvSpPr>
        <p:spPr>
          <a:xfrm>
            <a:off x="5257800" y="2292694"/>
            <a:ext cx="6096000" cy="2782573"/>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2" name="日期占位符 1"/>
          <p:cNvSpPr>
            <a:spLocks noGrp="1"/>
          </p:cNvSpPr>
          <p:nvPr>
            <p:ph type="dt" sz="half" idx="18"/>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9"/>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样式一：正文页-0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45513" y="-27000"/>
            <a:ext cx="12283027" cy="6912000"/>
          </a:xfrm>
          <a:prstGeom prst="rect">
            <a:avLst/>
          </a:prstGeom>
        </p:spPr>
      </p:pic>
      <p:sp>
        <p:nvSpPr>
          <p:cNvPr id="7" name="内容占位符 15"/>
          <p:cNvSpPr>
            <a:spLocks noGrp="1"/>
          </p:cNvSpPr>
          <p:nvPr>
            <p:ph sz="quarter" idx="17"/>
          </p:nvPr>
        </p:nvSpPr>
        <p:spPr>
          <a:xfrm>
            <a:off x="909569" y="1789044"/>
            <a:ext cx="10372863" cy="440378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9" name="内容占位符 15"/>
          <p:cNvSpPr>
            <a:spLocks noGrp="1"/>
          </p:cNvSpPr>
          <p:nvPr>
            <p:ph sz="quarter" idx="18"/>
          </p:nvPr>
        </p:nvSpPr>
        <p:spPr>
          <a:xfrm>
            <a:off x="909568" y="798444"/>
            <a:ext cx="10372863" cy="74756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
        <p:nvSpPr>
          <p:cNvPr id="2" name="日期占位符 1"/>
          <p:cNvSpPr>
            <a:spLocks noGrp="1"/>
          </p:cNvSpPr>
          <p:nvPr>
            <p:ph type="dt" sz="half" idx="19"/>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20"/>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样式一：目录页">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45514" y="-17926"/>
            <a:ext cx="12283027" cy="6912000"/>
          </a:xfrm>
          <a:prstGeom prst="rect">
            <a:avLst/>
          </a:prstGeom>
        </p:spPr>
      </p:pic>
      <p:sp>
        <p:nvSpPr>
          <p:cNvPr id="7" name="文本占位符 2"/>
          <p:cNvSpPr>
            <a:spLocks noGrp="1"/>
          </p:cNvSpPr>
          <p:nvPr>
            <p:ph type="body" sz="quarter" idx="13"/>
          </p:nvPr>
        </p:nvSpPr>
        <p:spPr>
          <a:xfrm>
            <a:off x="334905" y="3801533"/>
            <a:ext cx="3246495" cy="2391291"/>
          </a:xfrm>
          <a:prstGeom prst="rect">
            <a:avLst/>
          </a:prstGeom>
        </p:spPr>
        <p:txBody>
          <a:bodyPr anchor="b"/>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pic>
        <p:nvPicPr>
          <p:cNvPr id="10" name="图片 9"/>
          <p:cNvPicPr>
            <a:picLocks noChangeAspect="1"/>
          </p:cNvPicPr>
          <p:nvPr userDrawn="1"/>
        </p:nvPicPr>
        <p:blipFill>
          <a:blip r:embed="rId3"/>
          <a:stretch>
            <a:fillRect/>
          </a:stretch>
        </p:blipFill>
        <p:spPr>
          <a:xfrm>
            <a:off x="4002826" y="-17062"/>
            <a:ext cx="8236799" cy="6911999"/>
          </a:xfrm>
          <a:prstGeom prst="rect">
            <a:avLst/>
          </a:prstGeom>
        </p:spPr>
      </p:pic>
      <p:sp>
        <p:nvSpPr>
          <p:cNvPr id="3" name="文本占位符 2"/>
          <p:cNvSpPr>
            <a:spLocks noGrp="1"/>
          </p:cNvSpPr>
          <p:nvPr>
            <p:ph type="body" sz="quarter" idx="16"/>
          </p:nvPr>
        </p:nvSpPr>
        <p:spPr>
          <a:xfrm>
            <a:off x="4769223" y="519941"/>
            <a:ext cx="6584577" cy="5672883"/>
          </a:xfrm>
          <a:prstGeom prst="rect">
            <a:avLst/>
          </a:prstGeom>
        </p:spPr>
        <p:txBody>
          <a:bodyPr anchor="b"/>
          <a:lstStyle>
            <a:lvl1pPr marL="342900" indent="-342900">
              <a:lnSpc>
                <a:spcPct val="150000"/>
              </a:lnSpc>
              <a:buFont typeface="Arial" panose="020B0604020202020204" pitchFamily="34" charset="0"/>
              <a:buChar char="•"/>
              <a:defRPr sz="1800" b="1">
                <a:solidFill>
                  <a:schemeClr val="bg1"/>
                </a:solidFill>
                <a:latin typeface="微软雅黑" panose="020B0503020204020204" pitchFamily="34" charset="-122"/>
                <a:ea typeface="微软雅黑" panose="020B0503020204020204" pitchFamily="34" charset="-122"/>
              </a:defRPr>
            </a:lvl1pPr>
            <a:lvl2pPr marL="800100" indent="-342900">
              <a:lnSpc>
                <a:spcPct val="150000"/>
              </a:lnSpc>
              <a:buFont typeface="Arial" panose="020B0604020202020204" pitchFamily="34" charset="0"/>
              <a:buChar char="•"/>
              <a:defRPr sz="1600" b="1">
                <a:solidFill>
                  <a:schemeClr val="bg1"/>
                </a:solidFill>
                <a:latin typeface="微软雅黑" panose="020B0503020204020204" pitchFamily="34" charset="-122"/>
                <a:ea typeface="微软雅黑" panose="020B0503020204020204" pitchFamily="34" charset="-122"/>
              </a:defRPr>
            </a:lvl2pPr>
            <a:lvl3pPr marL="1257300" indent="-342900">
              <a:lnSpc>
                <a:spcPct val="150000"/>
              </a:lnSpc>
              <a:buFont typeface="Arial" panose="020B0604020202020204" pitchFamily="34" charset="0"/>
              <a:buChar char="•"/>
              <a:defRPr sz="1400" b="1">
                <a:solidFill>
                  <a:schemeClr val="bg1"/>
                </a:solidFill>
                <a:latin typeface="微软雅黑" panose="020B0503020204020204" pitchFamily="34" charset="-122"/>
                <a:ea typeface="微软雅黑" panose="020B0503020204020204" pitchFamily="34" charset="-122"/>
              </a:defRPr>
            </a:lvl3pPr>
            <a:lvl4pPr marL="16573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4pPr>
            <a:lvl5pPr marL="21145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2" name="日期占位符 1"/>
          <p:cNvSpPr>
            <a:spLocks noGrp="1"/>
          </p:cNvSpPr>
          <p:nvPr>
            <p:ph type="dt" sz="half" idx="17"/>
          </p:nvPr>
        </p:nvSpPr>
        <p:spPr/>
        <p:txBody>
          <a:bodyPr/>
          <a:lstStyle/>
          <a:p>
            <a:fld id="{78D961E3-675C-2948-9A9B-231C5A738B2D}" type="datetime1">
              <a:rPr kumimoji="1" lang="zh-CN" altLang="en-US" smtClean="0"/>
            </a:fld>
            <a:endParaRPr kumimoji="1" lang="zh-CN" altLang="en-US"/>
          </a:p>
        </p:txBody>
      </p:sp>
      <p:sp>
        <p:nvSpPr>
          <p:cNvPr id="8" name="灯片编号占位符 7"/>
          <p:cNvSpPr>
            <a:spLocks noGrp="1"/>
          </p:cNvSpPr>
          <p:nvPr>
            <p:ph type="sldNum" sz="quarter" idx="18"/>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样式一：正文页-03">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42316" y="-27000"/>
            <a:ext cx="12276633" cy="6912000"/>
          </a:xfrm>
          <a:prstGeom prst="rect">
            <a:avLst/>
          </a:prstGeom>
        </p:spPr>
      </p:pic>
      <p:sp>
        <p:nvSpPr>
          <p:cNvPr id="4" name="日期占位符 3"/>
          <p:cNvSpPr>
            <a:spLocks noGrp="1"/>
          </p:cNvSpPr>
          <p:nvPr>
            <p:ph type="dt" sz="half" idx="10"/>
          </p:nvPr>
        </p:nvSpPr>
        <p:spPr/>
        <p:txBody>
          <a:bodyPr/>
          <a:lstStyle/>
          <a:p>
            <a:fld id="{FCB43A2B-B9AA-CD44-900C-94F1F27F3DC3}"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样式二：封面页-01">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45513" y="-27000"/>
            <a:ext cx="12283027" cy="6912000"/>
          </a:xfrm>
          <a:prstGeom prst="rect">
            <a:avLst/>
          </a:prstGeom>
        </p:spPr>
      </p:pic>
      <p:sp>
        <p:nvSpPr>
          <p:cNvPr id="4" name="日期占位符 3"/>
          <p:cNvSpPr>
            <a:spLocks noGrp="1"/>
          </p:cNvSpPr>
          <p:nvPr>
            <p:ph type="dt" sz="half" idx="10"/>
          </p:nvPr>
        </p:nvSpPr>
        <p:spPr/>
        <p:txBody>
          <a:bodyPr/>
          <a:lstStyle/>
          <a:p>
            <a:fld id="{6F4B8F43-8498-7E42-B905-1E70A988CFAA}"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
        <p:nvSpPr>
          <p:cNvPr id="3" name="文本占位符 2"/>
          <p:cNvSpPr>
            <a:spLocks noGrp="1"/>
          </p:cNvSpPr>
          <p:nvPr>
            <p:ph type="body" sz="quarter" idx="13"/>
          </p:nvPr>
        </p:nvSpPr>
        <p:spPr>
          <a:xfrm>
            <a:off x="838199" y="2118049"/>
            <a:ext cx="10515599" cy="1528424"/>
          </a:xfrm>
          <a:prstGeom prst="rect">
            <a:avLst/>
          </a:prstGeom>
        </p:spPr>
        <p:txBody>
          <a:bodyPr/>
          <a:lstStyle>
            <a:lvl1pPr marL="0" indent="0">
              <a:lnSpc>
                <a:spcPct val="100000"/>
              </a:lnSpc>
              <a:buNone/>
              <a:defRPr sz="3600" b="1" i="0">
                <a:solidFill>
                  <a:schemeClr val="bg1"/>
                </a:solidFill>
                <a:latin typeface="微软雅黑" panose="020B0503020204020204" pitchFamily="34" charset="-122"/>
                <a:ea typeface="微软雅黑" panose="020B0503020204020204" pitchFamily="34" charset="-122"/>
              </a:defRPr>
            </a:lvl1pPr>
            <a:lvl2pPr marL="457200" indent="0">
              <a:lnSpc>
                <a:spcPct val="100000"/>
              </a:lnSpc>
              <a:buNone/>
              <a:defRPr sz="3200" b="1" i="0">
                <a:solidFill>
                  <a:schemeClr val="bg1"/>
                </a:solidFill>
                <a:latin typeface="微软雅黑" panose="020B0503020204020204" pitchFamily="34" charset="-122"/>
                <a:ea typeface="微软雅黑" panose="020B0503020204020204" pitchFamily="34" charset="-122"/>
              </a:defRPr>
            </a:lvl2pPr>
            <a:lvl3pPr marL="914400" indent="0">
              <a:buNone/>
              <a:defRPr b="1" i="0">
                <a:solidFill>
                  <a:schemeClr val="bg1"/>
                </a:solidFill>
                <a:latin typeface="微软雅黑" panose="020B0503020204020204" pitchFamily="34" charset="-122"/>
                <a:ea typeface="微软雅黑" panose="020B0503020204020204" pitchFamily="34" charset="-122"/>
              </a:defRPr>
            </a:lvl3pPr>
            <a:lvl4pPr marL="1371600" indent="0">
              <a:buNone/>
              <a:defRPr b="1" i="0">
                <a:solidFill>
                  <a:schemeClr val="bg1"/>
                </a:solidFill>
                <a:latin typeface="微软雅黑" panose="020B0503020204020204" pitchFamily="34" charset="-122"/>
                <a:ea typeface="微软雅黑" panose="020B0503020204020204" pitchFamily="34" charset="-122"/>
              </a:defRPr>
            </a:lvl4pPr>
            <a:lvl5pPr marL="1828800" indent="0">
              <a:buNone/>
              <a:defRPr b="1" i="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
        <p:nvSpPr>
          <p:cNvPr id="10" name="文本占位符 9"/>
          <p:cNvSpPr>
            <a:spLocks noGrp="1"/>
          </p:cNvSpPr>
          <p:nvPr>
            <p:ph type="body" sz="quarter" idx="14"/>
          </p:nvPr>
        </p:nvSpPr>
        <p:spPr>
          <a:xfrm>
            <a:off x="838200" y="3809998"/>
            <a:ext cx="10515600" cy="497958"/>
          </a:xfrm>
          <a:prstGeom prst="rect">
            <a:avLst/>
          </a:prstGeom>
        </p:spPr>
        <p:txBody>
          <a:bodyPr anchor="ctr"/>
          <a:lstStyle>
            <a:lvl1pPr marL="0" indent="0">
              <a:lnSpc>
                <a:spcPct val="100000"/>
              </a:lnSpc>
              <a:buNone/>
              <a:defRPr sz="2400">
                <a:solidFill>
                  <a:schemeClr val="bg1"/>
                </a:solidFill>
                <a:latin typeface="微软雅黑" panose="020B0503020204020204" pitchFamily="34" charset="-122"/>
                <a:ea typeface="微软雅黑" panose="020B0503020204020204" pitchFamily="34" charset="-122"/>
              </a:defRPr>
            </a:lvl1pPr>
            <a:lvl2pPr>
              <a:defRPr sz="2000">
                <a:solidFill>
                  <a:schemeClr val="bg1"/>
                </a:solidFill>
                <a:latin typeface="微软雅黑" panose="020B0503020204020204" pitchFamily="34" charset="-122"/>
                <a:ea typeface="微软雅黑" panose="020B0503020204020204" pitchFamily="34" charset="-122"/>
              </a:defRPr>
            </a:lvl2pPr>
            <a:lvl3pPr>
              <a:defRPr sz="1800">
                <a:solidFill>
                  <a:schemeClr val="bg1"/>
                </a:solidFill>
                <a:latin typeface="微软雅黑" panose="020B0503020204020204" pitchFamily="34" charset="-122"/>
                <a:ea typeface="微软雅黑" panose="020B0503020204020204" pitchFamily="34" charset="-122"/>
              </a:defRPr>
            </a:lvl3pPr>
            <a:lvl4pPr>
              <a:defRPr sz="1600">
                <a:solidFill>
                  <a:schemeClr val="bg1"/>
                </a:solidFill>
                <a:latin typeface="微软雅黑" panose="020B0503020204020204" pitchFamily="34" charset="-122"/>
                <a:ea typeface="微软雅黑" panose="020B0503020204020204" pitchFamily="34" charset="-122"/>
              </a:defRPr>
            </a:lvl4pPr>
            <a:lvl5pPr>
              <a:defRPr sz="160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样式二：封面页-02">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2"/>
          <a:stretch>
            <a:fillRect/>
          </a:stretch>
        </p:blipFill>
        <p:spPr>
          <a:xfrm>
            <a:off x="-45513" y="-27000"/>
            <a:ext cx="12283027" cy="6912000"/>
          </a:xfrm>
          <a:prstGeom prst="rect">
            <a:avLst/>
          </a:prstGeom>
        </p:spPr>
      </p:pic>
      <p:sp>
        <p:nvSpPr>
          <p:cNvPr id="3" name="文本占位符 2"/>
          <p:cNvSpPr>
            <a:spLocks noGrp="1"/>
          </p:cNvSpPr>
          <p:nvPr>
            <p:ph type="body" sz="quarter" idx="13"/>
          </p:nvPr>
        </p:nvSpPr>
        <p:spPr>
          <a:xfrm>
            <a:off x="561241" y="5456238"/>
            <a:ext cx="8811359" cy="900112"/>
          </a:xfrm>
          <a:prstGeom prst="rect">
            <a:avLst/>
          </a:prstGeom>
        </p:spPr>
        <p:txBody>
          <a:bodyPr anchor="ctr"/>
          <a:lstStyle>
            <a:lvl1pPr marL="0" indent="0">
              <a:buNone/>
              <a:defRPr sz="3200" b="1">
                <a:solidFill>
                  <a:schemeClr val="bg1"/>
                </a:solidFill>
                <a:latin typeface="微软雅黑" panose="020B0503020204020204" pitchFamily="34" charset="-122"/>
                <a:ea typeface="微软雅黑" panose="020B0503020204020204" pitchFamily="34" charset="-122"/>
              </a:defRPr>
            </a:lvl1pPr>
            <a:lvl2pPr marL="457200" indent="0">
              <a:buNone/>
              <a:defRPr/>
            </a:lvl2pPr>
          </a:lstStyle>
          <a:p>
            <a:pPr lvl="0"/>
            <a:r>
              <a:rPr kumimoji="1" lang="zh-CN" altLang="en-US"/>
              <a:t>单击此处编辑母版文本样式</a:t>
            </a:r>
            <a:endParaRPr kumimoji="1" lang="zh-CN" altLang="en-US"/>
          </a:p>
        </p:txBody>
      </p:sp>
      <p:sp>
        <p:nvSpPr>
          <p:cNvPr id="11" name="图片占位符 12"/>
          <p:cNvSpPr>
            <a:spLocks noGrp="1"/>
          </p:cNvSpPr>
          <p:nvPr>
            <p:ph type="pic" sz="quarter" idx="15"/>
          </p:nvPr>
        </p:nvSpPr>
        <p:spPr>
          <a:xfrm>
            <a:off x="-45513" y="-27000"/>
            <a:ext cx="12283027" cy="4942947"/>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
        <p:nvSpPr>
          <p:cNvPr id="2" name="日期占位符 1"/>
          <p:cNvSpPr>
            <a:spLocks noGrp="1"/>
          </p:cNvSpPr>
          <p:nvPr>
            <p:ph type="dt" sz="half" idx="16"/>
          </p:nvPr>
        </p:nvSpPr>
        <p:spPr/>
        <p:txBody>
          <a:bodyPr/>
          <a:lstStyle/>
          <a:p>
            <a:fld id="{78D961E3-675C-2948-9A9B-231C5A738B2D}" type="datetime1">
              <a:rPr kumimoji="1" lang="zh-CN" altLang="en-US" smtClean="0"/>
            </a:fld>
            <a:endParaRPr kumimoji="1" lang="zh-CN" altLang="en-US"/>
          </a:p>
        </p:txBody>
      </p:sp>
      <p:sp>
        <p:nvSpPr>
          <p:cNvPr id="7" name="灯片编号占位符 6"/>
          <p:cNvSpPr>
            <a:spLocks noGrp="1"/>
          </p:cNvSpPr>
          <p:nvPr>
            <p:ph type="sldNum" sz="quarter" idx="17"/>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样式二：目录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45514" y="-16933"/>
            <a:ext cx="12283027" cy="6912000"/>
          </a:xfrm>
          <a:prstGeom prst="rect">
            <a:avLst/>
          </a:prstGeom>
        </p:spPr>
      </p:pic>
      <p:sp>
        <p:nvSpPr>
          <p:cNvPr id="9" name="文本占位符 2"/>
          <p:cNvSpPr>
            <a:spLocks noGrp="1"/>
          </p:cNvSpPr>
          <p:nvPr>
            <p:ph type="body" sz="quarter" idx="13"/>
          </p:nvPr>
        </p:nvSpPr>
        <p:spPr>
          <a:xfrm>
            <a:off x="334905" y="3429000"/>
            <a:ext cx="3246495" cy="2763824"/>
          </a:xfrm>
          <a:prstGeom prst="rect">
            <a:avLst/>
          </a:prstGeom>
        </p:spPr>
        <p:txBody>
          <a:bodyPr anchor="b"/>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pic>
        <p:nvPicPr>
          <p:cNvPr id="12" name="图片 11"/>
          <p:cNvPicPr>
            <a:picLocks noChangeAspect="1"/>
          </p:cNvPicPr>
          <p:nvPr userDrawn="1"/>
        </p:nvPicPr>
        <p:blipFill>
          <a:blip r:embed="rId3"/>
          <a:stretch>
            <a:fillRect/>
          </a:stretch>
        </p:blipFill>
        <p:spPr>
          <a:xfrm>
            <a:off x="4011082" y="-16934"/>
            <a:ext cx="8236799" cy="6911999"/>
          </a:xfrm>
          <a:prstGeom prst="rect">
            <a:avLst/>
          </a:prstGeom>
        </p:spPr>
      </p:pic>
      <p:sp>
        <p:nvSpPr>
          <p:cNvPr id="10" name="文本占位符 2"/>
          <p:cNvSpPr>
            <a:spLocks noGrp="1"/>
          </p:cNvSpPr>
          <p:nvPr>
            <p:ph type="body" sz="quarter" idx="16"/>
          </p:nvPr>
        </p:nvSpPr>
        <p:spPr>
          <a:xfrm>
            <a:off x="4769223" y="519941"/>
            <a:ext cx="6584577" cy="5672883"/>
          </a:xfrm>
          <a:prstGeom prst="rect">
            <a:avLst/>
          </a:prstGeom>
        </p:spPr>
        <p:txBody>
          <a:bodyPr anchor="b"/>
          <a:lstStyle>
            <a:lvl1pPr marL="342900" indent="-342900">
              <a:lnSpc>
                <a:spcPct val="150000"/>
              </a:lnSpc>
              <a:buFont typeface="Arial" panose="020B0604020202020204" pitchFamily="34" charset="0"/>
              <a:buChar char="•"/>
              <a:defRPr sz="1800" b="1">
                <a:solidFill>
                  <a:schemeClr val="bg1"/>
                </a:solidFill>
                <a:latin typeface="微软雅黑" panose="020B0503020204020204" pitchFamily="34" charset="-122"/>
                <a:ea typeface="微软雅黑" panose="020B0503020204020204" pitchFamily="34" charset="-122"/>
              </a:defRPr>
            </a:lvl1pPr>
            <a:lvl2pPr marL="800100" indent="-342900">
              <a:lnSpc>
                <a:spcPct val="150000"/>
              </a:lnSpc>
              <a:buFont typeface="Arial" panose="020B0604020202020204" pitchFamily="34" charset="0"/>
              <a:buChar char="•"/>
              <a:defRPr sz="1600" b="1">
                <a:solidFill>
                  <a:schemeClr val="bg1"/>
                </a:solidFill>
                <a:latin typeface="微软雅黑" panose="020B0503020204020204" pitchFamily="34" charset="-122"/>
                <a:ea typeface="微软雅黑" panose="020B0503020204020204" pitchFamily="34" charset="-122"/>
              </a:defRPr>
            </a:lvl2pPr>
            <a:lvl3pPr marL="1257300" indent="-342900">
              <a:lnSpc>
                <a:spcPct val="150000"/>
              </a:lnSpc>
              <a:buFont typeface="Arial" panose="020B0604020202020204" pitchFamily="34" charset="0"/>
              <a:buChar char="•"/>
              <a:defRPr sz="1400" b="1">
                <a:solidFill>
                  <a:schemeClr val="bg1"/>
                </a:solidFill>
                <a:latin typeface="微软雅黑" panose="020B0503020204020204" pitchFamily="34" charset="-122"/>
                <a:ea typeface="微软雅黑" panose="020B0503020204020204" pitchFamily="34" charset="-122"/>
              </a:defRPr>
            </a:lvl3pPr>
            <a:lvl4pPr marL="16573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4pPr>
            <a:lvl5pPr marL="21145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2" name="日期占位符 1"/>
          <p:cNvSpPr>
            <a:spLocks noGrp="1"/>
          </p:cNvSpPr>
          <p:nvPr>
            <p:ph type="dt" sz="half" idx="17"/>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8"/>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样式二：章节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45513" y="-27000"/>
            <a:ext cx="12283027" cy="6912000"/>
          </a:xfrm>
          <a:prstGeom prst="rect">
            <a:avLst/>
          </a:prstGeom>
        </p:spPr>
      </p:pic>
      <p:sp>
        <p:nvSpPr>
          <p:cNvPr id="3" name="文本占位符 2"/>
          <p:cNvSpPr>
            <a:spLocks noGrp="1"/>
          </p:cNvSpPr>
          <p:nvPr>
            <p:ph type="body" sz="quarter" idx="13"/>
          </p:nvPr>
        </p:nvSpPr>
        <p:spPr>
          <a:xfrm>
            <a:off x="334905" y="4504875"/>
            <a:ext cx="3246495" cy="1687949"/>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
        <p:nvSpPr>
          <p:cNvPr id="11" name="文本占位符 2"/>
          <p:cNvSpPr>
            <a:spLocks noGrp="1"/>
          </p:cNvSpPr>
          <p:nvPr>
            <p:ph type="body" sz="quarter" idx="14" hasCustomPrompt="1"/>
          </p:nvPr>
        </p:nvSpPr>
        <p:spPr>
          <a:xfrm>
            <a:off x="334905" y="3327214"/>
            <a:ext cx="897547" cy="663546"/>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en-US" altLang="zh-CN"/>
              <a:t>01</a:t>
            </a:r>
            <a:endParaRPr kumimoji="1" lang="zh-CN" altLang="en-US"/>
          </a:p>
        </p:txBody>
      </p:sp>
      <p:sp>
        <p:nvSpPr>
          <p:cNvPr id="13" name="图片占位符 12"/>
          <p:cNvSpPr>
            <a:spLocks noGrp="1"/>
          </p:cNvSpPr>
          <p:nvPr>
            <p:ph type="pic" sz="quarter" idx="15"/>
          </p:nvPr>
        </p:nvSpPr>
        <p:spPr>
          <a:xfrm>
            <a:off x="4018721" y="-27012"/>
            <a:ext cx="8218793" cy="6912000"/>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
        <p:nvSpPr>
          <p:cNvPr id="2" name="日期占位符 1"/>
          <p:cNvSpPr>
            <a:spLocks noGrp="1"/>
          </p:cNvSpPr>
          <p:nvPr>
            <p:ph type="dt" sz="half" idx="16"/>
          </p:nvPr>
        </p:nvSpPr>
        <p:spPr/>
        <p:txBody>
          <a:bodyPr/>
          <a:lstStyle/>
          <a:p>
            <a:fld id="{78D961E3-675C-2948-9A9B-231C5A738B2D}" type="datetime1">
              <a:rPr kumimoji="1" lang="zh-CN" altLang="en-US" smtClean="0"/>
            </a:fld>
            <a:endParaRPr kumimoji="1" lang="zh-CN" altLang="en-US"/>
          </a:p>
        </p:txBody>
      </p:sp>
      <p:sp>
        <p:nvSpPr>
          <p:cNvPr id="7" name="灯片编号占位符 6"/>
          <p:cNvSpPr>
            <a:spLocks noGrp="1"/>
          </p:cNvSpPr>
          <p:nvPr>
            <p:ph type="sldNum" sz="quarter" idx="17"/>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样式二：正文页-01">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a:off x="-42316" y="-27000"/>
            <a:ext cx="12276633" cy="6912000"/>
          </a:xfrm>
          <a:prstGeom prst="rect">
            <a:avLst/>
          </a:prstGeom>
        </p:spPr>
      </p:pic>
      <p:sp>
        <p:nvSpPr>
          <p:cNvPr id="3" name="图片占位符 2"/>
          <p:cNvSpPr>
            <a:spLocks noGrp="1"/>
          </p:cNvSpPr>
          <p:nvPr>
            <p:ph type="pic" sz="quarter" idx="13" hasCustomPrompt="1"/>
          </p:nvPr>
        </p:nvSpPr>
        <p:spPr>
          <a:xfrm>
            <a:off x="838200" y="2292695"/>
            <a:ext cx="3973997" cy="2782573"/>
          </a:xfrm>
          <a:prstGeom prst="rect">
            <a:avLst/>
          </a:prstGeom>
        </p:spPr>
        <p:txBody>
          <a:bodyPr anchor="ctr"/>
          <a:lstStyle>
            <a:lvl1pPr marL="0" indent="0" algn="ctr">
              <a:buNone/>
              <a:defRPr sz="1800">
                <a:latin typeface="微软雅黑" panose="020B0503020204020204" pitchFamily="34" charset="-122"/>
                <a:ea typeface="微软雅黑" panose="020B0503020204020204" pitchFamily="34" charset="-122"/>
              </a:defRPr>
            </a:lvl1pPr>
          </a:lstStyle>
          <a:p>
            <a:r>
              <a:rPr kumimoji="1" lang="zh-CN" altLang="en-US"/>
              <a:t>图片</a:t>
            </a:r>
            <a:endParaRPr kumimoji="1" lang="zh-CN" altLang="en-US"/>
          </a:p>
        </p:txBody>
      </p:sp>
      <p:sp>
        <p:nvSpPr>
          <p:cNvPr id="14" name="文本占位符 13"/>
          <p:cNvSpPr>
            <a:spLocks noGrp="1"/>
          </p:cNvSpPr>
          <p:nvPr>
            <p:ph type="body" sz="quarter" idx="16"/>
          </p:nvPr>
        </p:nvSpPr>
        <p:spPr>
          <a:xfrm>
            <a:off x="267942" y="214714"/>
            <a:ext cx="7623175" cy="496742"/>
          </a:xfrm>
          <a:prstGeom prst="rect">
            <a:avLst/>
          </a:prstGeom>
        </p:spPr>
        <p:txBody>
          <a:bodyPr anchor="ctr"/>
          <a:lstStyle>
            <a:lvl1pPr marL="0" indent="0">
              <a:buNone/>
              <a:defRPr sz="2400" b="1">
                <a:solidFill>
                  <a:schemeClr val="bg1"/>
                </a:solidFill>
                <a:latin typeface="微软雅黑" panose="020B0503020204020204" pitchFamily="34" charset="-122"/>
                <a:ea typeface="微软雅黑" panose="020B0503020204020204" pitchFamily="34" charset="-122"/>
              </a:defRPr>
            </a:lvl1pPr>
            <a:lvl2pPr marL="457200" indent="0">
              <a:buNone/>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zh-CN" altLang="en-US"/>
              <a:t>单击此处编辑母版文本样式</a:t>
            </a:r>
            <a:endParaRPr kumimoji="1" lang="zh-CN" altLang="en-US"/>
          </a:p>
        </p:txBody>
      </p:sp>
      <p:sp>
        <p:nvSpPr>
          <p:cNvPr id="16" name="内容占位符 15"/>
          <p:cNvSpPr>
            <a:spLocks noGrp="1"/>
          </p:cNvSpPr>
          <p:nvPr>
            <p:ph sz="quarter" idx="17"/>
          </p:nvPr>
        </p:nvSpPr>
        <p:spPr>
          <a:xfrm>
            <a:off x="5257800" y="2292694"/>
            <a:ext cx="6096000" cy="2782573"/>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2" name="日期占位符 1"/>
          <p:cNvSpPr>
            <a:spLocks noGrp="1"/>
          </p:cNvSpPr>
          <p:nvPr>
            <p:ph type="dt" sz="half" idx="18"/>
          </p:nvPr>
        </p:nvSpPr>
        <p:spPr/>
        <p:txBody>
          <a:bodyPr/>
          <a:lstStyle/>
          <a:p>
            <a:fld id="{78D961E3-675C-2948-9A9B-231C5A738B2D}" type="datetime1">
              <a:rPr kumimoji="1" lang="zh-CN" altLang="en-US" smtClean="0"/>
            </a:fld>
            <a:endParaRPr kumimoji="1" lang="zh-CN" altLang="en-US"/>
          </a:p>
        </p:txBody>
      </p:sp>
      <p:sp>
        <p:nvSpPr>
          <p:cNvPr id="7" name="灯片编号占位符 6"/>
          <p:cNvSpPr>
            <a:spLocks noGrp="1"/>
          </p:cNvSpPr>
          <p:nvPr>
            <p:ph type="sldNum" sz="quarter" idx="19"/>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样式二：正文页-02">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a:off x="-45513" y="-27000"/>
            <a:ext cx="12283027" cy="6912000"/>
          </a:xfrm>
          <a:prstGeom prst="rect">
            <a:avLst/>
          </a:prstGeom>
        </p:spPr>
      </p:pic>
      <p:sp>
        <p:nvSpPr>
          <p:cNvPr id="7" name="内容占位符 15"/>
          <p:cNvSpPr>
            <a:spLocks noGrp="1"/>
          </p:cNvSpPr>
          <p:nvPr>
            <p:ph sz="quarter" idx="17"/>
          </p:nvPr>
        </p:nvSpPr>
        <p:spPr>
          <a:xfrm>
            <a:off x="909569" y="1789044"/>
            <a:ext cx="10372863" cy="440378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8" name="内容占位符 15"/>
          <p:cNvSpPr>
            <a:spLocks noGrp="1"/>
          </p:cNvSpPr>
          <p:nvPr>
            <p:ph sz="quarter" idx="18"/>
          </p:nvPr>
        </p:nvSpPr>
        <p:spPr>
          <a:xfrm>
            <a:off x="909568" y="798444"/>
            <a:ext cx="10372863" cy="74756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
        <p:nvSpPr>
          <p:cNvPr id="2" name="日期占位符 1"/>
          <p:cNvSpPr>
            <a:spLocks noGrp="1"/>
          </p:cNvSpPr>
          <p:nvPr>
            <p:ph type="dt" sz="half" idx="19"/>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20"/>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样式二：正文页-03">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2316" y="-27000"/>
            <a:ext cx="12276633" cy="6912000"/>
          </a:xfrm>
          <a:prstGeom prst="rect">
            <a:avLst/>
          </a:prstGeom>
        </p:spPr>
      </p:pic>
      <p:sp>
        <p:nvSpPr>
          <p:cNvPr id="2" name="日期占位符 1"/>
          <p:cNvSpPr>
            <a:spLocks noGrp="1"/>
          </p:cNvSpPr>
          <p:nvPr>
            <p:ph type="dt" sz="half" idx="10"/>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1"/>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样式三：封面页-01">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7" name="文本占位符 2"/>
          <p:cNvSpPr>
            <a:spLocks noGrp="1"/>
          </p:cNvSpPr>
          <p:nvPr>
            <p:ph type="body" sz="quarter" idx="13"/>
          </p:nvPr>
        </p:nvSpPr>
        <p:spPr>
          <a:xfrm>
            <a:off x="838199" y="2118049"/>
            <a:ext cx="10515599" cy="1528424"/>
          </a:xfrm>
          <a:prstGeom prst="rect">
            <a:avLst/>
          </a:prstGeom>
        </p:spPr>
        <p:txBody>
          <a:bodyPr/>
          <a:lstStyle>
            <a:lvl1pPr marL="0" indent="0">
              <a:lnSpc>
                <a:spcPct val="100000"/>
              </a:lnSpc>
              <a:buNone/>
              <a:defRPr sz="3600" b="1" i="0">
                <a:solidFill>
                  <a:schemeClr val="bg1"/>
                </a:solidFill>
                <a:latin typeface="微软雅黑" panose="020B0503020204020204" pitchFamily="34" charset="-122"/>
                <a:ea typeface="微软雅黑" panose="020B0503020204020204" pitchFamily="34" charset="-122"/>
              </a:defRPr>
            </a:lvl1pPr>
            <a:lvl2pPr marL="457200" indent="0">
              <a:lnSpc>
                <a:spcPct val="100000"/>
              </a:lnSpc>
              <a:buNone/>
              <a:defRPr sz="3200" b="1" i="0">
                <a:solidFill>
                  <a:schemeClr val="bg1"/>
                </a:solidFill>
                <a:latin typeface="微软雅黑" panose="020B0503020204020204" pitchFamily="34" charset="-122"/>
                <a:ea typeface="微软雅黑" panose="020B0503020204020204" pitchFamily="34" charset="-122"/>
              </a:defRPr>
            </a:lvl2pPr>
            <a:lvl3pPr marL="914400" indent="0">
              <a:buNone/>
              <a:defRPr b="1" i="0">
                <a:solidFill>
                  <a:schemeClr val="bg1"/>
                </a:solidFill>
                <a:latin typeface="微软雅黑" panose="020B0503020204020204" pitchFamily="34" charset="-122"/>
                <a:ea typeface="微软雅黑" panose="020B0503020204020204" pitchFamily="34" charset="-122"/>
              </a:defRPr>
            </a:lvl3pPr>
            <a:lvl4pPr marL="1371600" indent="0">
              <a:buNone/>
              <a:defRPr b="1" i="0">
                <a:solidFill>
                  <a:schemeClr val="bg1"/>
                </a:solidFill>
                <a:latin typeface="微软雅黑" panose="020B0503020204020204" pitchFamily="34" charset="-122"/>
                <a:ea typeface="微软雅黑" panose="020B0503020204020204" pitchFamily="34" charset="-122"/>
              </a:defRPr>
            </a:lvl4pPr>
            <a:lvl5pPr marL="1828800" indent="0">
              <a:buNone/>
              <a:defRPr b="1" i="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
        <p:nvSpPr>
          <p:cNvPr id="8" name="文本占位符 9"/>
          <p:cNvSpPr>
            <a:spLocks noGrp="1"/>
          </p:cNvSpPr>
          <p:nvPr>
            <p:ph type="body" sz="quarter" idx="14"/>
          </p:nvPr>
        </p:nvSpPr>
        <p:spPr>
          <a:xfrm>
            <a:off x="838200" y="3809998"/>
            <a:ext cx="10515600" cy="497958"/>
          </a:xfrm>
          <a:prstGeom prst="rect">
            <a:avLst/>
          </a:prstGeom>
        </p:spPr>
        <p:txBody>
          <a:bodyPr anchor="ctr"/>
          <a:lstStyle>
            <a:lvl1pPr marL="0" indent="0">
              <a:lnSpc>
                <a:spcPct val="100000"/>
              </a:lnSpc>
              <a:buNone/>
              <a:defRPr sz="2400">
                <a:solidFill>
                  <a:schemeClr val="bg1"/>
                </a:solidFill>
                <a:latin typeface="微软雅黑" panose="020B0503020204020204" pitchFamily="34" charset="-122"/>
                <a:ea typeface="微软雅黑" panose="020B0503020204020204" pitchFamily="34" charset="-122"/>
              </a:defRPr>
            </a:lvl1pPr>
            <a:lvl2pPr>
              <a:defRPr sz="2000">
                <a:solidFill>
                  <a:schemeClr val="bg1"/>
                </a:solidFill>
                <a:latin typeface="微软雅黑" panose="020B0503020204020204" pitchFamily="34" charset="-122"/>
                <a:ea typeface="微软雅黑" panose="020B0503020204020204" pitchFamily="34" charset="-122"/>
              </a:defRPr>
            </a:lvl2pPr>
            <a:lvl3pPr>
              <a:defRPr sz="1800">
                <a:solidFill>
                  <a:schemeClr val="bg1"/>
                </a:solidFill>
                <a:latin typeface="微软雅黑" panose="020B0503020204020204" pitchFamily="34" charset="-122"/>
                <a:ea typeface="微软雅黑" panose="020B0503020204020204" pitchFamily="34" charset="-122"/>
              </a:defRPr>
            </a:lvl3pPr>
            <a:lvl4pPr>
              <a:defRPr sz="1600">
                <a:solidFill>
                  <a:schemeClr val="bg1"/>
                </a:solidFill>
                <a:latin typeface="微软雅黑" panose="020B0503020204020204" pitchFamily="34" charset="-122"/>
                <a:ea typeface="微软雅黑" panose="020B0503020204020204" pitchFamily="34" charset="-122"/>
              </a:defRPr>
            </a:lvl4pPr>
            <a:lvl5pPr>
              <a:defRPr sz="160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样式三：封面页-02">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a:off x="-45513" y="-27000"/>
            <a:ext cx="12283027" cy="6912000"/>
          </a:xfrm>
          <a:prstGeom prst="rect">
            <a:avLst/>
          </a:prstGeom>
        </p:spPr>
      </p:pic>
      <p:sp>
        <p:nvSpPr>
          <p:cNvPr id="7" name="文本占位符 2"/>
          <p:cNvSpPr>
            <a:spLocks noGrp="1"/>
          </p:cNvSpPr>
          <p:nvPr>
            <p:ph type="body" sz="quarter" idx="13"/>
          </p:nvPr>
        </p:nvSpPr>
        <p:spPr>
          <a:xfrm>
            <a:off x="561241" y="5456238"/>
            <a:ext cx="8811359" cy="900112"/>
          </a:xfrm>
          <a:prstGeom prst="rect">
            <a:avLst/>
          </a:prstGeom>
        </p:spPr>
        <p:txBody>
          <a:bodyPr anchor="ctr"/>
          <a:lstStyle>
            <a:lvl1pPr marL="0" indent="0">
              <a:buNone/>
              <a:defRPr sz="3200" b="1">
                <a:solidFill>
                  <a:schemeClr val="bg1"/>
                </a:solidFill>
                <a:latin typeface="微软雅黑" panose="020B0503020204020204" pitchFamily="34" charset="-122"/>
                <a:ea typeface="微软雅黑" panose="020B0503020204020204" pitchFamily="34" charset="-122"/>
              </a:defRPr>
            </a:lvl1pPr>
            <a:lvl2pPr marL="457200" indent="0">
              <a:buNone/>
              <a:defRPr/>
            </a:lvl2pPr>
          </a:lstStyle>
          <a:p>
            <a:pPr lvl="0"/>
            <a:r>
              <a:rPr kumimoji="1" lang="zh-CN" altLang="en-US"/>
              <a:t>单击此处编辑母版文本样式</a:t>
            </a:r>
            <a:endParaRPr kumimoji="1" lang="zh-CN" altLang="en-US"/>
          </a:p>
        </p:txBody>
      </p:sp>
      <p:sp>
        <p:nvSpPr>
          <p:cNvPr id="8" name="图片占位符 12"/>
          <p:cNvSpPr>
            <a:spLocks noGrp="1"/>
          </p:cNvSpPr>
          <p:nvPr>
            <p:ph type="pic" sz="quarter" idx="15"/>
          </p:nvPr>
        </p:nvSpPr>
        <p:spPr>
          <a:xfrm>
            <a:off x="-45513" y="-27000"/>
            <a:ext cx="12283027" cy="4942947"/>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
        <p:nvSpPr>
          <p:cNvPr id="2" name="日期占位符 1"/>
          <p:cNvSpPr>
            <a:spLocks noGrp="1"/>
          </p:cNvSpPr>
          <p:nvPr>
            <p:ph type="dt" sz="half" idx="16"/>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7"/>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样式一：章节页">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45513" y="-27000"/>
            <a:ext cx="12283027" cy="6912000"/>
          </a:xfrm>
          <a:prstGeom prst="rect">
            <a:avLst/>
          </a:prstGeom>
        </p:spPr>
      </p:pic>
      <p:sp>
        <p:nvSpPr>
          <p:cNvPr id="7" name="文本占位符 2"/>
          <p:cNvSpPr>
            <a:spLocks noGrp="1"/>
          </p:cNvSpPr>
          <p:nvPr>
            <p:ph type="body" sz="quarter" idx="13"/>
          </p:nvPr>
        </p:nvSpPr>
        <p:spPr>
          <a:xfrm>
            <a:off x="334905" y="4504875"/>
            <a:ext cx="3246495" cy="1687949"/>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
        <p:nvSpPr>
          <p:cNvPr id="8" name="文本占位符 2"/>
          <p:cNvSpPr>
            <a:spLocks noGrp="1"/>
          </p:cNvSpPr>
          <p:nvPr>
            <p:ph type="body" sz="quarter" idx="14" hasCustomPrompt="1"/>
          </p:nvPr>
        </p:nvSpPr>
        <p:spPr>
          <a:xfrm>
            <a:off x="334905" y="3327214"/>
            <a:ext cx="897547" cy="663546"/>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en-US" altLang="zh-CN"/>
              <a:t>01</a:t>
            </a:r>
            <a:endParaRPr kumimoji="1" lang="zh-CN" altLang="en-US"/>
          </a:p>
        </p:txBody>
      </p:sp>
      <p:sp>
        <p:nvSpPr>
          <p:cNvPr id="9" name="图片占位符 12"/>
          <p:cNvSpPr>
            <a:spLocks noGrp="1"/>
          </p:cNvSpPr>
          <p:nvPr>
            <p:ph type="pic" sz="quarter" idx="15"/>
          </p:nvPr>
        </p:nvSpPr>
        <p:spPr>
          <a:xfrm>
            <a:off x="4018721" y="-27012"/>
            <a:ext cx="8218793" cy="6912000"/>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
        <p:nvSpPr>
          <p:cNvPr id="2" name="日期占位符 1"/>
          <p:cNvSpPr>
            <a:spLocks noGrp="1"/>
          </p:cNvSpPr>
          <p:nvPr>
            <p:ph type="dt" sz="half" idx="16"/>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7"/>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样式三：目录页">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11" name="文本占位符 2"/>
          <p:cNvSpPr>
            <a:spLocks noGrp="1"/>
          </p:cNvSpPr>
          <p:nvPr>
            <p:ph type="body" sz="quarter" idx="13"/>
          </p:nvPr>
        </p:nvSpPr>
        <p:spPr>
          <a:xfrm>
            <a:off x="334905" y="3429000"/>
            <a:ext cx="3246495" cy="2763824"/>
          </a:xfrm>
          <a:prstGeom prst="rect">
            <a:avLst/>
          </a:prstGeom>
        </p:spPr>
        <p:txBody>
          <a:bodyPr anchor="b"/>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pic>
        <p:nvPicPr>
          <p:cNvPr id="3" name="图片 2"/>
          <p:cNvPicPr>
            <a:picLocks noChangeAspect="1"/>
          </p:cNvPicPr>
          <p:nvPr userDrawn="1"/>
        </p:nvPicPr>
        <p:blipFill>
          <a:blip r:embed="rId3"/>
          <a:stretch>
            <a:fillRect/>
          </a:stretch>
        </p:blipFill>
        <p:spPr>
          <a:xfrm>
            <a:off x="4011083" y="-27000"/>
            <a:ext cx="8236800" cy="6912000"/>
          </a:xfrm>
          <a:prstGeom prst="rect">
            <a:avLst/>
          </a:prstGeom>
        </p:spPr>
      </p:pic>
      <p:sp>
        <p:nvSpPr>
          <p:cNvPr id="12" name="文本占位符 2"/>
          <p:cNvSpPr>
            <a:spLocks noGrp="1"/>
          </p:cNvSpPr>
          <p:nvPr>
            <p:ph type="body" sz="quarter" idx="16"/>
          </p:nvPr>
        </p:nvSpPr>
        <p:spPr>
          <a:xfrm>
            <a:off x="4769223" y="519941"/>
            <a:ext cx="6584577" cy="5672883"/>
          </a:xfrm>
          <a:prstGeom prst="rect">
            <a:avLst/>
          </a:prstGeom>
        </p:spPr>
        <p:txBody>
          <a:bodyPr anchor="b"/>
          <a:lstStyle>
            <a:lvl1pPr marL="342900" indent="-342900">
              <a:lnSpc>
                <a:spcPct val="150000"/>
              </a:lnSpc>
              <a:buFont typeface="Arial" panose="020B0604020202020204" pitchFamily="34" charset="0"/>
              <a:buChar char="•"/>
              <a:defRPr sz="1800" b="1">
                <a:solidFill>
                  <a:schemeClr val="bg1"/>
                </a:solidFill>
                <a:latin typeface="微软雅黑" panose="020B0503020204020204" pitchFamily="34" charset="-122"/>
                <a:ea typeface="微软雅黑" panose="020B0503020204020204" pitchFamily="34" charset="-122"/>
              </a:defRPr>
            </a:lvl1pPr>
            <a:lvl2pPr marL="800100" indent="-342900">
              <a:lnSpc>
                <a:spcPct val="150000"/>
              </a:lnSpc>
              <a:buFont typeface="Arial" panose="020B0604020202020204" pitchFamily="34" charset="0"/>
              <a:buChar char="•"/>
              <a:defRPr sz="1600" b="1">
                <a:solidFill>
                  <a:schemeClr val="bg1"/>
                </a:solidFill>
                <a:latin typeface="微软雅黑" panose="020B0503020204020204" pitchFamily="34" charset="-122"/>
                <a:ea typeface="微软雅黑" panose="020B0503020204020204" pitchFamily="34" charset="-122"/>
              </a:defRPr>
            </a:lvl2pPr>
            <a:lvl3pPr marL="1257300" indent="-342900">
              <a:lnSpc>
                <a:spcPct val="150000"/>
              </a:lnSpc>
              <a:buFont typeface="Arial" panose="020B0604020202020204" pitchFamily="34" charset="0"/>
              <a:buChar char="•"/>
              <a:defRPr sz="1400" b="1">
                <a:solidFill>
                  <a:schemeClr val="bg1"/>
                </a:solidFill>
                <a:latin typeface="微软雅黑" panose="020B0503020204020204" pitchFamily="34" charset="-122"/>
                <a:ea typeface="微软雅黑" panose="020B0503020204020204" pitchFamily="34" charset="-122"/>
              </a:defRPr>
            </a:lvl3pPr>
            <a:lvl4pPr marL="16573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4pPr>
            <a:lvl5pPr marL="2114550" indent="-285750">
              <a:lnSpc>
                <a:spcPct val="150000"/>
              </a:lnSpc>
              <a:buFont typeface="Arial" panose="020B0604020202020204" pitchFamily="34" charset="0"/>
              <a:buChar char="•"/>
              <a:defRPr sz="12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2" name="日期占位符 1"/>
          <p:cNvSpPr>
            <a:spLocks noGrp="1"/>
          </p:cNvSpPr>
          <p:nvPr>
            <p:ph type="dt" sz="half" idx="17"/>
          </p:nvPr>
        </p:nvSpPr>
        <p:spPr/>
        <p:txBody>
          <a:bodyPr/>
          <a:lstStyle/>
          <a:p>
            <a:fld id="{78D961E3-675C-2948-9A9B-231C5A738B2D}" type="datetime1">
              <a:rPr kumimoji="1" lang="zh-CN" altLang="en-US" smtClean="0"/>
            </a:fld>
            <a:endParaRPr kumimoji="1" lang="zh-CN" altLang="en-US"/>
          </a:p>
        </p:txBody>
      </p:sp>
      <p:sp>
        <p:nvSpPr>
          <p:cNvPr id="7" name="灯片编号占位符 6"/>
          <p:cNvSpPr>
            <a:spLocks noGrp="1"/>
          </p:cNvSpPr>
          <p:nvPr>
            <p:ph type="sldNum" sz="quarter" idx="18"/>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样式三：章节页">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4" name="日期占位符 3"/>
          <p:cNvSpPr>
            <a:spLocks noGrp="1"/>
          </p:cNvSpPr>
          <p:nvPr>
            <p:ph type="dt" sz="half" idx="10"/>
          </p:nvPr>
        </p:nvSpPr>
        <p:spPr/>
        <p:txBody>
          <a:bodyPr/>
          <a:lstStyle/>
          <a:p>
            <a:fld id="{C3D54E5D-7178-E04E-ABAA-0634F94D45C4}"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
        <p:nvSpPr>
          <p:cNvPr id="7" name="文本占位符 2"/>
          <p:cNvSpPr>
            <a:spLocks noGrp="1"/>
          </p:cNvSpPr>
          <p:nvPr>
            <p:ph type="body" sz="quarter" idx="13"/>
          </p:nvPr>
        </p:nvSpPr>
        <p:spPr>
          <a:xfrm>
            <a:off x="334905" y="4504875"/>
            <a:ext cx="3246495" cy="1687949"/>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
        <p:nvSpPr>
          <p:cNvPr id="8" name="文本占位符 2"/>
          <p:cNvSpPr>
            <a:spLocks noGrp="1"/>
          </p:cNvSpPr>
          <p:nvPr>
            <p:ph type="body" sz="quarter" idx="14" hasCustomPrompt="1"/>
          </p:nvPr>
        </p:nvSpPr>
        <p:spPr>
          <a:xfrm>
            <a:off x="334905" y="3327214"/>
            <a:ext cx="897547" cy="663546"/>
          </a:xfrm>
          <a:prstGeom prst="rect">
            <a:avLst/>
          </a:prstGeom>
        </p:spPr>
        <p:txBody>
          <a:bodyPr/>
          <a:lstStyle>
            <a:lvl1pPr marL="0" indent="0">
              <a:lnSpc>
                <a:spcPct val="12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lnSpc>
                <a:spcPct val="120000"/>
              </a:lnSpc>
              <a:buNone/>
              <a:defRPr sz="2000" b="1">
                <a:solidFill>
                  <a:schemeClr val="bg1"/>
                </a:solidFill>
                <a:latin typeface="微软雅黑" panose="020B0503020204020204" pitchFamily="34" charset="-122"/>
                <a:ea typeface="微软雅黑" panose="020B0503020204020204" pitchFamily="34" charset="-122"/>
              </a:defRPr>
            </a:lvl2pPr>
            <a:lvl3pPr marL="914400" indent="0">
              <a:lnSpc>
                <a:spcPct val="120000"/>
              </a:lnSpc>
              <a:buNone/>
              <a:defRPr sz="1800" b="1">
                <a:solidFill>
                  <a:schemeClr val="bg1"/>
                </a:solidFill>
                <a:latin typeface="微软雅黑" panose="020B0503020204020204" pitchFamily="34" charset="-122"/>
                <a:ea typeface="微软雅黑" panose="020B0503020204020204" pitchFamily="34" charset="-122"/>
              </a:defRPr>
            </a:lvl3pPr>
            <a:lvl4pPr marL="1371600" indent="0">
              <a:lnSpc>
                <a:spcPct val="120000"/>
              </a:lnSpc>
              <a:buNone/>
              <a:defRPr sz="1600" b="1">
                <a:solidFill>
                  <a:schemeClr val="bg1"/>
                </a:solidFill>
                <a:latin typeface="微软雅黑" panose="020B0503020204020204" pitchFamily="34" charset="-122"/>
                <a:ea typeface="微软雅黑" panose="020B0503020204020204" pitchFamily="34" charset="-122"/>
              </a:defRPr>
            </a:lvl4pPr>
            <a:lvl5pPr marL="1828800" indent="0">
              <a:lnSpc>
                <a:spcPct val="120000"/>
              </a:lnSpc>
              <a:buNone/>
              <a:defRPr sz="1600" b="1">
                <a:solidFill>
                  <a:schemeClr val="bg1"/>
                </a:solidFill>
                <a:latin typeface="微软雅黑" panose="020B0503020204020204" pitchFamily="34" charset="-122"/>
                <a:ea typeface="微软雅黑" panose="020B0503020204020204" pitchFamily="34" charset="-122"/>
              </a:defRPr>
            </a:lvl5pPr>
          </a:lstStyle>
          <a:p>
            <a:pPr lvl="0"/>
            <a:r>
              <a:rPr kumimoji="1" lang="en-US" altLang="zh-CN"/>
              <a:t>01</a:t>
            </a:r>
            <a:endParaRPr kumimoji="1" lang="zh-CN" altLang="en-US"/>
          </a:p>
        </p:txBody>
      </p:sp>
      <p:sp>
        <p:nvSpPr>
          <p:cNvPr id="10" name="图片占位符 12"/>
          <p:cNvSpPr>
            <a:spLocks noGrp="1"/>
          </p:cNvSpPr>
          <p:nvPr>
            <p:ph type="pic" sz="quarter" idx="15"/>
          </p:nvPr>
        </p:nvSpPr>
        <p:spPr>
          <a:xfrm>
            <a:off x="4018721" y="-27000"/>
            <a:ext cx="8218793" cy="6912000"/>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样式三：正文页-01">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42316" y="-27000"/>
            <a:ext cx="12276633" cy="6912000"/>
          </a:xfrm>
          <a:prstGeom prst="rect">
            <a:avLst/>
          </a:prstGeom>
        </p:spPr>
      </p:pic>
      <p:sp>
        <p:nvSpPr>
          <p:cNvPr id="4" name="日期占位符 3"/>
          <p:cNvSpPr>
            <a:spLocks noGrp="1"/>
          </p:cNvSpPr>
          <p:nvPr>
            <p:ph type="dt" sz="half" idx="10"/>
          </p:nvPr>
        </p:nvSpPr>
        <p:spPr/>
        <p:txBody>
          <a:bodyPr/>
          <a:lstStyle/>
          <a:p>
            <a:fld id="{08FB92B9-957B-F843-9BFC-15D6A40C2CC0}"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
        <p:nvSpPr>
          <p:cNvPr id="7" name="图片占位符 2"/>
          <p:cNvSpPr>
            <a:spLocks noGrp="1"/>
          </p:cNvSpPr>
          <p:nvPr>
            <p:ph type="pic" sz="quarter" idx="13" hasCustomPrompt="1"/>
          </p:nvPr>
        </p:nvSpPr>
        <p:spPr>
          <a:xfrm>
            <a:off x="838200" y="2292695"/>
            <a:ext cx="3973997" cy="2782573"/>
          </a:xfrm>
          <a:prstGeom prst="rect">
            <a:avLst/>
          </a:prstGeom>
        </p:spPr>
        <p:txBody>
          <a:bodyPr anchor="ctr"/>
          <a:lstStyle>
            <a:lvl1pPr marL="0" indent="0" algn="ctr">
              <a:buNone/>
              <a:defRPr sz="1800">
                <a:latin typeface="微软雅黑" panose="020B0503020204020204" pitchFamily="34" charset="-122"/>
                <a:ea typeface="微软雅黑" panose="020B0503020204020204" pitchFamily="34" charset="-122"/>
              </a:defRPr>
            </a:lvl1pPr>
          </a:lstStyle>
          <a:p>
            <a:r>
              <a:rPr kumimoji="1" lang="zh-CN" altLang="en-US"/>
              <a:t>图片</a:t>
            </a:r>
            <a:endParaRPr kumimoji="1" lang="zh-CN" altLang="en-US"/>
          </a:p>
        </p:txBody>
      </p:sp>
      <p:sp>
        <p:nvSpPr>
          <p:cNvPr id="8" name="文本占位符 13"/>
          <p:cNvSpPr>
            <a:spLocks noGrp="1"/>
          </p:cNvSpPr>
          <p:nvPr>
            <p:ph type="body" sz="quarter" idx="16"/>
          </p:nvPr>
        </p:nvSpPr>
        <p:spPr>
          <a:xfrm>
            <a:off x="267942" y="214714"/>
            <a:ext cx="7623175" cy="496742"/>
          </a:xfrm>
          <a:prstGeom prst="rect">
            <a:avLst/>
          </a:prstGeom>
        </p:spPr>
        <p:txBody>
          <a:bodyPr anchor="ctr"/>
          <a:lstStyle>
            <a:lvl1pPr marL="0" indent="0">
              <a:buNone/>
              <a:defRPr sz="2400" b="1">
                <a:solidFill>
                  <a:schemeClr val="tx2">
                    <a:lumMod val="75000"/>
                  </a:schemeClr>
                </a:solidFill>
                <a:latin typeface="微软雅黑" panose="020B0503020204020204" pitchFamily="34" charset="-122"/>
                <a:ea typeface="微软雅黑" panose="020B0503020204020204" pitchFamily="34" charset="-122"/>
              </a:defRPr>
            </a:lvl1pPr>
            <a:lvl2pPr marL="457200" indent="0">
              <a:buNone/>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zh-CN" altLang="en-US"/>
              <a:t>单击此处编辑母版文本样式</a:t>
            </a:r>
            <a:endParaRPr kumimoji="1" lang="zh-CN" altLang="en-US"/>
          </a:p>
        </p:txBody>
      </p:sp>
      <p:sp>
        <p:nvSpPr>
          <p:cNvPr id="9" name="内容占位符 15"/>
          <p:cNvSpPr>
            <a:spLocks noGrp="1"/>
          </p:cNvSpPr>
          <p:nvPr>
            <p:ph sz="quarter" idx="17"/>
          </p:nvPr>
        </p:nvSpPr>
        <p:spPr>
          <a:xfrm>
            <a:off x="5257800" y="2292694"/>
            <a:ext cx="6096000" cy="2782573"/>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样式三：正文页-02">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513" y="-27000"/>
            <a:ext cx="12283027" cy="6912000"/>
          </a:xfrm>
          <a:prstGeom prst="rect">
            <a:avLst/>
          </a:prstGeom>
        </p:spPr>
      </p:pic>
      <p:sp>
        <p:nvSpPr>
          <p:cNvPr id="4" name="日期占位符 3"/>
          <p:cNvSpPr>
            <a:spLocks noGrp="1"/>
          </p:cNvSpPr>
          <p:nvPr>
            <p:ph type="dt" sz="half" idx="10"/>
          </p:nvPr>
        </p:nvSpPr>
        <p:spPr/>
        <p:txBody>
          <a:bodyPr/>
          <a:lstStyle/>
          <a:p>
            <a:fld id="{04A7D516-6655-464F-9380-0705C62D3550}"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
        <p:nvSpPr>
          <p:cNvPr id="7" name="内容占位符 15"/>
          <p:cNvSpPr>
            <a:spLocks noGrp="1"/>
          </p:cNvSpPr>
          <p:nvPr>
            <p:ph sz="quarter" idx="17"/>
          </p:nvPr>
        </p:nvSpPr>
        <p:spPr>
          <a:xfrm>
            <a:off x="909569" y="1789044"/>
            <a:ext cx="10372863" cy="4403782"/>
          </a:xfrm>
          <a:prstGeom prst="rect">
            <a:avLst/>
          </a:prstGeom>
        </p:spPr>
        <p:txBody>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bg1"/>
                </a:solidFill>
                <a:latin typeface="微软雅黑" panose="020B0503020204020204" pitchFamily="34" charset="-122"/>
                <a:ea typeface="微软雅黑" panose="020B0503020204020204" pitchFamily="34" charset="-122"/>
              </a:defRPr>
            </a:lvl2pPr>
            <a:lvl3pPr marL="914400" indent="0">
              <a:buNone/>
              <a:defRPr sz="1600">
                <a:solidFill>
                  <a:schemeClr val="bg1"/>
                </a:solidFill>
                <a:latin typeface="微软雅黑" panose="020B0503020204020204" pitchFamily="34" charset="-122"/>
                <a:ea typeface="微软雅黑" panose="020B0503020204020204" pitchFamily="34" charset="-122"/>
              </a:defRPr>
            </a:lvl3pPr>
            <a:lvl4pPr marL="1371600" indent="0">
              <a:buNone/>
              <a:defRPr sz="1400">
                <a:solidFill>
                  <a:schemeClr val="bg1"/>
                </a:solidFill>
                <a:latin typeface="微软雅黑" panose="020B0503020204020204" pitchFamily="34" charset="-122"/>
                <a:ea typeface="微软雅黑" panose="020B0503020204020204" pitchFamily="34" charset="-122"/>
              </a:defRPr>
            </a:lvl4pPr>
            <a:lvl5pPr marL="1828800" indent="0">
              <a:buNone/>
              <a:defRPr sz="140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8" name="内容占位符 15"/>
          <p:cNvSpPr>
            <a:spLocks noGrp="1"/>
          </p:cNvSpPr>
          <p:nvPr>
            <p:ph sz="quarter" idx="18"/>
          </p:nvPr>
        </p:nvSpPr>
        <p:spPr>
          <a:xfrm>
            <a:off x="909568" y="798444"/>
            <a:ext cx="10372863" cy="747562"/>
          </a:xfrm>
          <a:prstGeom prst="rect">
            <a:avLst/>
          </a:prstGeom>
        </p:spPr>
        <p:txBody>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800">
                <a:solidFill>
                  <a:schemeClr val="bg1"/>
                </a:solidFill>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样式三：正文页-03">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42316" y="-27000"/>
            <a:ext cx="12276633" cy="6912000"/>
          </a:xfrm>
          <a:prstGeom prst="rect">
            <a:avLst/>
          </a:prstGeom>
        </p:spPr>
      </p:pic>
      <p:sp>
        <p:nvSpPr>
          <p:cNvPr id="4" name="日期占位符 3"/>
          <p:cNvSpPr>
            <a:spLocks noGrp="1"/>
          </p:cNvSpPr>
          <p:nvPr>
            <p:ph type="dt" sz="half" idx="10"/>
          </p:nvPr>
        </p:nvSpPr>
        <p:spPr/>
        <p:txBody>
          <a:bodyPr/>
          <a:lstStyle/>
          <a:p>
            <a:fld id="{6AA12F8B-81F9-8B4D-8D39-136B7B5485D9}"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5639" y="0"/>
            <a:ext cx="12180722" cy="6858000"/>
          </a:xfrm>
          <a:prstGeom prst="rect">
            <a:avLst/>
          </a:prstGeom>
        </p:spPr>
      </p:pic>
      <p:sp>
        <p:nvSpPr>
          <p:cNvPr id="4" name="日期占位符 3"/>
          <p:cNvSpPr>
            <a:spLocks noGrp="1"/>
          </p:cNvSpPr>
          <p:nvPr>
            <p:ph type="dt" sz="half" idx="10"/>
          </p:nvPr>
        </p:nvSpPr>
        <p:spPr/>
        <p:txBody>
          <a:bodyPr/>
          <a:lstStyle/>
          <a:p>
            <a:fld id="{F03EAC61-25B2-0447-9BA7-69A230A4686F}"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316EFB7-1C8C-5D44-928E-A8F783D019AF}" type="slidenum">
              <a:rPr kumimoji="1" lang="zh-CN" altLang="en-US" smtClean="0"/>
            </a:fld>
            <a:endParaRPr kumimoji="1" lang="zh-CN" altLang="en-US"/>
          </a:p>
        </p:txBody>
      </p:sp>
      <p:sp>
        <p:nvSpPr>
          <p:cNvPr id="10" name="文本占位符 13"/>
          <p:cNvSpPr>
            <a:spLocks noGrp="1"/>
          </p:cNvSpPr>
          <p:nvPr>
            <p:ph type="body" sz="quarter" idx="16"/>
          </p:nvPr>
        </p:nvSpPr>
        <p:spPr>
          <a:xfrm>
            <a:off x="267942" y="316314"/>
            <a:ext cx="7623175" cy="496742"/>
          </a:xfrm>
          <a:prstGeom prst="rect">
            <a:avLst/>
          </a:prstGeom>
        </p:spPr>
        <p:txBody>
          <a:bodyPr anchor="ctr"/>
          <a:lstStyle>
            <a:lvl1pPr marL="0" indent="0">
              <a:buNone/>
              <a:defRPr sz="2400" b="1">
                <a:solidFill>
                  <a:srgbClr val="6FB3B8"/>
                </a:solidFill>
                <a:latin typeface="微软雅黑" panose="020B0503020204020204" pitchFamily="34" charset="-122"/>
                <a:ea typeface="微软雅黑" panose="020B0503020204020204" pitchFamily="34" charset="-122"/>
              </a:defRPr>
            </a:lvl1pPr>
            <a:lvl2pPr marL="457200" indent="0">
              <a:buNone/>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zh-CN" altLang="en-US" dirty="0"/>
              <a:t>单击此处编辑母版文本样式</a:t>
            </a:r>
            <a:endParaRPr kumimoji="1" lang="zh-CN" altLang="en-US" dirty="0"/>
          </a:p>
        </p:txBody>
      </p:sp>
      <p:sp>
        <p:nvSpPr>
          <p:cNvPr id="12" name="图片占位符 2"/>
          <p:cNvSpPr>
            <a:spLocks noGrp="1"/>
          </p:cNvSpPr>
          <p:nvPr>
            <p:ph type="pic" sz="quarter" idx="13" hasCustomPrompt="1"/>
          </p:nvPr>
        </p:nvSpPr>
        <p:spPr>
          <a:xfrm>
            <a:off x="838200" y="2292695"/>
            <a:ext cx="3973997" cy="2782573"/>
          </a:xfrm>
          <a:prstGeom prst="rect">
            <a:avLst/>
          </a:prstGeom>
        </p:spPr>
        <p:txBody>
          <a:bodyPr anchor="ctr"/>
          <a:lstStyle>
            <a:lvl1pPr marL="0" indent="0" algn="ctr">
              <a:buNone/>
              <a:defRPr sz="1800">
                <a:latin typeface="微软雅黑" panose="020B0503020204020204" pitchFamily="34" charset="-122"/>
                <a:ea typeface="微软雅黑" panose="020B0503020204020204" pitchFamily="34" charset="-122"/>
              </a:defRPr>
            </a:lvl1pPr>
          </a:lstStyle>
          <a:p>
            <a:r>
              <a:rPr kumimoji="1" lang="zh-CN" altLang="en-US" dirty="0"/>
              <a:t>图片</a:t>
            </a:r>
            <a:endParaRPr kumimoji="1" lang="zh-CN" altLang="en-US" dirty="0"/>
          </a:p>
        </p:txBody>
      </p:sp>
      <p:sp>
        <p:nvSpPr>
          <p:cNvPr id="13" name="内容占位符 15"/>
          <p:cNvSpPr>
            <a:spLocks noGrp="1"/>
          </p:cNvSpPr>
          <p:nvPr>
            <p:ph sz="quarter" idx="17"/>
          </p:nvPr>
        </p:nvSpPr>
        <p:spPr>
          <a:xfrm>
            <a:off x="5257800" y="2292694"/>
            <a:ext cx="6096000" cy="2782573"/>
          </a:xfrm>
          <a:prstGeom prst="rect">
            <a:avLst/>
          </a:prstGeom>
        </p:spPr>
        <p:txBody>
          <a:bodyPr/>
          <a:lstStyle>
            <a:lvl1pPr marL="0" indent="0">
              <a:buNone/>
              <a:defRPr sz="20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lumMod val="85000"/>
                    <a:lumOff val="15000"/>
                  </a:schemeClr>
                </a:solidFill>
                <a:latin typeface="微软雅黑" panose="020B0503020204020204" pitchFamily="34" charset="-122"/>
                <a:ea typeface="微软雅黑" panose="020B0503020204020204" pitchFamily="34" charset="-122"/>
              </a:defRPr>
            </a:lvl2pPr>
            <a:lvl3pPr marL="914400" indent="0">
              <a:buNone/>
              <a:defRPr sz="1600">
                <a:solidFill>
                  <a:schemeClr val="tx1">
                    <a:lumMod val="85000"/>
                    <a:lumOff val="15000"/>
                  </a:schemeClr>
                </a:solidFill>
                <a:latin typeface="微软雅黑" panose="020B0503020204020204" pitchFamily="34" charset="-122"/>
                <a:ea typeface="微软雅黑" panose="020B0503020204020204" pitchFamily="34" charset="-122"/>
              </a:defRPr>
            </a:lvl3pPr>
            <a:lvl4pPr marL="1371600" indent="0">
              <a:buNone/>
              <a:defRPr sz="1400">
                <a:solidFill>
                  <a:schemeClr val="tx1">
                    <a:lumMod val="85000"/>
                    <a:lumOff val="15000"/>
                  </a:schemeClr>
                </a:solidFill>
                <a:latin typeface="微软雅黑" panose="020B0503020204020204" pitchFamily="34" charset="-122"/>
                <a:ea typeface="微软雅黑" panose="020B0503020204020204" pitchFamily="34" charset="-122"/>
              </a:defRPr>
            </a:lvl4pPr>
            <a:lvl5pPr marL="1828800" indent="0">
              <a:buNone/>
              <a:defRPr sz="1400">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15" name="矩形 14"/>
          <p:cNvSpPr/>
          <p:nvPr userDrawn="1"/>
        </p:nvSpPr>
        <p:spPr>
          <a:xfrm>
            <a:off x="-566530" y="0"/>
            <a:ext cx="387626" cy="387626"/>
          </a:xfrm>
          <a:prstGeom prst="rect">
            <a:avLst/>
          </a:prstGeom>
          <a:solidFill>
            <a:srgbClr val="00B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B3B8"/>
              </a:solidFill>
            </a:endParaRPr>
          </a:p>
        </p:txBody>
      </p:sp>
      <p:sp>
        <p:nvSpPr>
          <p:cNvPr id="16" name="矩形 15"/>
          <p:cNvSpPr/>
          <p:nvPr userDrawn="1"/>
        </p:nvSpPr>
        <p:spPr>
          <a:xfrm>
            <a:off x="-566530" y="500270"/>
            <a:ext cx="387626" cy="387626"/>
          </a:xfrm>
          <a:prstGeom prst="rect">
            <a:avLst/>
          </a:prstGeom>
          <a:solidFill>
            <a:srgbClr val="006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38992"/>
              </a:solidFill>
            </a:endParaRPr>
          </a:p>
        </p:txBody>
      </p:sp>
      <p:sp>
        <p:nvSpPr>
          <p:cNvPr id="18" name="矩形 17"/>
          <p:cNvSpPr/>
          <p:nvPr userDrawn="1"/>
        </p:nvSpPr>
        <p:spPr>
          <a:xfrm>
            <a:off x="-566530" y="1500810"/>
            <a:ext cx="387626" cy="3876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95000"/>
                </a:schemeClr>
              </a:solidFill>
            </a:endParaRPr>
          </a:p>
        </p:txBody>
      </p:sp>
      <p:sp>
        <p:nvSpPr>
          <p:cNvPr id="20" name="矩形 19"/>
          <p:cNvSpPr/>
          <p:nvPr userDrawn="1"/>
        </p:nvSpPr>
        <p:spPr>
          <a:xfrm>
            <a:off x="-566530" y="1000540"/>
            <a:ext cx="387626" cy="38762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pic>
        <p:nvPicPr>
          <p:cNvPr id="21" name="图片 20"/>
          <p:cNvPicPr>
            <a:picLocks noChangeAspect="1"/>
          </p:cNvPicPr>
          <p:nvPr userDrawn="1"/>
        </p:nvPicPr>
        <p:blipFill>
          <a:blip r:embed="rId2"/>
          <a:stretch>
            <a:fillRect/>
          </a:stretch>
        </p:blipFill>
        <p:spPr>
          <a:xfrm>
            <a:off x="2467" y="0"/>
            <a:ext cx="12187066" cy="6858000"/>
          </a:xfrm>
          <a:prstGeom prst="rect">
            <a:avLst/>
          </a:prstGeom>
        </p:spPr>
      </p:pic>
      <p:sp>
        <p:nvSpPr>
          <p:cNvPr id="11" name="文本占位符 2"/>
          <p:cNvSpPr>
            <a:spLocks noGrp="1"/>
          </p:cNvSpPr>
          <p:nvPr>
            <p:ph type="body" sz="quarter" idx="13"/>
          </p:nvPr>
        </p:nvSpPr>
        <p:spPr>
          <a:xfrm>
            <a:off x="838199" y="2118049"/>
            <a:ext cx="10515599" cy="1528424"/>
          </a:xfrm>
          <a:prstGeom prst="rect">
            <a:avLst/>
          </a:prstGeom>
        </p:spPr>
        <p:txBody>
          <a:bodyPr/>
          <a:lstStyle>
            <a:lvl1pPr marL="0" indent="0">
              <a:lnSpc>
                <a:spcPct val="100000"/>
              </a:lnSpc>
              <a:buNone/>
              <a:defRPr sz="3600" b="1" i="0">
                <a:solidFill>
                  <a:schemeClr val="bg1"/>
                </a:solidFill>
                <a:latin typeface="微软雅黑" panose="020B0503020204020204" pitchFamily="34" charset="-122"/>
                <a:ea typeface="微软雅黑" panose="020B0503020204020204" pitchFamily="34" charset="-122"/>
              </a:defRPr>
            </a:lvl1pPr>
            <a:lvl2pPr marL="457200" indent="0">
              <a:lnSpc>
                <a:spcPct val="100000"/>
              </a:lnSpc>
              <a:buNone/>
              <a:defRPr sz="3200" b="1" i="0">
                <a:solidFill>
                  <a:schemeClr val="bg1"/>
                </a:solidFill>
                <a:latin typeface="微软雅黑" panose="020B0503020204020204" pitchFamily="34" charset="-122"/>
                <a:ea typeface="微软雅黑" panose="020B0503020204020204" pitchFamily="34" charset="-122"/>
              </a:defRPr>
            </a:lvl2pPr>
            <a:lvl3pPr marL="914400" indent="0">
              <a:buNone/>
              <a:defRPr b="1" i="0">
                <a:solidFill>
                  <a:schemeClr val="bg1"/>
                </a:solidFill>
                <a:latin typeface="微软雅黑" panose="020B0503020204020204" pitchFamily="34" charset="-122"/>
                <a:ea typeface="微软雅黑" panose="020B0503020204020204" pitchFamily="34" charset="-122"/>
              </a:defRPr>
            </a:lvl3pPr>
            <a:lvl4pPr marL="1371600" indent="0">
              <a:buNone/>
              <a:defRPr b="1" i="0">
                <a:solidFill>
                  <a:schemeClr val="bg1"/>
                </a:solidFill>
                <a:latin typeface="微软雅黑" panose="020B0503020204020204" pitchFamily="34" charset="-122"/>
                <a:ea typeface="微软雅黑" panose="020B0503020204020204" pitchFamily="34" charset="-122"/>
              </a:defRPr>
            </a:lvl4pPr>
            <a:lvl5pPr marL="1828800" indent="0">
              <a:buNone/>
              <a:defRPr b="1" i="0">
                <a:solidFill>
                  <a:schemeClr val="bg1"/>
                </a:solidFill>
                <a:latin typeface="微软雅黑" panose="020B0503020204020204" pitchFamily="34" charset="-122"/>
                <a:ea typeface="微软雅黑" panose="020B0503020204020204" pitchFamily="3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p:txBody>
      </p:sp>
      <p:sp>
        <p:nvSpPr>
          <p:cNvPr id="12" name="文本占位符 9"/>
          <p:cNvSpPr>
            <a:spLocks noGrp="1"/>
          </p:cNvSpPr>
          <p:nvPr>
            <p:ph type="body" sz="quarter" idx="14"/>
          </p:nvPr>
        </p:nvSpPr>
        <p:spPr>
          <a:xfrm>
            <a:off x="838200" y="3809998"/>
            <a:ext cx="10515600" cy="497958"/>
          </a:xfrm>
          <a:prstGeom prst="rect">
            <a:avLst/>
          </a:prstGeom>
        </p:spPr>
        <p:txBody>
          <a:bodyPr anchor="ctr"/>
          <a:lstStyle>
            <a:lvl1pPr marL="0" indent="0">
              <a:lnSpc>
                <a:spcPct val="100000"/>
              </a:lnSpc>
              <a:buNone/>
              <a:defRPr sz="2400">
                <a:solidFill>
                  <a:srgbClr val="10D7E1"/>
                </a:solidFill>
                <a:latin typeface="微软雅黑" panose="020B0503020204020204" pitchFamily="34" charset="-122"/>
                <a:ea typeface="微软雅黑" panose="020B0503020204020204" pitchFamily="34" charset="-122"/>
              </a:defRPr>
            </a:lvl1pPr>
            <a:lvl2pPr>
              <a:defRPr sz="2000">
                <a:solidFill>
                  <a:schemeClr val="bg1"/>
                </a:solidFill>
                <a:latin typeface="微软雅黑" panose="020B0503020204020204" pitchFamily="34" charset="-122"/>
                <a:ea typeface="微软雅黑" panose="020B0503020204020204" pitchFamily="34" charset="-122"/>
              </a:defRPr>
            </a:lvl2pPr>
            <a:lvl3pPr>
              <a:defRPr sz="1800">
                <a:solidFill>
                  <a:schemeClr val="bg1"/>
                </a:solidFill>
                <a:latin typeface="微软雅黑" panose="020B0503020204020204" pitchFamily="34" charset="-122"/>
                <a:ea typeface="微软雅黑" panose="020B0503020204020204" pitchFamily="34" charset="-122"/>
              </a:defRPr>
            </a:lvl3pPr>
            <a:lvl4pPr>
              <a:defRPr sz="1600">
                <a:solidFill>
                  <a:schemeClr val="bg1"/>
                </a:solidFill>
                <a:latin typeface="微软雅黑" panose="020B0503020204020204" pitchFamily="34" charset="-122"/>
                <a:ea typeface="微软雅黑" panose="020B0503020204020204" pitchFamily="34" charset="-122"/>
              </a:defRPr>
            </a:lvl4pPr>
            <a:lvl5pPr>
              <a:defRPr sz="1600">
                <a:solidFill>
                  <a:schemeClr val="bg1"/>
                </a:solidFill>
                <a:latin typeface="微软雅黑" panose="020B0503020204020204" pitchFamily="34" charset="-122"/>
                <a:ea typeface="微软雅黑" panose="020B0503020204020204" pitchFamily="34" charset="-122"/>
              </a:defRPr>
            </a:lvl5pPr>
          </a:lstStyle>
          <a:p>
            <a:pPr lvl="0"/>
            <a:r>
              <a:rPr kumimoji="1" lang="zh-CN" altLang="en-US" dirty="0"/>
              <a:t>单击此处编辑母版文本样式</a:t>
            </a:r>
            <a:endParaRPr kumimoji="1" lang="zh-CN" altLang="en-US" dirty="0"/>
          </a:p>
        </p:txBody>
      </p:sp>
      <p:sp>
        <p:nvSpPr>
          <p:cNvPr id="17" name="日期占位符 16"/>
          <p:cNvSpPr>
            <a:spLocks noGrp="1"/>
          </p:cNvSpPr>
          <p:nvPr>
            <p:ph type="dt" sz="half" idx="15"/>
          </p:nvPr>
        </p:nvSpPr>
        <p:spPr/>
        <p:txBody>
          <a:bodyPr/>
          <a:lstStyle/>
          <a:p>
            <a:fld id="{206A508F-BDCC-D54A-A64E-ADCF322D2731}" type="datetime1">
              <a:rPr kumimoji="1" lang="zh-CN" altLang="en-US" smtClean="0"/>
            </a:fld>
            <a:endParaRPr kumimoji="1" lang="zh-CN" altLang="en-US"/>
          </a:p>
        </p:txBody>
      </p:sp>
      <p:sp>
        <p:nvSpPr>
          <p:cNvPr id="18" name="页脚占位符 17"/>
          <p:cNvSpPr>
            <a:spLocks noGrp="1"/>
          </p:cNvSpPr>
          <p:nvPr>
            <p:ph type="ftr" sz="quarter" idx="16"/>
          </p:nvPr>
        </p:nvSpPr>
        <p:spPr>
          <a:xfrm>
            <a:off x="4038600" y="6356350"/>
            <a:ext cx="4114800" cy="365125"/>
          </a:xfrm>
        </p:spPr>
        <p:txBody>
          <a:bodyPr/>
          <a:lstStyle/>
          <a:p>
            <a:endParaRPr kumimoji="1" lang="zh-CN" altLang="en-US"/>
          </a:p>
        </p:txBody>
      </p:sp>
      <p:sp>
        <p:nvSpPr>
          <p:cNvPr id="19" name="灯片编号占位符 18"/>
          <p:cNvSpPr>
            <a:spLocks noGrp="1"/>
          </p:cNvSpPr>
          <p:nvPr>
            <p:ph type="sldNum" sz="quarter" idx="17"/>
          </p:nvPr>
        </p:nvSpPr>
        <p:spPr/>
        <p:txBody>
          <a:bodyPr/>
          <a:lstStyle/>
          <a:p>
            <a:fld id="{9316EFB7-1C8C-5D44-928E-A8F783D019AF}" type="slidenum">
              <a:rPr kumimoji="1" lang="zh-CN" altLang="en-US" smtClean="0"/>
            </a:fld>
            <a:endParaRPr kumimoji="1" lang="zh-CN" altLang="en-US"/>
          </a:p>
        </p:txBody>
      </p:sp>
      <p:sp>
        <p:nvSpPr>
          <p:cNvPr id="13" name="矩形 12"/>
          <p:cNvSpPr/>
          <p:nvPr userDrawn="1"/>
        </p:nvSpPr>
        <p:spPr>
          <a:xfrm>
            <a:off x="-566530" y="468132"/>
            <a:ext cx="387626" cy="387626"/>
          </a:xfrm>
          <a:prstGeom prst="rect">
            <a:avLst/>
          </a:prstGeom>
          <a:solidFill>
            <a:srgbClr val="0D9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B3B8"/>
              </a:solidFill>
            </a:endParaRPr>
          </a:p>
        </p:txBody>
      </p:sp>
      <p:sp>
        <p:nvSpPr>
          <p:cNvPr id="22" name="矩形 21"/>
          <p:cNvSpPr/>
          <p:nvPr userDrawn="1"/>
        </p:nvSpPr>
        <p:spPr>
          <a:xfrm>
            <a:off x="-566530" y="1460390"/>
            <a:ext cx="387626" cy="387626"/>
          </a:xfrm>
          <a:prstGeom prst="rect">
            <a:avLst/>
          </a:prstGeom>
          <a:solidFill>
            <a:srgbClr val="1C7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2656A"/>
              </a:solidFill>
            </a:endParaRPr>
          </a:p>
        </p:txBody>
      </p:sp>
      <p:sp>
        <p:nvSpPr>
          <p:cNvPr id="23" name="矩形 22"/>
          <p:cNvSpPr/>
          <p:nvPr userDrawn="1"/>
        </p:nvSpPr>
        <p:spPr>
          <a:xfrm>
            <a:off x="-566530" y="3920330"/>
            <a:ext cx="387626" cy="387626"/>
          </a:xfrm>
          <a:prstGeom prst="rect">
            <a:avLst/>
          </a:prstGeom>
          <a:solidFill>
            <a:srgbClr val="C1C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95000"/>
                </a:schemeClr>
              </a:solidFill>
            </a:endParaRPr>
          </a:p>
        </p:txBody>
      </p:sp>
      <p:sp>
        <p:nvSpPr>
          <p:cNvPr id="24" name="矩形 23"/>
          <p:cNvSpPr/>
          <p:nvPr userDrawn="1"/>
        </p:nvSpPr>
        <p:spPr>
          <a:xfrm>
            <a:off x="-566530" y="3428342"/>
            <a:ext cx="387626" cy="387626"/>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a:off x="-576469" y="2936354"/>
            <a:ext cx="387626" cy="38762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95000"/>
                </a:schemeClr>
              </a:solidFill>
            </a:endParaRPr>
          </a:p>
        </p:txBody>
      </p:sp>
      <p:sp>
        <p:nvSpPr>
          <p:cNvPr id="26" name="矩形 25"/>
          <p:cNvSpPr/>
          <p:nvPr userDrawn="1"/>
        </p:nvSpPr>
        <p:spPr>
          <a:xfrm>
            <a:off x="-576469" y="2444366"/>
            <a:ext cx="387626" cy="387626"/>
          </a:xfrm>
          <a:prstGeom prst="rect">
            <a:avLst/>
          </a:prstGeom>
          <a:solidFill>
            <a:srgbClr val="253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a:off x="-566530" y="968402"/>
            <a:ext cx="387626" cy="387626"/>
          </a:xfrm>
          <a:prstGeom prst="rect">
            <a:avLst/>
          </a:prstGeom>
          <a:solidFill>
            <a:srgbClr val="026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B3B8"/>
              </a:solidFill>
            </a:endParaRPr>
          </a:p>
        </p:txBody>
      </p:sp>
      <p:sp>
        <p:nvSpPr>
          <p:cNvPr id="28" name="矩形 27"/>
          <p:cNvSpPr/>
          <p:nvPr userDrawn="1"/>
        </p:nvSpPr>
        <p:spPr>
          <a:xfrm>
            <a:off x="-566530" y="1952378"/>
            <a:ext cx="387626" cy="387626"/>
          </a:xfrm>
          <a:prstGeom prst="rect">
            <a:avLst/>
          </a:prstGeom>
          <a:solidFill>
            <a:srgbClr val="1857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38992"/>
              </a:solidFill>
            </a:endParaRPr>
          </a:p>
        </p:txBody>
      </p:sp>
      <p:sp>
        <p:nvSpPr>
          <p:cNvPr id="29" name="矩形 28"/>
          <p:cNvSpPr/>
          <p:nvPr userDrawn="1"/>
        </p:nvSpPr>
        <p:spPr>
          <a:xfrm>
            <a:off x="-566530" y="-26176"/>
            <a:ext cx="387626" cy="387626"/>
          </a:xfrm>
          <a:prstGeom prst="rect">
            <a:avLst/>
          </a:prstGeom>
          <a:solidFill>
            <a:srgbClr val="10D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B3B8"/>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样式一：正文页-01">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a:off x="-42316" y="-27000"/>
            <a:ext cx="12276633" cy="6912000"/>
          </a:xfrm>
          <a:prstGeom prst="rect">
            <a:avLst/>
          </a:prstGeom>
        </p:spPr>
      </p:pic>
      <p:sp>
        <p:nvSpPr>
          <p:cNvPr id="7" name="图片占位符 2"/>
          <p:cNvSpPr>
            <a:spLocks noGrp="1"/>
          </p:cNvSpPr>
          <p:nvPr>
            <p:ph type="pic" sz="quarter" idx="13" hasCustomPrompt="1"/>
          </p:nvPr>
        </p:nvSpPr>
        <p:spPr>
          <a:xfrm>
            <a:off x="838200" y="2292695"/>
            <a:ext cx="3973997" cy="2782573"/>
          </a:xfrm>
          <a:prstGeom prst="rect">
            <a:avLst/>
          </a:prstGeom>
        </p:spPr>
        <p:txBody>
          <a:bodyPr anchor="ctr"/>
          <a:lstStyle>
            <a:lvl1pPr marL="0" indent="0" algn="ctr">
              <a:buNone/>
              <a:defRPr sz="1800">
                <a:latin typeface="微软雅黑" panose="020B0503020204020204" pitchFamily="34" charset="-122"/>
                <a:ea typeface="微软雅黑" panose="020B0503020204020204" pitchFamily="34" charset="-122"/>
              </a:defRPr>
            </a:lvl1pPr>
          </a:lstStyle>
          <a:p>
            <a:r>
              <a:rPr kumimoji="1" lang="zh-CN" altLang="en-US"/>
              <a:t>图片</a:t>
            </a:r>
            <a:endParaRPr kumimoji="1" lang="zh-CN" altLang="en-US"/>
          </a:p>
        </p:txBody>
      </p:sp>
      <p:sp>
        <p:nvSpPr>
          <p:cNvPr id="8" name="文本占位符 13"/>
          <p:cNvSpPr>
            <a:spLocks noGrp="1"/>
          </p:cNvSpPr>
          <p:nvPr>
            <p:ph type="body" sz="quarter" idx="16"/>
          </p:nvPr>
        </p:nvSpPr>
        <p:spPr>
          <a:xfrm>
            <a:off x="267942" y="214714"/>
            <a:ext cx="7623175" cy="496742"/>
          </a:xfrm>
          <a:prstGeom prst="rect">
            <a:avLst/>
          </a:prstGeom>
        </p:spPr>
        <p:txBody>
          <a:bodyPr anchor="ctr"/>
          <a:lstStyle>
            <a:lvl1pPr marL="0" indent="0">
              <a:buNone/>
              <a:defRPr sz="2400" b="1">
                <a:solidFill>
                  <a:schemeClr val="bg1"/>
                </a:solidFill>
                <a:latin typeface="微软雅黑" panose="020B0503020204020204" pitchFamily="34" charset="-122"/>
                <a:ea typeface="微软雅黑" panose="020B0503020204020204" pitchFamily="34" charset="-122"/>
              </a:defRPr>
            </a:lvl1pPr>
            <a:lvl2pPr marL="457200" indent="0">
              <a:buNone/>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kumimoji="1" lang="zh-CN" altLang="en-US"/>
              <a:t>单击此处编辑母版文本样式</a:t>
            </a:r>
            <a:endParaRPr kumimoji="1" lang="zh-CN" altLang="en-US"/>
          </a:p>
        </p:txBody>
      </p:sp>
      <p:sp>
        <p:nvSpPr>
          <p:cNvPr id="9" name="内容占位符 15"/>
          <p:cNvSpPr>
            <a:spLocks noGrp="1"/>
          </p:cNvSpPr>
          <p:nvPr>
            <p:ph sz="quarter" idx="17"/>
          </p:nvPr>
        </p:nvSpPr>
        <p:spPr>
          <a:xfrm>
            <a:off x="5257800" y="2292694"/>
            <a:ext cx="6096000" cy="2782573"/>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2" name="日期占位符 1"/>
          <p:cNvSpPr>
            <a:spLocks noGrp="1"/>
          </p:cNvSpPr>
          <p:nvPr>
            <p:ph type="dt" sz="half" idx="18"/>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19"/>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样式一：正文页-02">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45513" y="-27000"/>
            <a:ext cx="12283027" cy="6912000"/>
          </a:xfrm>
          <a:prstGeom prst="rect">
            <a:avLst/>
          </a:prstGeom>
        </p:spPr>
      </p:pic>
      <p:sp>
        <p:nvSpPr>
          <p:cNvPr id="7" name="内容占位符 15"/>
          <p:cNvSpPr>
            <a:spLocks noGrp="1"/>
          </p:cNvSpPr>
          <p:nvPr>
            <p:ph sz="quarter" idx="17"/>
          </p:nvPr>
        </p:nvSpPr>
        <p:spPr>
          <a:xfrm>
            <a:off x="909569" y="1789044"/>
            <a:ext cx="10372863" cy="440378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9" name="内容占位符 15"/>
          <p:cNvSpPr>
            <a:spLocks noGrp="1"/>
          </p:cNvSpPr>
          <p:nvPr>
            <p:ph sz="quarter" idx="18"/>
          </p:nvPr>
        </p:nvSpPr>
        <p:spPr>
          <a:xfrm>
            <a:off x="909568" y="798444"/>
            <a:ext cx="10372863" cy="747562"/>
          </a:xfrm>
          <a:prstGeom prst="rect">
            <a:avLst/>
          </a:prstGeo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
        <p:nvSpPr>
          <p:cNvPr id="2" name="日期占位符 1"/>
          <p:cNvSpPr>
            <a:spLocks noGrp="1"/>
          </p:cNvSpPr>
          <p:nvPr>
            <p:ph type="dt" sz="half" idx="19"/>
          </p:nvPr>
        </p:nvSpPr>
        <p:spPr/>
        <p:txBody>
          <a:bodyPr/>
          <a:lstStyle/>
          <a:p>
            <a:fld id="{78D961E3-675C-2948-9A9B-231C5A738B2D}" type="datetime1">
              <a:rPr kumimoji="1" lang="zh-CN" altLang="en-US" smtClean="0"/>
            </a:fld>
            <a:endParaRPr kumimoji="1" lang="zh-CN" altLang="en-US"/>
          </a:p>
        </p:txBody>
      </p:sp>
      <p:sp>
        <p:nvSpPr>
          <p:cNvPr id="3" name="灯片编号占位符 2"/>
          <p:cNvSpPr>
            <a:spLocks noGrp="1"/>
          </p:cNvSpPr>
          <p:nvPr>
            <p:ph type="sldNum" sz="quarter" idx="20"/>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样式一：正文页-03">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42316" y="-27000"/>
            <a:ext cx="12276633" cy="6912000"/>
          </a:xfrm>
          <a:prstGeom prst="rect">
            <a:avLst/>
          </a:prstGeom>
        </p:spPr>
      </p:pic>
      <p:sp>
        <p:nvSpPr>
          <p:cNvPr id="4" name="日期占位符 3"/>
          <p:cNvSpPr>
            <a:spLocks noGrp="1"/>
          </p:cNvSpPr>
          <p:nvPr>
            <p:ph type="dt" sz="half" idx="10"/>
          </p:nvPr>
        </p:nvSpPr>
        <p:spPr/>
        <p:txBody>
          <a:bodyPr/>
          <a:lstStyle/>
          <a:p>
            <a:fld id="{FCB43A2B-B9AA-CD44-900C-94F1F27F3DC3}"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样式二：封面页-01">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45513" y="-27000"/>
            <a:ext cx="12283027" cy="6912000"/>
          </a:xfrm>
          <a:prstGeom prst="rect">
            <a:avLst/>
          </a:prstGeom>
        </p:spPr>
      </p:pic>
      <p:sp>
        <p:nvSpPr>
          <p:cNvPr id="4" name="日期占位符 3"/>
          <p:cNvSpPr>
            <a:spLocks noGrp="1"/>
          </p:cNvSpPr>
          <p:nvPr>
            <p:ph type="dt" sz="half" idx="10"/>
          </p:nvPr>
        </p:nvSpPr>
        <p:spPr/>
        <p:txBody>
          <a:bodyPr/>
          <a:lstStyle/>
          <a:p>
            <a:fld id="{6F4B8F43-8498-7E42-B905-1E70A988CFAA}" type="datetime1">
              <a:rPr kumimoji="1" lang="zh-CN" altLang="en-US" smtClean="0"/>
            </a:fld>
            <a:endParaRPr kumimoji="1" lang="zh-CN" altLang="en-US"/>
          </a:p>
        </p:txBody>
      </p:sp>
      <p:sp>
        <p:nvSpPr>
          <p:cNvPr id="6" name="灯片编号占位符 5"/>
          <p:cNvSpPr>
            <a:spLocks noGrp="1"/>
          </p:cNvSpPr>
          <p:nvPr>
            <p:ph type="sldNum" sz="quarter" idx="12"/>
          </p:nvPr>
        </p:nvSpPr>
        <p:spPr/>
        <p:txBody>
          <a:bodyPr/>
          <a:lstStyle/>
          <a:p>
            <a:fld id="{1C93FE00-0B4C-AF40-8F57-0F2E12FDE392}" type="slidenum">
              <a:rPr kumimoji="1" lang="zh-CN" altLang="en-US" smtClean="0"/>
            </a:fld>
            <a:endParaRPr kumimoji="1" lang="zh-CN" altLang="en-US"/>
          </a:p>
        </p:txBody>
      </p:sp>
      <p:sp>
        <p:nvSpPr>
          <p:cNvPr id="3" name="文本占位符 2"/>
          <p:cNvSpPr>
            <a:spLocks noGrp="1"/>
          </p:cNvSpPr>
          <p:nvPr>
            <p:ph type="body" sz="quarter" idx="13"/>
          </p:nvPr>
        </p:nvSpPr>
        <p:spPr>
          <a:xfrm>
            <a:off x="838199" y="2118049"/>
            <a:ext cx="10515599" cy="1528424"/>
          </a:xfrm>
          <a:prstGeom prst="rect">
            <a:avLst/>
          </a:prstGeom>
        </p:spPr>
        <p:txBody>
          <a:bodyPr/>
          <a:lstStyle>
            <a:lvl1pPr marL="0" indent="0">
              <a:lnSpc>
                <a:spcPct val="100000"/>
              </a:lnSpc>
              <a:buNone/>
              <a:defRPr sz="3600" b="1" i="0">
                <a:solidFill>
                  <a:schemeClr val="bg1"/>
                </a:solidFill>
                <a:latin typeface="微软雅黑" panose="020B0503020204020204" pitchFamily="34" charset="-122"/>
                <a:ea typeface="微软雅黑" panose="020B0503020204020204" pitchFamily="34" charset="-122"/>
              </a:defRPr>
            </a:lvl1pPr>
            <a:lvl2pPr marL="457200" indent="0">
              <a:lnSpc>
                <a:spcPct val="100000"/>
              </a:lnSpc>
              <a:buNone/>
              <a:defRPr sz="3200" b="1" i="0">
                <a:solidFill>
                  <a:schemeClr val="bg1"/>
                </a:solidFill>
                <a:latin typeface="微软雅黑" panose="020B0503020204020204" pitchFamily="34" charset="-122"/>
                <a:ea typeface="微软雅黑" panose="020B0503020204020204" pitchFamily="34" charset="-122"/>
              </a:defRPr>
            </a:lvl2pPr>
            <a:lvl3pPr marL="914400" indent="0">
              <a:buNone/>
              <a:defRPr b="1" i="0">
                <a:solidFill>
                  <a:schemeClr val="bg1"/>
                </a:solidFill>
                <a:latin typeface="微软雅黑" panose="020B0503020204020204" pitchFamily="34" charset="-122"/>
                <a:ea typeface="微软雅黑" panose="020B0503020204020204" pitchFamily="34" charset="-122"/>
              </a:defRPr>
            </a:lvl3pPr>
            <a:lvl4pPr marL="1371600" indent="0">
              <a:buNone/>
              <a:defRPr b="1" i="0">
                <a:solidFill>
                  <a:schemeClr val="bg1"/>
                </a:solidFill>
                <a:latin typeface="微软雅黑" panose="020B0503020204020204" pitchFamily="34" charset="-122"/>
                <a:ea typeface="微软雅黑" panose="020B0503020204020204" pitchFamily="34" charset="-122"/>
              </a:defRPr>
            </a:lvl4pPr>
            <a:lvl5pPr marL="1828800" indent="0">
              <a:buNone/>
              <a:defRPr b="1" i="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p:txBody>
      </p:sp>
      <p:sp>
        <p:nvSpPr>
          <p:cNvPr id="10" name="文本占位符 9"/>
          <p:cNvSpPr>
            <a:spLocks noGrp="1"/>
          </p:cNvSpPr>
          <p:nvPr>
            <p:ph type="body" sz="quarter" idx="14"/>
          </p:nvPr>
        </p:nvSpPr>
        <p:spPr>
          <a:xfrm>
            <a:off x="838200" y="3809998"/>
            <a:ext cx="10515600" cy="497958"/>
          </a:xfrm>
          <a:prstGeom prst="rect">
            <a:avLst/>
          </a:prstGeom>
        </p:spPr>
        <p:txBody>
          <a:bodyPr anchor="ctr"/>
          <a:lstStyle>
            <a:lvl1pPr marL="0" indent="0">
              <a:lnSpc>
                <a:spcPct val="100000"/>
              </a:lnSpc>
              <a:buNone/>
              <a:defRPr sz="2400">
                <a:solidFill>
                  <a:schemeClr val="bg1"/>
                </a:solidFill>
                <a:latin typeface="微软雅黑" panose="020B0503020204020204" pitchFamily="34" charset="-122"/>
                <a:ea typeface="微软雅黑" panose="020B0503020204020204" pitchFamily="34" charset="-122"/>
              </a:defRPr>
            </a:lvl1pPr>
            <a:lvl2pPr>
              <a:defRPr sz="2000">
                <a:solidFill>
                  <a:schemeClr val="bg1"/>
                </a:solidFill>
                <a:latin typeface="微软雅黑" panose="020B0503020204020204" pitchFamily="34" charset="-122"/>
                <a:ea typeface="微软雅黑" panose="020B0503020204020204" pitchFamily="34" charset="-122"/>
              </a:defRPr>
            </a:lvl2pPr>
            <a:lvl3pPr>
              <a:defRPr sz="1800">
                <a:solidFill>
                  <a:schemeClr val="bg1"/>
                </a:solidFill>
                <a:latin typeface="微软雅黑" panose="020B0503020204020204" pitchFamily="34" charset="-122"/>
                <a:ea typeface="微软雅黑" panose="020B0503020204020204" pitchFamily="34" charset="-122"/>
              </a:defRPr>
            </a:lvl3pPr>
            <a:lvl4pPr>
              <a:defRPr sz="1600">
                <a:solidFill>
                  <a:schemeClr val="bg1"/>
                </a:solidFill>
                <a:latin typeface="微软雅黑" panose="020B0503020204020204" pitchFamily="34" charset="-122"/>
                <a:ea typeface="微软雅黑" panose="020B0503020204020204" pitchFamily="34" charset="-122"/>
              </a:defRPr>
            </a:lvl4pPr>
            <a:lvl5pPr>
              <a:defRPr sz="1600">
                <a:solidFill>
                  <a:schemeClr val="bg1"/>
                </a:solidFill>
                <a:latin typeface="微软雅黑" panose="020B0503020204020204" pitchFamily="34" charset="-122"/>
                <a:ea typeface="微软雅黑" panose="020B0503020204020204" pitchFamily="34" charset="-122"/>
              </a:defRPr>
            </a:lvl5pPr>
          </a:lstStyle>
          <a:p>
            <a:pPr lvl="0"/>
            <a:r>
              <a:rPr kumimoji="1" lang="zh-CN" altLang="en-US"/>
              <a:t>单击此处编辑母版文本样式</a:t>
            </a:r>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样式二：封面页-02">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2"/>
          <a:stretch>
            <a:fillRect/>
          </a:stretch>
        </p:blipFill>
        <p:spPr>
          <a:xfrm>
            <a:off x="-45513" y="-27000"/>
            <a:ext cx="12283027" cy="6912000"/>
          </a:xfrm>
          <a:prstGeom prst="rect">
            <a:avLst/>
          </a:prstGeom>
        </p:spPr>
      </p:pic>
      <p:sp>
        <p:nvSpPr>
          <p:cNvPr id="3" name="文本占位符 2"/>
          <p:cNvSpPr>
            <a:spLocks noGrp="1"/>
          </p:cNvSpPr>
          <p:nvPr>
            <p:ph type="body" sz="quarter" idx="13"/>
          </p:nvPr>
        </p:nvSpPr>
        <p:spPr>
          <a:xfrm>
            <a:off x="561241" y="5456238"/>
            <a:ext cx="8811359" cy="900112"/>
          </a:xfrm>
          <a:prstGeom prst="rect">
            <a:avLst/>
          </a:prstGeom>
        </p:spPr>
        <p:txBody>
          <a:bodyPr anchor="ctr"/>
          <a:lstStyle>
            <a:lvl1pPr marL="0" indent="0">
              <a:buNone/>
              <a:defRPr sz="3200" b="1">
                <a:solidFill>
                  <a:schemeClr val="bg1"/>
                </a:solidFill>
                <a:latin typeface="微软雅黑" panose="020B0503020204020204" pitchFamily="34" charset="-122"/>
                <a:ea typeface="微软雅黑" panose="020B0503020204020204" pitchFamily="34" charset="-122"/>
              </a:defRPr>
            </a:lvl1pPr>
            <a:lvl2pPr marL="457200" indent="0">
              <a:buNone/>
              <a:defRPr/>
            </a:lvl2pPr>
          </a:lstStyle>
          <a:p>
            <a:pPr lvl="0"/>
            <a:r>
              <a:rPr kumimoji="1" lang="zh-CN" altLang="en-US"/>
              <a:t>单击此处编辑母版文本样式</a:t>
            </a:r>
            <a:endParaRPr kumimoji="1" lang="zh-CN" altLang="en-US"/>
          </a:p>
        </p:txBody>
      </p:sp>
      <p:sp>
        <p:nvSpPr>
          <p:cNvPr id="11" name="图片占位符 12"/>
          <p:cNvSpPr>
            <a:spLocks noGrp="1"/>
          </p:cNvSpPr>
          <p:nvPr>
            <p:ph type="pic" sz="quarter" idx="15"/>
          </p:nvPr>
        </p:nvSpPr>
        <p:spPr>
          <a:xfrm>
            <a:off x="-45513" y="-27000"/>
            <a:ext cx="12283027" cy="4942947"/>
          </a:xfrm>
          <a:prstGeom prst="rect">
            <a:avLst/>
          </a:prstGeom>
        </p:spPr>
        <p:txBody>
          <a:bodyPr anchor="ctr"/>
          <a:lstStyle>
            <a:lvl1pPr marL="0" indent="0" algn="ctr">
              <a:buNone/>
              <a:defRPr sz="2400">
                <a:latin typeface="微软雅黑" panose="020B0503020204020204" pitchFamily="34" charset="-122"/>
                <a:ea typeface="微软雅黑" panose="020B0503020204020204" pitchFamily="34" charset="-122"/>
              </a:defRPr>
            </a:lvl1pPr>
          </a:lstStyle>
          <a:p>
            <a:endParaRPr kumimoji="1" lang="zh-CN" altLang="en-US"/>
          </a:p>
        </p:txBody>
      </p:sp>
      <p:sp>
        <p:nvSpPr>
          <p:cNvPr id="2" name="日期占位符 1"/>
          <p:cNvSpPr>
            <a:spLocks noGrp="1"/>
          </p:cNvSpPr>
          <p:nvPr>
            <p:ph type="dt" sz="half" idx="16"/>
          </p:nvPr>
        </p:nvSpPr>
        <p:spPr/>
        <p:txBody>
          <a:bodyPr/>
          <a:lstStyle/>
          <a:p>
            <a:fld id="{78D961E3-675C-2948-9A9B-231C5A738B2D}" type="datetime1">
              <a:rPr kumimoji="1" lang="zh-CN" altLang="en-US" smtClean="0"/>
            </a:fld>
            <a:endParaRPr kumimoji="1" lang="zh-CN" altLang="en-US"/>
          </a:p>
        </p:txBody>
      </p:sp>
      <p:sp>
        <p:nvSpPr>
          <p:cNvPr id="7" name="灯片编号占位符 6"/>
          <p:cNvSpPr>
            <a:spLocks noGrp="1"/>
          </p:cNvSpPr>
          <p:nvPr>
            <p:ph type="sldNum" sz="quarter" idx="17"/>
          </p:nvPr>
        </p:nvSpPr>
        <p:spPr/>
        <p:txBody>
          <a:bodyPr/>
          <a:lstStyle/>
          <a:p>
            <a:fld id="{1C93FE00-0B4C-AF40-8F57-0F2E12FDE392}"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4" Type="http://schemas.openxmlformats.org/officeDocument/2006/relationships/theme" Target="../theme/theme2.xml"/><Relationship Id="rId23" Type="http://schemas.openxmlformats.org/officeDocument/2006/relationships/slideLayout" Target="../slideLayouts/slideLayout46.xml"/><Relationship Id="rId22" Type="http://schemas.openxmlformats.org/officeDocument/2006/relationships/slideLayout" Target="../slideLayouts/slideLayout45.xml"/><Relationship Id="rId21" Type="http://schemas.openxmlformats.org/officeDocument/2006/relationships/slideLayout" Target="../slideLayouts/slideLayout44.xml"/><Relationship Id="rId20" Type="http://schemas.openxmlformats.org/officeDocument/2006/relationships/slideLayout" Target="../slideLayouts/slideLayout43.xml"/><Relationship Id="rId2" Type="http://schemas.openxmlformats.org/officeDocument/2006/relationships/slideLayout" Target="../slideLayouts/slideLayout25.xml"/><Relationship Id="rId19" Type="http://schemas.openxmlformats.org/officeDocument/2006/relationships/slideLayout" Target="../slideLayouts/slideLayout42.xml"/><Relationship Id="rId18" Type="http://schemas.openxmlformats.org/officeDocument/2006/relationships/slideLayout" Target="../slideLayouts/slideLayout41.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961E3-675C-2948-9A9B-231C5A738B2D}" type="datetime1">
              <a:rPr kumimoji="1" lang="zh-CN" altLang="en-US" smtClean="0"/>
            </a:fld>
            <a:endParaRPr kumimoji="1" lang="zh-CN" altLang="en-US"/>
          </a:p>
        </p:txBody>
      </p:sp>
      <p:sp>
        <p:nvSpPr>
          <p:cNvPr id="6" name="灯片编号占位符 5"/>
          <p:cNvSpPr>
            <a:spLocks noGrp="1"/>
          </p:cNvSpPr>
          <p:nvPr>
            <p:ph type="sldNum" sz="quarter" idx="4"/>
          </p:nvPr>
        </p:nvSpPr>
        <p:spPr>
          <a:xfrm>
            <a:off x="9338733" y="6441017"/>
            <a:ext cx="2743200" cy="365125"/>
          </a:xfrm>
          <a:prstGeom prst="rect">
            <a:avLst/>
          </a:prstGeom>
        </p:spPr>
        <p:txBody>
          <a:bodyPr vert="horz" lIns="91440" tIns="45720" rIns="91440" bIns="45720" rtlCol="0" anchor="ctr"/>
          <a:lstStyle>
            <a:lvl1pPr algn="r">
              <a:defRPr sz="1100">
                <a:solidFill>
                  <a:schemeClr val="bg1">
                    <a:lumMod val="65000"/>
                  </a:schemeClr>
                </a:solidFill>
                <a:latin typeface="微软雅黑" panose="020B0503020204020204" pitchFamily="34" charset="-122"/>
                <a:ea typeface="微软雅黑" panose="020B0503020204020204" pitchFamily="34" charset="-122"/>
              </a:defRPr>
            </a:lvl1pPr>
          </a:lstStyle>
          <a:p>
            <a:fld id="{1C93FE00-0B4C-AF40-8F57-0F2E12FDE39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961E3-675C-2948-9A9B-231C5A738B2D}" type="datetime1">
              <a:rPr kumimoji="1" lang="zh-CN" altLang="en-US" smtClean="0"/>
            </a:fld>
            <a:endParaRPr kumimoji="1" lang="zh-CN" altLang="en-US"/>
          </a:p>
        </p:txBody>
      </p:sp>
      <p:sp>
        <p:nvSpPr>
          <p:cNvPr id="6" name="灯片编号占位符 5"/>
          <p:cNvSpPr>
            <a:spLocks noGrp="1"/>
          </p:cNvSpPr>
          <p:nvPr>
            <p:ph type="sldNum" sz="quarter" idx="4"/>
          </p:nvPr>
        </p:nvSpPr>
        <p:spPr>
          <a:xfrm>
            <a:off x="9338733" y="6441017"/>
            <a:ext cx="2743200" cy="365125"/>
          </a:xfrm>
          <a:prstGeom prst="rect">
            <a:avLst/>
          </a:prstGeom>
        </p:spPr>
        <p:txBody>
          <a:bodyPr vert="horz" lIns="91440" tIns="45720" rIns="91440" bIns="45720" rtlCol="0" anchor="ctr"/>
          <a:lstStyle>
            <a:lvl1pPr algn="r">
              <a:defRPr sz="1100">
                <a:solidFill>
                  <a:schemeClr val="bg1">
                    <a:lumMod val="65000"/>
                  </a:schemeClr>
                </a:solidFill>
                <a:latin typeface="微软雅黑" panose="020B0503020204020204" pitchFamily="34" charset="-122"/>
                <a:ea typeface="微软雅黑" panose="020B0503020204020204" pitchFamily="34" charset="-122"/>
              </a:defRPr>
            </a:lvl1pPr>
          </a:lstStyle>
          <a:p>
            <a:fld id="{1C93FE00-0B4C-AF40-8F57-0F2E12FDE39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2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a:sym typeface="+mn-ea"/>
              </a:rPr>
              <a:t>V1.3版本</a:t>
            </a:r>
            <a:r>
              <a:rPr lang="zh-CN" altLang="en-US">
                <a:sym typeface="+mn-ea"/>
              </a:rPr>
              <a:t>APA规划算法方案</a:t>
            </a:r>
            <a:r>
              <a:rPr lang="zh-CN" altLang="en-US">
                <a:sym typeface="+mn-ea"/>
              </a:rPr>
              <a:t>讨论</a:t>
            </a:r>
            <a:endParaRPr lang="zh-CN" altLang="en-US">
              <a:sym typeface="+mn-ea"/>
            </a:endParaRPr>
          </a:p>
        </p:txBody>
      </p:sp>
      <p:sp>
        <p:nvSpPr>
          <p:cNvPr id="3" name="文本占位符 2"/>
          <p:cNvSpPr>
            <a:spLocks noGrp="1"/>
          </p:cNvSpPr>
          <p:nvPr>
            <p:ph type="body" sz="quarter" idx="14"/>
          </p:nvPr>
        </p:nvSpPr>
        <p:spPr>
          <a:xfrm>
            <a:off x="838200" y="3837303"/>
            <a:ext cx="10515600" cy="497958"/>
          </a:xfrm>
        </p:spPr>
        <p:txBody>
          <a:bodyPr/>
          <a:lstStyle/>
          <a:p>
            <a:r>
              <a:rPr lang="zh-CN" altLang="en-US" sz="2400" dirty="0"/>
              <a:t>智能泊车</a:t>
            </a:r>
            <a:r>
              <a:rPr lang="zh-CN" altLang="en-US" sz="2400" dirty="0"/>
              <a:t>研发组</a:t>
            </a:r>
            <a:r>
              <a:rPr lang="en-US" altLang="zh-CN" dirty="0"/>
              <a:t> | 2022.05</a:t>
            </a:r>
            <a:endParaRPr lang="en-US" altLang="zh-CN" sz="2400" dirty="0"/>
          </a:p>
        </p:txBody>
      </p:sp>
      <p:sp>
        <p:nvSpPr>
          <p:cNvPr id="4" name="灯片编号占位符 3"/>
          <p:cNvSpPr>
            <a:spLocks noGrp="1"/>
          </p:cNvSpPr>
          <p:nvPr>
            <p:ph type="sldNum" sz="quarter" idx="17"/>
          </p:nvPr>
        </p:nvSpPr>
        <p:spPr/>
        <p:txBody>
          <a:bodyPr/>
          <a:lstStyle/>
          <a:p>
            <a:fld id="{9316EFB7-1C8C-5D44-928E-A8F783D019AF}" type="slidenum">
              <a:rPr kumimoji="1" lang="zh-CN" altLang="en-US" smtClean="0"/>
            </a:fld>
            <a:endParaRPr kumimoji="1" lang="zh-CN" altLang="en-US"/>
          </a:p>
        </p:txBody>
      </p:sp>
      <p:sp>
        <p:nvSpPr>
          <p:cNvPr id="5" name="文本框 4"/>
          <p:cNvSpPr txBox="1"/>
          <p:nvPr/>
        </p:nvSpPr>
        <p:spPr>
          <a:xfrm>
            <a:off x="9147977" y="5385034"/>
            <a:ext cx="2743200" cy="645160"/>
          </a:xfrm>
          <a:prstGeom prst="rect">
            <a:avLst/>
          </a:prstGeom>
          <a:noFill/>
        </p:spPr>
        <p:txBody>
          <a:bodyPr wrap="square" rtlCol="0">
            <a:spAutoFit/>
          </a:bodyPr>
          <a:p>
            <a:pPr algn="r"/>
            <a:r>
              <a:rPr lang="zh-CN" altLang="en-US" dirty="0">
                <a:solidFill>
                  <a:schemeClr val="bg1"/>
                </a:solidFill>
                <a:latin typeface="黑体" panose="02010609060101010101" pitchFamily="49" charset="-122"/>
                <a:ea typeface="黑体" panose="02010609060101010101" pitchFamily="49" charset="-122"/>
              </a:rPr>
              <a:t>规划控制算法</a:t>
            </a:r>
            <a:r>
              <a:rPr lang="zh-CN" altLang="en-US" dirty="0">
                <a:solidFill>
                  <a:schemeClr val="bg1"/>
                </a:solidFill>
                <a:latin typeface="黑体" panose="02010609060101010101" pitchFamily="49" charset="-122"/>
                <a:ea typeface="黑体" panose="02010609060101010101" pitchFamily="49" charset="-122"/>
              </a:rPr>
              <a:t>工程师</a:t>
            </a:r>
            <a:endParaRPr lang="zh-CN" altLang="en-US" dirty="0">
              <a:solidFill>
                <a:schemeClr val="bg1"/>
              </a:solidFill>
              <a:latin typeface="黑体" panose="02010609060101010101" pitchFamily="49" charset="-122"/>
              <a:ea typeface="黑体" panose="02010609060101010101" pitchFamily="49" charset="-122"/>
            </a:endParaRPr>
          </a:p>
          <a:p>
            <a:pPr algn="r"/>
            <a:r>
              <a:rPr lang="zh-CN" altLang="en-US" dirty="0">
                <a:solidFill>
                  <a:schemeClr val="bg1"/>
                </a:solidFill>
                <a:latin typeface="黑体" panose="02010609060101010101" pitchFamily="49" charset="-122"/>
                <a:ea typeface="黑体" panose="02010609060101010101" pitchFamily="49" charset="-122"/>
              </a:rPr>
              <a:t>朱頔卿</a:t>
            </a:r>
            <a:r>
              <a:rPr lang="en-US" altLang="zh-CN" dirty="0">
                <a:solidFill>
                  <a:schemeClr val="bg1"/>
                </a:solidFill>
                <a:latin typeface="黑体" panose="02010609060101010101" pitchFamily="49" charset="-122"/>
                <a:ea typeface="黑体" panose="02010609060101010101" pitchFamily="49" charset="-122"/>
              </a:rPr>
              <a:t> 13780</a:t>
            </a:r>
            <a:endParaRPr lang="en-US" altLang="zh-CN"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316EFB7-1C8C-5D44-928E-A8F783D019AF}" type="slidenum">
              <a:rPr kumimoji="1" lang="zh-CN" altLang="en-US" smtClean="0"/>
            </a:fld>
            <a:endParaRPr kumimoji="1" lang="zh-CN" altLang="en-US"/>
          </a:p>
        </p:txBody>
      </p:sp>
      <p:sp>
        <p:nvSpPr>
          <p:cNvPr id="3" name="文本占位符 2"/>
          <p:cNvSpPr>
            <a:spLocks noGrp="1"/>
          </p:cNvSpPr>
          <p:nvPr>
            <p:ph type="body" sz="quarter" idx="16"/>
          </p:nvPr>
        </p:nvSpPr>
        <p:spPr/>
        <p:txBody>
          <a:bodyPr/>
          <a:lstStyle/>
          <a:p>
            <a:r>
              <a:rPr lang="en-US" altLang="zh-CN" dirty="0"/>
              <a:t>V1.3</a:t>
            </a:r>
            <a:r>
              <a:rPr lang="zh-CN" altLang="en-US" dirty="0"/>
              <a:t>核心目标</a:t>
            </a:r>
            <a:endParaRPr lang="zh-CN" altLang="en-US" dirty="0"/>
          </a:p>
        </p:txBody>
      </p:sp>
      <p:sp>
        <p:nvSpPr>
          <p:cNvPr id="5" name="文本框 4"/>
          <p:cNvSpPr txBox="1"/>
          <p:nvPr/>
        </p:nvSpPr>
        <p:spPr>
          <a:xfrm>
            <a:off x="267970" y="1430655"/>
            <a:ext cx="7654290" cy="2030095"/>
          </a:xfrm>
          <a:prstGeom prst="rect">
            <a:avLst/>
          </a:prstGeom>
          <a:noFill/>
        </p:spPr>
        <p:txBody>
          <a:bodyPr wrap="none" rtlCol="0">
            <a:spAutoFit/>
          </a:bodyPr>
          <a:p>
            <a:pPr algn="l"/>
            <a:r>
              <a:rPr lang="en-US" altLang="zh-CN" sz="1400"/>
              <a:t>1. </a:t>
            </a:r>
            <a:r>
              <a:rPr lang="zh-CN" altLang="en-US" sz="1400"/>
              <a:t>提高算法计算效率，资源占用：融合搜索策略的</a:t>
            </a:r>
            <a:r>
              <a:rPr lang="zh-CN" altLang="en-US" sz="1400"/>
              <a:t>完备性（环境适应性）和几何策略的算法</a:t>
            </a:r>
            <a:r>
              <a:rPr lang="zh-CN" altLang="en-US" sz="1400"/>
              <a:t>效率</a:t>
            </a:r>
            <a:endParaRPr lang="zh-CN" altLang="en-US" sz="1400"/>
          </a:p>
          <a:p>
            <a:pPr algn="l"/>
            <a:endParaRPr lang="zh-CN" altLang="en-US" sz="1400"/>
          </a:p>
          <a:p>
            <a:pPr algn="l"/>
            <a:r>
              <a:rPr lang="en-US" altLang="zh-CN" sz="1400"/>
              <a:t>2. </a:t>
            </a:r>
            <a:r>
              <a:rPr lang="zh-CN" altLang="en-US" sz="1400"/>
              <a:t>支持静态</a:t>
            </a:r>
            <a:r>
              <a:rPr lang="zh-CN" altLang="en-US" sz="1400"/>
              <a:t>重规划</a:t>
            </a:r>
            <a:endParaRPr lang="zh-CN" altLang="en-US" sz="1400"/>
          </a:p>
          <a:p>
            <a:pPr algn="l"/>
            <a:endParaRPr lang="zh-CN" altLang="en-US" sz="1400"/>
          </a:p>
          <a:p>
            <a:pPr algn="l"/>
            <a:r>
              <a:rPr lang="en-US" altLang="zh-CN" sz="1400"/>
              <a:t>3. </a:t>
            </a:r>
            <a:r>
              <a:rPr lang="zh-CN" altLang="en-US" sz="1400"/>
              <a:t>支持</a:t>
            </a:r>
            <a:r>
              <a:rPr lang="zh-CN" altLang="en-US" sz="1400"/>
              <a:t>动态重规划</a:t>
            </a:r>
            <a:endParaRPr lang="zh-CN" altLang="en-US" sz="1400"/>
          </a:p>
          <a:p>
            <a:pPr algn="l"/>
            <a:endParaRPr lang="zh-CN" altLang="en-US" sz="1400"/>
          </a:p>
          <a:p>
            <a:pPr algn="l"/>
            <a:r>
              <a:rPr lang="en-US" altLang="zh-CN" sz="1400"/>
              <a:t>4. </a:t>
            </a:r>
            <a:r>
              <a:rPr lang="zh-CN" altLang="en-US" sz="1400"/>
              <a:t>支持停车终点</a:t>
            </a:r>
            <a:r>
              <a:rPr lang="zh-CN" altLang="en-US" sz="1400"/>
              <a:t>调整</a:t>
            </a:r>
            <a:endParaRPr lang="zh-CN" altLang="en-US" sz="1400"/>
          </a:p>
          <a:p>
            <a:pPr algn="l"/>
            <a:endParaRPr lang="zh-CN" altLang="en-US" sz="1400"/>
          </a:p>
          <a:p>
            <a:pPr algn="l"/>
            <a:r>
              <a:rPr lang="en-US" altLang="zh-CN" sz="1400"/>
              <a:t>5. </a:t>
            </a:r>
            <a:r>
              <a:rPr lang="zh-CN" altLang="en-US" sz="1400"/>
              <a:t>提高算法环境适应性，支持多种带障碍物和空间车位</a:t>
            </a:r>
            <a:r>
              <a:rPr lang="zh-CN" altLang="en-US" sz="1400"/>
              <a:t>泊车场景</a:t>
            </a:r>
            <a:endParaRPr lang="zh-CN" alt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316EFB7-1C8C-5D44-928E-A8F783D019AF}" type="slidenum">
              <a:rPr kumimoji="1" lang="zh-CN" altLang="en-US" smtClean="0"/>
            </a:fld>
            <a:endParaRPr kumimoji="1" lang="zh-CN" altLang="en-US"/>
          </a:p>
        </p:txBody>
      </p:sp>
      <p:sp>
        <p:nvSpPr>
          <p:cNvPr id="3" name="文本占位符 2"/>
          <p:cNvSpPr>
            <a:spLocks noGrp="1"/>
          </p:cNvSpPr>
          <p:nvPr>
            <p:ph type="body" sz="quarter" idx="16"/>
          </p:nvPr>
        </p:nvSpPr>
        <p:spPr/>
        <p:txBody>
          <a:bodyPr/>
          <a:lstStyle/>
          <a:p>
            <a:r>
              <a:rPr lang="zh-CN" altLang="en-US" dirty="0"/>
              <a:t>参考方案</a:t>
            </a:r>
            <a:endParaRPr lang="zh-CN" altLang="en-US" dirty="0"/>
          </a:p>
        </p:txBody>
      </p:sp>
      <p:sp>
        <p:nvSpPr>
          <p:cNvPr id="5" name="文本框 4"/>
          <p:cNvSpPr txBox="1"/>
          <p:nvPr/>
        </p:nvSpPr>
        <p:spPr>
          <a:xfrm>
            <a:off x="349250" y="873125"/>
            <a:ext cx="11732895" cy="3630930"/>
          </a:xfrm>
          <a:prstGeom prst="rect">
            <a:avLst/>
          </a:prstGeom>
          <a:noFill/>
        </p:spPr>
        <p:txBody>
          <a:bodyPr wrap="square" rtlCol="0">
            <a:spAutoFit/>
          </a:bodyPr>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混合</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星</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优化</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斯坦福</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[1]</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KTH research [2]</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使用hybrid A* 进行规划，然后利用梯度下降法对规划的路径进行平滑处理；</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路径平滑部分优化目标函数主要分为四个部分：曲率项、平滑项、维诺图项（voronoi）和避碰项；</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百度</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Apollo Open Space Planner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方案</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[3][4][5][6][7]</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Open Space Planner 采用了分层规划的思路，首先Hybrid A*规划一条drivable的无碰的路径，为后面的优化作warm start，然后利用数值优化方法求解一条平滑无碰的轨迹</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计算</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cost</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时，</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启发代价H</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比较快巧妙地</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采用了动态规划DP来计算（以目标点为DP的起点</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由于Hybrid A*对转向角度离散化，所以两个节点的曲率是突变的；ReedShepp曲线也是，在两个曲线交点位置曲率也是突变的，这样的轨迹是不适合控制车辆跟踪轨迹行驶的。所以还需要规划出一条平滑无碰撞的路径。apollo基于OBCA改进了一种TDR-OBCA算法实现路径和速度的规划，OBCA算法是基于模型预测控制（MPC）建立模型，并用优化算法进行求解。</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地平线方案（纯个人</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打听消息，由于竞业等问题现在泊车</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规控部分仅内部开发，实际量产是地平线感知融合</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外包规控）</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混合</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 +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共轭梯度下降优化</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下一代方案：神经网络启发函数（初期阶段）</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特斯拉方案</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（其实没怎么看懂）</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[8][9]</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神经网络启发式函数的Hybrid A*</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优化</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利用MCTS框架然后基于学习的方法训练奖赏函数</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利用粗搜索方法对非凸性进行压缩，得到凸走廊，然后利用连续优化技术使最终轨迹平滑；</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5140960" y="4540250"/>
            <a:ext cx="6577330" cy="2183765"/>
          </a:xfrm>
          <a:prstGeom prst="rect">
            <a:avLst/>
          </a:prstGeom>
          <a:noFill/>
        </p:spPr>
        <p:txBody>
          <a:bodyPr wrap="square" rtlCol="0">
            <a:spAutoFit/>
          </a:bodyPr>
          <a:p>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Reference:</a:t>
            </a:r>
            <a:endParaRPr lang="en-US" altLang="zh-CN" sz="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[1] D Dolgov, Thrun S , Montemerlo M , et al. Practical Search Techniques in Path Planning for Autonomous Driving[J]. ann arbor, 2008.</a:t>
            </a:r>
            <a:endParaRPr lang="en-US" altLang="zh-CN" sz="8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 Kurzer K . Path Planning in Unstructured Environments : A Real-time Hybrid A* Implementation for Fast and Deterministic Path Generation for the KTH Research Concept Vehicle.  2016.</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]Dolgov, Dmitri, Thrun, et al. Path Planning for Autonomous Vehicles in Unknown Semi-structured Environments.[J]. International Journal of Robotics Research, 2010.</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 Zhang X , Liniger A , Borrelli F . Optimization-Based Collision Avoidance[J]. IEEE Transactions on Control Systems Technology, PP(99):1-12.</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 He R , Zhou J , Jiang S , et al. TDR-OBCA: A Reliable Planner for Autonomous Driving in Free-Space Environment[J]. 2020.</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知乎：基于Hybrid A*和ReedSheep曲线的Open Space规划器】https://zhuanlan.zhihu.com/p/482777592</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知乎：基于OBCA的开放空间路径规划】https://zhuanlan.zhihu.com/p/507179474</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知乎：特斯拉AI Day决策规划技术解析】https://zhuanlan.zhihu.com/p/402442178</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CSDN</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：深度理解特斯拉自动驾驶解决方案 3：规划与控制】https://blog.csdn.net/weixin_43336281/article/details/123609878</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【知乎：文献阅读之自主泊车APA的路径规划】https://zhuanlan.zhihu.com/p/95680738</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【深蓝学院运动规划课程】https://www.bilibili.com/video/BV1Et4y167Ak?p=14</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《自动驾驶决策规划技术理论与实践》(李柏，张友民，彭晓燕，欧阳亚坤，孔旗) 2-5章</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316EFB7-1C8C-5D44-928E-A8F783D019AF}" type="slidenum">
              <a:rPr kumimoji="1" lang="zh-CN" altLang="en-US" smtClean="0"/>
            </a:fld>
            <a:endParaRPr kumimoji="1" lang="zh-CN" altLang="en-US"/>
          </a:p>
        </p:txBody>
      </p:sp>
      <p:sp>
        <p:nvSpPr>
          <p:cNvPr id="3" name="文本占位符 2"/>
          <p:cNvSpPr>
            <a:spLocks noGrp="1"/>
          </p:cNvSpPr>
          <p:nvPr>
            <p:ph type="body" sz="quarter" idx="16"/>
          </p:nvPr>
        </p:nvSpPr>
        <p:spPr/>
        <p:txBody>
          <a:bodyPr/>
          <a:lstStyle/>
          <a:p>
            <a:r>
              <a:rPr lang="zh-CN" altLang="en-US" dirty="0"/>
              <a:t>当前横向</a:t>
            </a:r>
            <a:r>
              <a:rPr lang="zh-CN" altLang="en-US" dirty="0"/>
              <a:t>规划方案</a:t>
            </a:r>
            <a:endParaRPr lang="zh-CN" altLang="en-US" dirty="0"/>
          </a:p>
        </p:txBody>
      </p:sp>
      <p:sp>
        <p:nvSpPr>
          <p:cNvPr id="5" name="文本框 4"/>
          <p:cNvSpPr txBox="1"/>
          <p:nvPr/>
        </p:nvSpPr>
        <p:spPr>
          <a:xfrm>
            <a:off x="267970" y="812800"/>
            <a:ext cx="7776210" cy="4707890"/>
          </a:xfrm>
          <a:prstGeom prst="rect">
            <a:avLst/>
          </a:prstGeom>
          <a:noFill/>
        </p:spPr>
        <p:txBody>
          <a:bodyPr wrap="square" rtlCol="0">
            <a:spAutoFit/>
          </a:bodyPr>
          <a:p>
            <a:r>
              <a:rPr lang="en-US" altLang="zh-CN" sz="1000" b="1" dirty="0"/>
              <a:t>DDL</a:t>
            </a:r>
            <a:r>
              <a:rPr lang="zh-CN" altLang="en-US" sz="1000" b="1" dirty="0"/>
              <a:t>：</a:t>
            </a:r>
            <a:r>
              <a:rPr lang="en-US" altLang="zh-CN" sz="1000" b="1" dirty="0"/>
              <a:t>end of May 2022 </a:t>
            </a:r>
            <a:endParaRPr lang="en-US" altLang="zh-CN" sz="1000" b="1" dirty="0"/>
          </a:p>
          <a:p>
            <a:r>
              <a:rPr lang="en-US" altLang="zh-CN" sz="1000" b="1" dirty="0"/>
              <a:t>v1.3 3+3</a:t>
            </a:r>
            <a:r>
              <a:rPr lang="zh-CN" altLang="en-US" sz="1000" b="1" dirty="0"/>
              <a:t>场景</a:t>
            </a:r>
            <a:r>
              <a:rPr lang="en-US" altLang="zh-CN" sz="1000" b="1" dirty="0"/>
              <a:t> </a:t>
            </a:r>
            <a:r>
              <a:rPr lang="zh-CN" altLang="en-US" sz="1000" b="1" dirty="0"/>
              <a:t>仿真</a:t>
            </a:r>
            <a:r>
              <a:rPr lang="en-US" altLang="zh-CN" sz="1000" b="1" dirty="0"/>
              <a:t>+</a:t>
            </a:r>
            <a:r>
              <a:rPr lang="zh-CN" altLang="en-US" sz="1000" b="1" dirty="0"/>
              <a:t>实车</a:t>
            </a:r>
            <a:endParaRPr lang="en-US" altLang="zh-CN" sz="1000" b="1" dirty="0"/>
          </a:p>
          <a:p>
            <a:r>
              <a:rPr lang="en-US" altLang="zh-CN" sz="1000" b="1" dirty="0"/>
              <a:t>decider planner smoother</a:t>
            </a:r>
            <a:r>
              <a:rPr lang="zh-CN" altLang="en-US" sz="1000" b="1" dirty="0"/>
              <a:t>组合方案</a:t>
            </a:r>
            <a:endParaRPr lang="zh-CN" altLang="en-US" sz="1000" b="1" dirty="0"/>
          </a:p>
          <a:p>
            <a:r>
              <a:rPr lang="en-US" altLang="zh-CN" sz="1000" b="1" dirty="0"/>
              <a:t>1. decider + smoother</a:t>
            </a:r>
            <a:endParaRPr lang="en-US" altLang="zh-CN" sz="1000" b="1" dirty="0"/>
          </a:p>
          <a:p>
            <a:r>
              <a:rPr lang="en-US" altLang="zh-CN" sz="1000" b="1" dirty="0"/>
              <a:t>2. decider + planner (</a:t>
            </a:r>
            <a:r>
              <a:rPr lang="zh-CN" altLang="en-US" sz="1000" b="1" dirty="0"/>
              <a:t>工控机：</a:t>
            </a:r>
            <a:r>
              <a:rPr lang="en-US" altLang="zh-CN" sz="1000" b="1" dirty="0"/>
              <a:t>10M + 10ms)</a:t>
            </a:r>
            <a:endParaRPr lang="zh-CN" altLang="en-US" sz="1000" b="1" dirty="0"/>
          </a:p>
          <a:p>
            <a:endParaRPr lang="en-US" altLang="zh-CN" sz="1000" b="1" dirty="0"/>
          </a:p>
          <a:p>
            <a:r>
              <a:rPr lang="en-US" altLang="zh-CN" sz="1000" dirty="0"/>
              <a:t>1. </a:t>
            </a:r>
            <a:r>
              <a:rPr lang="zh-CN" altLang="en-US" sz="1000" dirty="0"/>
              <a:t>搜索：混合</a:t>
            </a:r>
            <a:r>
              <a:rPr lang="en-US" altLang="zh-CN" sz="1000" dirty="0"/>
              <a:t>A</a:t>
            </a:r>
            <a:r>
              <a:rPr lang="zh-CN" altLang="en-US" sz="1000" dirty="0"/>
              <a:t>星搜索出粗路径</a:t>
            </a:r>
            <a:r>
              <a:rPr lang="en-US" altLang="zh-CN" sz="1000" dirty="0"/>
              <a:t> </a:t>
            </a:r>
            <a:endParaRPr lang="en-US" altLang="zh-CN" sz="1000" dirty="0"/>
          </a:p>
          <a:p>
            <a:r>
              <a:rPr lang="en-US" altLang="zh-CN" sz="1000" b="1" dirty="0"/>
              <a:t>Decider</a:t>
            </a:r>
            <a:r>
              <a:rPr lang="zh-CN" altLang="en-US" sz="1000" b="1" dirty="0"/>
              <a:t>输出分段路径</a:t>
            </a:r>
            <a:endParaRPr lang="zh-CN" altLang="en-US" sz="1000" b="1" dirty="0"/>
          </a:p>
          <a:p>
            <a:endParaRPr lang="zh-CN" altLang="en-US" sz="1000" dirty="0"/>
          </a:p>
          <a:p>
            <a:r>
              <a:rPr lang="en-US" altLang="zh-CN" sz="1000" dirty="0"/>
              <a:t>2. </a:t>
            </a:r>
            <a:r>
              <a:rPr lang="zh-CN" altLang="en-US" sz="1000" dirty="0"/>
              <a:t>几何曲线</a:t>
            </a:r>
            <a:r>
              <a:rPr lang="en-US" altLang="zh-CN" sz="1000" dirty="0"/>
              <a:t>+</a:t>
            </a:r>
            <a:r>
              <a:rPr lang="zh-CN" altLang="en-US" sz="1000" dirty="0"/>
              <a:t>回旋线：根据粗路径规划出符合车辆动力学</a:t>
            </a:r>
            <a:r>
              <a:rPr lang="zh-CN" altLang="en-US" sz="1000" dirty="0"/>
              <a:t>路径</a:t>
            </a:r>
            <a:endParaRPr lang="zh-CN" altLang="en-US" sz="1000" dirty="0"/>
          </a:p>
          <a:p>
            <a:r>
              <a:rPr lang="en-US" altLang="zh-CN" sz="1000" b="1" dirty="0"/>
              <a:t>Planner</a:t>
            </a:r>
            <a:r>
              <a:rPr lang="zh-CN" altLang="en-US" sz="1000" b="1" dirty="0"/>
              <a:t>根据分段路径起终点做</a:t>
            </a:r>
            <a:r>
              <a:rPr lang="en-US" altLang="zh-CN" sz="1000" b="1" dirty="0"/>
              <a:t>RS</a:t>
            </a:r>
            <a:r>
              <a:rPr lang="zh-CN" altLang="en-US" sz="1000" b="1" dirty="0"/>
              <a:t>曲线</a:t>
            </a:r>
            <a:r>
              <a:rPr lang="en-US" altLang="zh-CN" sz="1000" b="1" dirty="0"/>
              <a:t>+</a:t>
            </a:r>
            <a:r>
              <a:rPr lang="zh-CN" altLang="en-US" sz="1000" b="1" dirty="0"/>
              <a:t>回旋线平滑</a:t>
            </a:r>
            <a:r>
              <a:rPr lang="zh-CN" altLang="en-US" sz="1000" b="1" dirty="0"/>
              <a:t>路径</a:t>
            </a:r>
            <a:endParaRPr lang="zh-CN" altLang="en-US" sz="1000" b="1" dirty="0"/>
          </a:p>
          <a:p>
            <a:endParaRPr lang="zh-CN" altLang="en-US" sz="1000" dirty="0"/>
          </a:p>
          <a:p>
            <a:r>
              <a:rPr lang="en-US" altLang="zh-CN" sz="1000" dirty="0"/>
              <a:t>3. smoother</a:t>
            </a:r>
            <a:r>
              <a:rPr lang="zh-CN" altLang="en-US" sz="1000" dirty="0"/>
              <a:t>：优化轨迹使得</a:t>
            </a:r>
            <a:r>
              <a:rPr lang="zh-CN" altLang="en-US" sz="1000" dirty="0"/>
              <a:t>代价最小</a:t>
            </a:r>
            <a:endParaRPr lang="zh-CN" altLang="en-US" sz="1000" dirty="0"/>
          </a:p>
          <a:p>
            <a:r>
              <a:rPr lang="en-US" altLang="zh-CN" sz="1000" b="1" dirty="0"/>
              <a:t>Smoother</a:t>
            </a:r>
            <a:r>
              <a:rPr lang="zh-CN" altLang="en-US" sz="1000" b="1" dirty="0"/>
              <a:t>拿到</a:t>
            </a:r>
            <a:r>
              <a:rPr lang="en-US" altLang="zh-CN" sz="1000" b="1" dirty="0"/>
              <a:t>Decider</a:t>
            </a:r>
            <a:r>
              <a:rPr lang="zh-CN" altLang="en-US" sz="1000" b="1" dirty="0"/>
              <a:t>分段粗路径，基于优化生成平滑路径</a:t>
            </a:r>
            <a:endParaRPr lang="zh-CN" altLang="en-US" sz="1000" b="1" dirty="0"/>
          </a:p>
          <a:p>
            <a:endParaRPr lang="zh-CN" altLang="en-US" sz="1000" dirty="0"/>
          </a:p>
          <a:p>
            <a:r>
              <a:rPr lang="zh-CN" altLang="en-US" sz="1000" dirty="0"/>
              <a:t>疑问：</a:t>
            </a:r>
            <a:endParaRPr lang="zh-CN" altLang="en-US" sz="1000" dirty="0"/>
          </a:p>
          <a:p>
            <a:endParaRPr lang="zh-CN" altLang="en-US" sz="1000" dirty="0"/>
          </a:p>
          <a:p>
            <a:r>
              <a:rPr lang="en-US" altLang="zh-CN" sz="1000" dirty="0"/>
              <a:t>1. </a:t>
            </a:r>
            <a:r>
              <a:rPr lang="zh-CN" altLang="en-US" sz="1000" dirty="0"/>
              <a:t>假设狭窄平行泊车位，粗路径无法生成？混合</a:t>
            </a:r>
            <a:r>
              <a:rPr lang="en-US" altLang="zh-CN" sz="1000" dirty="0"/>
              <a:t>A</a:t>
            </a:r>
            <a:r>
              <a:rPr lang="zh-CN" altLang="en-US" sz="1000" dirty="0"/>
              <a:t>星粗规划是否适应狭窄需要揉库的</a:t>
            </a:r>
            <a:r>
              <a:rPr lang="zh-CN" altLang="en-US" sz="1000" dirty="0"/>
              <a:t>车位？</a:t>
            </a:r>
            <a:endParaRPr lang="zh-CN" altLang="en-US" sz="1000" dirty="0"/>
          </a:p>
          <a:p>
            <a:r>
              <a:rPr lang="zh-CN" altLang="en-US" sz="1000" b="1" dirty="0"/>
              <a:t>先基于几何规则找到出库点，搜索粗路径连接起点和出库</a:t>
            </a:r>
            <a:r>
              <a:rPr lang="zh-CN" altLang="en-US" sz="1000" b="1" dirty="0"/>
              <a:t>点</a:t>
            </a:r>
            <a:endParaRPr lang="zh-CN" altLang="en-US" sz="1000" b="1" dirty="0"/>
          </a:p>
          <a:p>
            <a:endParaRPr lang="zh-CN" altLang="en-US" sz="1000" dirty="0"/>
          </a:p>
          <a:p>
            <a:r>
              <a:rPr lang="en-US" altLang="zh-CN" sz="1000" dirty="0"/>
              <a:t>2. </a:t>
            </a:r>
            <a:r>
              <a:rPr lang="zh-CN" altLang="en-US" sz="1000" dirty="0"/>
              <a:t>混合</a:t>
            </a:r>
            <a:r>
              <a:rPr lang="en-US" altLang="zh-CN" sz="1000" dirty="0"/>
              <a:t>A</a:t>
            </a:r>
            <a:r>
              <a:rPr lang="zh-CN" altLang="en-US" sz="1000" dirty="0"/>
              <a:t>星拓展时是否需要考虑当前几何回旋线只能计算直线圆弧之间切换的</a:t>
            </a:r>
            <a:r>
              <a:rPr lang="zh-CN" altLang="en-US" sz="1000" dirty="0"/>
              <a:t>限制？</a:t>
            </a:r>
            <a:endParaRPr lang="zh-CN" altLang="en-US" sz="1000" dirty="0"/>
          </a:p>
          <a:p>
            <a:r>
              <a:rPr lang="zh-CN" altLang="en-US" sz="1000" b="1" dirty="0"/>
              <a:t>拓展当前方案适应</a:t>
            </a:r>
            <a:r>
              <a:rPr lang="en-US" altLang="zh-CN" sz="1000" b="1" dirty="0"/>
              <a:t>CC</a:t>
            </a:r>
            <a:endParaRPr lang="zh-CN" altLang="en-US" sz="1000" b="1" dirty="0"/>
          </a:p>
          <a:p>
            <a:endParaRPr lang="zh-CN" altLang="en-US" sz="1000" dirty="0"/>
          </a:p>
          <a:p>
            <a:r>
              <a:rPr lang="en-US" altLang="zh-CN" sz="1000" dirty="0"/>
              <a:t>3. </a:t>
            </a:r>
            <a:r>
              <a:rPr lang="zh-CN" altLang="en-US" sz="1000" dirty="0"/>
              <a:t>若</a:t>
            </a:r>
            <a:r>
              <a:rPr lang="en-US" altLang="zh-CN" sz="1000" dirty="0"/>
              <a:t>planner</a:t>
            </a:r>
            <a:r>
              <a:rPr lang="zh-CN" altLang="en-US" sz="1000" dirty="0"/>
              <a:t>成功规划出</a:t>
            </a:r>
            <a:r>
              <a:rPr lang="en-US" altLang="zh-CN" sz="1000" dirty="0"/>
              <a:t>path</a:t>
            </a:r>
            <a:r>
              <a:rPr lang="zh-CN" altLang="en-US" sz="1000" dirty="0"/>
              <a:t>，</a:t>
            </a:r>
            <a:r>
              <a:rPr lang="en-US" altLang="zh-CN" sz="1000" dirty="0"/>
              <a:t>smoother</a:t>
            </a:r>
            <a:r>
              <a:rPr lang="zh-CN" altLang="en-US" sz="1000" dirty="0"/>
              <a:t>的职责是什么？是否还需要</a:t>
            </a:r>
            <a:r>
              <a:rPr lang="en-US" altLang="zh-CN" sz="1000" dirty="0"/>
              <a:t>smoother</a:t>
            </a:r>
            <a:r>
              <a:rPr lang="zh-CN" altLang="en-US" sz="1000" dirty="0"/>
              <a:t>？</a:t>
            </a:r>
            <a:endParaRPr lang="zh-CN" altLang="en-US" sz="1000" dirty="0"/>
          </a:p>
          <a:p>
            <a:r>
              <a:rPr lang="en-US" altLang="zh-CN" sz="1000" b="1" dirty="0">
                <a:sym typeface="+mn-ea"/>
              </a:rPr>
              <a:t>decider+planner</a:t>
            </a:r>
            <a:r>
              <a:rPr lang="zh-CN" altLang="en-US" sz="1000" b="1" dirty="0">
                <a:sym typeface="+mn-ea"/>
              </a:rPr>
              <a:t>组合</a:t>
            </a:r>
            <a:endParaRPr lang="en-US" altLang="zh-CN" sz="1000" b="1" dirty="0"/>
          </a:p>
          <a:p>
            <a:r>
              <a:rPr lang="en-US" altLang="zh-CN" sz="1000" dirty="0"/>
              <a:t>4. </a:t>
            </a:r>
            <a:r>
              <a:rPr lang="zh-CN" altLang="en-US" sz="1000" dirty="0"/>
              <a:t>若</a:t>
            </a:r>
            <a:r>
              <a:rPr lang="en-US" altLang="zh-CN" sz="1000" dirty="0"/>
              <a:t>planner</a:t>
            </a:r>
            <a:r>
              <a:rPr lang="zh-CN" altLang="en-US" sz="1000" dirty="0"/>
              <a:t>规划失败，但是混合</a:t>
            </a:r>
            <a:r>
              <a:rPr lang="en-US" altLang="zh-CN" sz="1000" dirty="0"/>
              <a:t>A</a:t>
            </a:r>
            <a:r>
              <a:rPr lang="zh-CN" altLang="en-US" sz="1000" dirty="0"/>
              <a:t>星规划成功，流程如何</a:t>
            </a:r>
            <a:r>
              <a:rPr lang="zh-CN" altLang="en-US" sz="1000" dirty="0"/>
              <a:t>走？</a:t>
            </a:r>
            <a:endParaRPr lang="zh-CN" altLang="en-US" sz="1000" dirty="0"/>
          </a:p>
          <a:p>
            <a:r>
              <a:rPr lang="en-US" altLang="zh-CN" sz="1000" b="1" dirty="0"/>
              <a:t>decider+smoother</a:t>
            </a:r>
            <a:r>
              <a:rPr lang="zh-CN" altLang="en-US" sz="1000" b="1" dirty="0"/>
              <a:t>组合</a:t>
            </a:r>
            <a:endParaRPr lang="zh-CN" altLang="en-US" sz="1000" b="1" dirty="0"/>
          </a:p>
          <a:p>
            <a:endParaRPr lang="zh-CN" altLang="en-US" sz="1000" dirty="0"/>
          </a:p>
          <a:p>
            <a:r>
              <a:rPr lang="en-US" altLang="zh-CN" sz="1000" dirty="0"/>
              <a:t>5. </a:t>
            </a:r>
            <a:r>
              <a:rPr lang="zh-CN" altLang="en-US" sz="1000" dirty="0"/>
              <a:t>当前模型使用车辆四轮中心拓展是否</a:t>
            </a:r>
            <a:r>
              <a:rPr lang="zh-CN" altLang="en-US" sz="1000" dirty="0"/>
              <a:t>合适？</a:t>
            </a:r>
            <a:endParaRPr lang="zh-CN" altLang="en-US" sz="1000" dirty="0"/>
          </a:p>
          <a:p>
            <a:r>
              <a:rPr lang="zh-CN" altLang="en-US" sz="1000" b="1" dirty="0"/>
              <a:t>切换为后轴中心，但不改变模块输出，由规划模块内部做四轮中心</a:t>
            </a:r>
            <a:r>
              <a:rPr lang="en-US" altLang="zh-CN" sz="1000" b="1" dirty="0"/>
              <a:t>&lt;=&gt;</a:t>
            </a:r>
            <a:r>
              <a:rPr lang="zh-CN" altLang="en-US" sz="1000" b="1" dirty="0"/>
              <a:t>后轴中心</a:t>
            </a:r>
            <a:r>
              <a:rPr lang="zh-CN" altLang="en-US" sz="1000" b="1" dirty="0"/>
              <a:t>转换</a:t>
            </a:r>
            <a:endParaRPr lang="zh-CN" altLang="en-US" sz="1000" b="1" dirty="0"/>
          </a:p>
        </p:txBody>
      </p:sp>
      <p:grpSp>
        <p:nvGrpSpPr>
          <p:cNvPr id="27" name="组合 26"/>
          <p:cNvGrpSpPr/>
          <p:nvPr/>
        </p:nvGrpSpPr>
        <p:grpSpPr>
          <a:xfrm>
            <a:off x="1805940" y="5970270"/>
            <a:ext cx="828040" cy="445770"/>
            <a:chOff x="2401" y="7472"/>
            <a:chExt cx="1304" cy="702"/>
          </a:xfrm>
        </p:grpSpPr>
        <p:sp>
          <p:nvSpPr>
            <p:cNvPr id="28" name="矩形 27"/>
            <p:cNvSpPr/>
            <p:nvPr/>
          </p:nvSpPr>
          <p:spPr>
            <a:xfrm>
              <a:off x="2401" y="7472"/>
              <a:ext cx="1305" cy="702"/>
            </a:xfrm>
            <a:prstGeom prst="rect">
              <a:avLst/>
            </a:prstGeom>
            <a:noFill/>
            <a:ln>
              <a:solidFill>
                <a:srgbClr val="0D0D0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p:nvPr/>
          </p:nvCxnSpPr>
          <p:spPr>
            <a:xfrm flipH="1">
              <a:off x="2788" y="7472"/>
              <a:ext cx="14" cy="702"/>
            </a:xfrm>
            <a:prstGeom prst="line">
              <a:avLst/>
            </a:prstGeom>
            <a:ln>
              <a:solidFill>
                <a:srgbClr val="0D0D0D"/>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8" idx="1"/>
              <a:endCxn id="28" idx="3"/>
            </p:cNvCxnSpPr>
            <p:nvPr/>
          </p:nvCxnSpPr>
          <p:spPr>
            <a:xfrm>
              <a:off x="2401" y="7823"/>
              <a:ext cx="1305" cy="0"/>
            </a:xfrm>
            <a:prstGeom prst="line">
              <a:avLst/>
            </a:prstGeom>
            <a:ln>
              <a:solidFill>
                <a:srgbClr val="0D0D0D"/>
              </a:solidFill>
            </a:ln>
          </p:spPr>
          <p:style>
            <a:lnRef idx="1">
              <a:schemeClr val="accent1"/>
            </a:lnRef>
            <a:fillRef idx="0">
              <a:schemeClr val="accent1"/>
            </a:fillRef>
            <a:effectRef idx="0">
              <a:schemeClr val="accent1"/>
            </a:effectRef>
            <a:fontRef idx="minor">
              <a:schemeClr val="tx1"/>
            </a:fontRef>
          </p:style>
        </p:cxnSp>
      </p:grpSp>
      <p:sp>
        <p:nvSpPr>
          <p:cNvPr id="31" name="弧形 30"/>
          <p:cNvSpPr/>
          <p:nvPr/>
        </p:nvSpPr>
        <p:spPr>
          <a:xfrm rot="7140000">
            <a:off x="1547495" y="4984750"/>
            <a:ext cx="1475740" cy="1031240"/>
          </a:xfrm>
          <a:prstGeom prst="arc">
            <a:avLst>
              <a:gd name="adj1" fmla="val 16200000"/>
              <a:gd name="adj2" fmla="val 21015597"/>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2" name="弧形 31"/>
          <p:cNvSpPr/>
          <p:nvPr/>
        </p:nvSpPr>
        <p:spPr>
          <a:xfrm rot="14460000" flipH="1">
            <a:off x="1085215" y="4984750"/>
            <a:ext cx="1475740" cy="1031240"/>
          </a:xfrm>
          <a:prstGeom prst="arc">
            <a:avLst>
              <a:gd name="adj1" fmla="val 16200000"/>
              <a:gd name="adj2" fmla="val 21015597"/>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33" name="直接连接符 32"/>
          <p:cNvCxnSpPr/>
          <p:nvPr/>
        </p:nvCxnSpPr>
        <p:spPr>
          <a:xfrm flipH="1">
            <a:off x="2215515" y="5970270"/>
            <a:ext cx="8890" cy="445770"/>
          </a:xfrm>
          <a:prstGeom prst="line">
            <a:avLst/>
          </a:prstGeom>
          <a:ln>
            <a:solidFill>
              <a:srgbClr val="0D0D0D"/>
            </a:solidFill>
          </a:ln>
        </p:spPr>
        <p:style>
          <a:lnRef idx="1">
            <a:schemeClr val="accent1"/>
          </a:lnRef>
          <a:fillRef idx="0">
            <a:schemeClr val="accent1"/>
          </a:fillRef>
          <a:effectRef idx="0">
            <a:schemeClr val="accent1"/>
          </a:effectRef>
          <a:fontRef idx="minor">
            <a:schemeClr val="tx1"/>
          </a:fontRef>
        </p:style>
      </p:cxnSp>
      <p:sp>
        <p:nvSpPr>
          <p:cNvPr id="34" name="弧形 33"/>
          <p:cNvSpPr/>
          <p:nvPr/>
        </p:nvSpPr>
        <p:spPr>
          <a:xfrm rot="5640000">
            <a:off x="1385570" y="4966970"/>
            <a:ext cx="1475740" cy="1031240"/>
          </a:xfrm>
          <a:prstGeom prst="arc">
            <a:avLst>
              <a:gd name="adj1" fmla="val 16200000"/>
              <a:gd name="adj2" fmla="val 21015597"/>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35" name="直接连接符 34"/>
          <p:cNvCxnSpPr/>
          <p:nvPr/>
        </p:nvCxnSpPr>
        <p:spPr>
          <a:xfrm flipV="1">
            <a:off x="1351915" y="5803900"/>
            <a:ext cx="1866900" cy="74231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351915" y="6192520"/>
            <a:ext cx="19939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8" name="弧形 37"/>
          <p:cNvSpPr/>
          <p:nvPr/>
        </p:nvSpPr>
        <p:spPr>
          <a:xfrm rot="13800000" flipH="1">
            <a:off x="1115060" y="5062220"/>
            <a:ext cx="1475740" cy="1031240"/>
          </a:xfrm>
          <a:prstGeom prst="arc">
            <a:avLst>
              <a:gd name="adj1" fmla="val 16200000"/>
              <a:gd name="adj2" fmla="val 21015597"/>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7" name="曲线连接符 6"/>
          <p:cNvCxnSpPr/>
          <p:nvPr/>
        </p:nvCxnSpPr>
        <p:spPr>
          <a:xfrm>
            <a:off x="8165465" y="3375660"/>
            <a:ext cx="1386840" cy="1160145"/>
          </a:xfrm>
          <a:prstGeom prst="curvedConnector3">
            <a:avLst>
              <a:gd name="adj1" fmla="val 45467"/>
            </a:avLst>
          </a:prstGeom>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5878195" y="4594860"/>
            <a:ext cx="828040" cy="445770"/>
            <a:chOff x="2401" y="7472"/>
            <a:chExt cx="1304" cy="702"/>
          </a:xfrm>
        </p:grpSpPr>
        <p:sp>
          <p:nvSpPr>
            <p:cNvPr id="39" name="矩形 38"/>
            <p:cNvSpPr/>
            <p:nvPr/>
          </p:nvSpPr>
          <p:spPr>
            <a:xfrm>
              <a:off x="2401" y="7472"/>
              <a:ext cx="1305" cy="702"/>
            </a:xfrm>
            <a:prstGeom prst="rect">
              <a:avLst/>
            </a:prstGeom>
            <a:noFill/>
            <a:ln>
              <a:solidFill>
                <a:srgbClr val="0D0D0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0" name="直接连接符 39"/>
            <p:cNvCxnSpPr/>
            <p:nvPr/>
          </p:nvCxnSpPr>
          <p:spPr>
            <a:xfrm flipH="1">
              <a:off x="2788" y="7472"/>
              <a:ext cx="14" cy="702"/>
            </a:xfrm>
            <a:prstGeom prst="line">
              <a:avLst/>
            </a:prstGeom>
            <a:ln>
              <a:solidFill>
                <a:srgbClr val="0D0D0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1"/>
              <a:endCxn id="39" idx="3"/>
            </p:cNvCxnSpPr>
            <p:nvPr/>
          </p:nvCxnSpPr>
          <p:spPr>
            <a:xfrm>
              <a:off x="2401" y="7823"/>
              <a:ext cx="1305" cy="0"/>
            </a:xfrm>
            <a:prstGeom prst="line">
              <a:avLst/>
            </a:prstGeom>
            <a:ln>
              <a:solidFill>
                <a:srgbClr val="0D0D0D"/>
              </a:solidFill>
            </a:ln>
          </p:spPr>
          <p:style>
            <a:lnRef idx="1">
              <a:schemeClr val="accent1"/>
            </a:lnRef>
            <a:fillRef idx="0">
              <a:schemeClr val="accent1"/>
            </a:fillRef>
            <a:effectRef idx="0">
              <a:schemeClr val="accent1"/>
            </a:effectRef>
            <a:fontRef idx="minor">
              <a:schemeClr val="tx1"/>
            </a:fontRef>
          </p:style>
        </p:cxnSp>
      </p:grpSp>
      <p:sp>
        <p:nvSpPr>
          <p:cNvPr id="42" name="椭圆 41"/>
          <p:cNvSpPr/>
          <p:nvPr/>
        </p:nvSpPr>
        <p:spPr>
          <a:xfrm flipH="1">
            <a:off x="6724650" y="502285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3" name="组合 42"/>
          <p:cNvGrpSpPr/>
          <p:nvPr/>
        </p:nvGrpSpPr>
        <p:grpSpPr>
          <a:xfrm>
            <a:off x="9286240" y="4314190"/>
            <a:ext cx="828040" cy="445770"/>
            <a:chOff x="2401" y="7472"/>
            <a:chExt cx="1304" cy="702"/>
          </a:xfrm>
        </p:grpSpPr>
        <p:sp>
          <p:nvSpPr>
            <p:cNvPr id="44" name="矩形 43"/>
            <p:cNvSpPr/>
            <p:nvPr/>
          </p:nvSpPr>
          <p:spPr>
            <a:xfrm>
              <a:off x="2401" y="7472"/>
              <a:ext cx="1305" cy="702"/>
            </a:xfrm>
            <a:prstGeom prst="rect">
              <a:avLst/>
            </a:prstGeom>
            <a:noFill/>
            <a:ln>
              <a:solidFill>
                <a:srgbClr val="0D0D0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5" name="直接连接符 44"/>
            <p:cNvCxnSpPr/>
            <p:nvPr/>
          </p:nvCxnSpPr>
          <p:spPr>
            <a:xfrm flipH="1">
              <a:off x="2788" y="7472"/>
              <a:ext cx="14" cy="702"/>
            </a:xfrm>
            <a:prstGeom prst="line">
              <a:avLst/>
            </a:prstGeom>
            <a:ln>
              <a:solidFill>
                <a:srgbClr val="0D0D0D"/>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1"/>
              <a:endCxn id="44" idx="3"/>
            </p:cNvCxnSpPr>
            <p:nvPr/>
          </p:nvCxnSpPr>
          <p:spPr>
            <a:xfrm>
              <a:off x="2401" y="7823"/>
              <a:ext cx="1305" cy="0"/>
            </a:xfrm>
            <a:prstGeom prst="line">
              <a:avLst/>
            </a:prstGeom>
            <a:ln>
              <a:solidFill>
                <a:srgbClr val="0D0D0D"/>
              </a:solidFill>
            </a:ln>
          </p:spPr>
          <p:style>
            <a:lnRef idx="1">
              <a:schemeClr val="accent1"/>
            </a:lnRef>
            <a:fillRef idx="0">
              <a:schemeClr val="accent1"/>
            </a:fillRef>
            <a:effectRef idx="0">
              <a:schemeClr val="accent1"/>
            </a:effectRef>
            <a:fontRef idx="minor">
              <a:schemeClr val="tx1"/>
            </a:fontRef>
          </p:style>
        </p:cxnSp>
      </p:grpSp>
      <p:sp>
        <p:nvSpPr>
          <p:cNvPr id="47" name="弧形 46"/>
          <p:cNvSpPr/>
          <p:nvPr/>
        </p:nvSpPr>
        <p:spPr>
          <a:xfrm rot="8940000">
            <a:off x="6614160" y="4095750"/>
            <a:ext cx="1475740" cy="1031240"/>
          </a:xfrm>
          <a:prstGeom prst="arc">
            <a:avLst>
              <a:gd name="adj1" fmla="val 16200000"/>
              <a:gd name="adj2" fmla="val 21015597"/>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48" name="组合 47"/>
          <p:cNvGrpSpPr/>
          <p:nvPr/>
        </p:nvGrpSpPr>
        <p:grpSpPr>
          <a:xfrm rot="19680000">
            <a:off x="7349490" y="4747895"/>
            <a:ext cx="828040" cy="445770"/>
            <a:chOff x="2401" y="7472"/>
            <a:chExt cx="1304" cy="702"/>
          </a:xfrm>
        </p:grpSpPr>
        <p:sp>
          <p:nvSpPr>
            <p:cNvPr id="49" name="矩形 48"/>
            <p:cNvSpPr/>
            <p:nvPr/>
          </p:nvSpPr>
          <p:spPr>
            <a:xfrm>
              <a:off x="2401" y="7472"/>
              <a:ext cx="1305" cy="702"/>
            </a:xfrm>
            <a:prstGeom prst="rect">
              <a:avLst/>
            </a:prstGeom>
            <a:noFill/>
            <a:ln>
              <a:solidFill>
                <a:srgbClr val="0D0D0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0" name="直接连接符 49"/>
            <p:cNvCxnSpPr/>
            <p:nvPr/>
          </p:nvCxnSpPr>
          <p:spPr>
            <a:xfrm flipH="1">
              <a:off x="2788" y="7472"/>
              <a:ext cx="14" cy="702"/>
            </a:xfrm>
            <a:prstGeom prst="line">
              <a:avLst/>
            </a:prstGeom>
            <a:ln>
              <a:solidFill>
                <a:srgbClr val="0D0D0D"/>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9" idx="1"/>
              <a:endCxn id="49" idx="3"/>
            </p:cNvCxnSpPr>
            <p:nvPr/>
          </p:nvCxnSpPr>
          <p:spPr>
            <a:xfrm>
              <a:off x="2401" y="7823"/>
              <a:ext cx="1305" cy="0"/>
            </a:xfrm>
            <a:prstGeom prst="line">
              <a:avLst/>
            </a:prstGeom>
            <a:ln>
              <a:solidFill>
                <a:srgbClr val="0D0D0D"/>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7908925" y="3143250"/>
            <a:ext cx="828040" cy="445770"/>
            <a:chOff x="2401" y="7472"/>
            <a:chExt cx="1304" cy="702"/>
          </a:xfrm>
        </p:grpSpPr>
        <p:sp>
          <p:nvSpPr>
            <p:cNvPr id="53" name="矩形 52"/>
            <p:cNvSpPr/>
            <p:nvPr/>
          </p:nvSpPr>
          <p:spPr>
            <a:xfrm>
              <a:off x="2401" y="7472"/>
              <a:ext cx="1305" cy="702"/>
            </a:xfrm>
            <a:prstGeom prst="rect">
              <a:avLst/>
            </a:prstGeom>
            <a:noFill/>
            <a:ln>
              <a:solidFill>
                <a:srgbClr val="0D0D0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4" name="直接连接符 53"/>
            <p:cNvCxnSpPr/>
            <p:nvPr/>
          </p:nvCxnSpPr>
          <p:spPr>
            <a:xfrm flipH="1">
              <a:off x="2788" y="7472"/>
              <a:ext cx="14" cy="702"/>
            </a:xfrm>
            <a:prstGeom prst="line">
              <a:avLst/>
            </a:prstGeom>
            <a:ln>
              <a:solidFill>
                <a:srgbClr val="0D0D0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3" idx="1"/>
              <a:endCxn id="53" idx="3"/>
            </p:cNvCxnSpPr>
            <p:nvPr/>
          </p:nvCxnSpPr>
          <p:spPr>
            <a:xfrm>
              <a:off x="2401" y="7823"/>
              <a:ext cx="1305" cy="0"/>
            </a:xfrm>
            <a:prstGeom prst="line">
              <a:avLst/>
            </a:prstGeom>
            <a:ln>
              <a:solidFill>
                <a:srgbClr val="0D0D0D"/>
              </a:solidFill>
            </a:ln>
          </p:spPr>
          <p:style>
            <a:lnRef idx="1">
              <a:schemeClr val="accent1"/>
            </a:lnRef>
            <a:fillRef idx="0">
              <a:schemeClr val="accent1"/>
            </a:fillRef>
            <a:effectRef idx="0">
              <a:schemeClr val="accent1"/>
            </a:effectRef>
            <a:fontRef idx="minor">
              <a:schemeClr val="tx1"/>
            </a:fontRef>
          </p:style>
        </p:cxnSp>
      </p:grpSp>
      <p:sp>
        <p:nvSpPr>
          <p:cNvPr id="56" name="椭圆 55"/>
          <p:cNvSpPr/>
          <p:nvPr/>
        </p:nvSpPr>
        <p:spPr>
          <a:xfrm flipH="1">
            <a:off x="8764270" y="39751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316EFB7-1C8C-5D44-928E-A8F783D019AF}" type="slidenum">
              <a:rPr kumimoji="1" lang="zh-CN" altLang="en-US" smtClean="0"/>
            </a:fld>
            <a:endParaRPr kumimoji="1" lang="zh-CN" altLang="en-US"/>
          </a:p>
        </p:txBody>
      </p:sp>
      <p:sp>
        <p:nvSpPr>
          <p:cNvPr id="3" name="文本占位符 2"/>
          <p:cNvSpPr>
            <a:spLocks noGrp="1"/>
          </p:cNvSpPr>
          <p:nvPr>
            <p:ph type="body" sz="quarter" idx="16"/>
          </p:nvPr>
        </p:nvSpPr>
        <p:spPr/>
        <p:txBody>
          <a:bodyPr/>
          <a:lstStyle/>
          <a:p>
            <a:r>
              <a:rPr lang="en-US" altLang="zh-CN" dirty="0"/>
              <a:t>RS</a:t>
            </a:r>
            <a:r>
              <a:rPr lang="zh-CN" altLang="en-US" dirty="0"/>
              <a:t>曲线</a:t>
            </a:r>
            <a:endParaRPr lang="zh-CN" altLang="en-US" dirty="0"/>
          </a:p>
        </p:txBody>
      </p:sp>
      <p:sp>
        <p:nvSpPr>
          <p:cNvPr id="5" name="文本框 4"/>
          <p:cNvSpPr txBox="1"/>
          <p:nvPr/>
        </p:nvSpPr>
        <p:spPr>
          <a:xfrm>
            <a:off x="349250" y="1105535"/>
            <a:ext cx="5654675" cy="860425"/>
          </a:xfrm>
          <a:prstGeom prst="rect">
            <a:avLst/>
          </a:prstGeom>
          <a:noFill/>
        </p:spPr>
        <p:txBody>
          <a:bodyPr wrap="square" rtlCol="0">
            <a:spAutoFit/>
          </a:bodyPr>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组成： line segments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 tangential circular arcs of the minimum turning radius</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2. </a:t>
            </a:r>
            <a:r>
              <a:rPr sz="1000" dirty="0">
                <a:latin typeface="微软雅黑" panose="020B0503020204020204" pitchFamily="34" charset="-122"/>
                <a:ea typeface="微软雅黑" panose="020B0503020204020204" pitchFamily="34" charset="-122"/>
                <a:cs typeface="微软雅黑" panose="020B0503020204020204" pitchFamily="34" charset="-122"/>
              </a:rPr>
              <a:t>apollo的rs曲线生成</a:t>
            </a:r>
            <a:r>
              <a:rPr lang="zh-CN" sz="1000" dirty="0">
                <a:latin typeface="微软雅黑" panose="020B0503020204020204" pitchFamily="34" charset="-122"/>
                <a:ea typeface="微软雅黑" panose="020B0503020204020204" pitchFamily="34" charset="-122"/>
                <a:cs typeface="微软雅黑" panose="020B0503020204020204" pitchFamily="34" charset="-122"/>
              </a:rPr>
              <a:t>代码</a:t>
            </a:r>
            <a:r>
              <a:rPr sz="1000" dirty="0">
                <a:latin typeface="微软雅黑" panose="020B0503020204020204" pitchFamily="34" charset="-122"/>
                <a:ea typeface="微软雅黑" panose="020B0503020204020204" pitchFamily="34" charset="-122"/>
                <a:cs typeface="微软雅黑" panose="020B0503020204020204" pitchFamily="34" charset="-122"/>
              </a:rPr>
              <a:t>中增加了SCS类型曲线参数的计算，在论文中证明了SCS或SCC曲线，可以缩短成CSC或CCC曲线，原始Reed Shepp算法没有加入这种类型，apollo特意加入这种类型</a:t>
            </a:r>
            <a:r>
              <a:rPr lang="zh-CN" sz="1000" dirty="0">
                <a:latin typeface="微软雅黑" panose="020B0503020204020204" pitchFamily="34" charset="-122"/>
                <a:ea typeface="微软雅黑" panose="020B0503020204020204" pitchFamily="34" charset="-122"/>
                <a:cs typeface="微软雅黑" panose="020B0503020204020204" pitchFamily="34" charset="-122"/>
              </a:rPr>
              <a:t>可能是为了更</a:t>
            </a:r>
            <a:r>
              <a:rPr sz="1000" dirty="0">
                <a:latin typeface="微软雅黑" panose="020B0503020204020204" pitchFamily="34" charset="-122"/>
                <a:ea typeface="微软雅黑" panose="020B0503020204020204" pitchFamily="34" charset="-122"/>
                <a:cs typeface="微软雅黑" panose="020B0503020204020204" pitchFamily="34" charset="-122"/>
              </a:rPr>
              <a:t>符合</a:t>
            </a:r>
            <a:r>
              <a:rPr lang="zh-CN" sz="1000" dirty="0">
                <a:latin typeface="微软雅黑" panose="020B0503020204020204" pitchFamily="34" charset="-122"/>
                <a:ea typeface="微软雅黑" panose="020B0503020204020204" pitchFamily="34" charset="-122"/>
                <a:cs typeface="微软雅黑" panose="020B0503020204020204" pitchFamily="34" charset="-122"/>
              </a:rPr>
              <a:t>实际</a:t>
            </a:r>
            <a:r>
              <a:rPr sz="1000" dirty="0">
                <a:latin typeface="微软雅黑" panose="020B0503020204020204" pitchFamily="34" charset="-122"/>
                <a:ea typeface="微软雅黑" panose="020B0503020204020204" pitchFamily="34" charset="-122"/>
                <a:cs typeface="微软雅黑" panose="020B0503020204020204" pitchFamily="34" charset="-122"/>
              </a:rPr>
              <a:t>倒车</a:t>
            </a:r>
            <a:r>
              <a:rPr lang="zh-CN" sz="1000" dirty="0">
                <a:latin typeface="微软雅黑" panose="020B0503020204020204" pitchFamily="34" charset="-122"/>
                <a:ea typeface="微软雅黑" panose="020B0503020204020204" pitchFamily="34" charset="-122"/>
                <a:cs typeface="微软雅黑" panose="020B0503020204020204" pitchFamily="34" charset="-122"/>
              </a:rPr>
              <a:t>入库</a:t>
            </a:r>
            <a:r>
              <a:rPr sz="1000" dirty="0">
                <a:latin typeface="微软雅黑" panose="020B0503020204020204" pitchFamily="34" charset="-122"/>
                <a:ea typeface="微软雅黑" panose="020B0503020204020204" pitchFamily="34" charset="-122"/>
                <a:cs typeface="微软雅黑" panose="020B0503020204020204" pitchFamily="34" charset="-122"/>
              </a:rPr>
              <a:t>的轨迹</a:t>
            </a:r>
            <a:endParaRPr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5405755" y="5857240"/>
            <a:ext cx="6675755" cy="583565"/>
          </a:xfrm>
          <a:prstGeom prst="rect">
            <a:avLst/>
          </a:prstGeom>
          <a:noFill/>
        </p:spPr>
        <p:txBody>
          <a:bodyPr wrap="square" rtlCol="0">
            <a:spAutoFit/>
          </a:bodyPr>
          <a:p>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Reference:</a:t>
            </a:r>
            <a:endParaRPr lang="en-US" altLang="zh-CN" sz="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[1] Reeds J A , Shepp R A . Optimal paths for a car that goes both forward and backward[J]. Pacific Journal of Mathematics, 1991, 145.</a:t>
            </a:r>
            <a:endParaRPr lang="en-US" altLang="zh-CN" sz="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OMPL RS </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曲线计算</a:t>
            </a:r>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 c++ </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代码】https://ompl.kavrakilab.org/ReedsSheppStateSpace_8cpp_source.html</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【基于Hybrid A*和ReedSheep曲线的Open Space规划器】https://zhuanlan.zhihu.com/p/482777592</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0" name="图片 99"/>
          <p:cNvPicPr/>
          <p:nvPr/>
        </p:nvPicPr>
        <p:blipFill>
          <a:blip r:embed="rId1"/>
          <a:stretch>
            <a:fillRect/>
          </a:stretch>
        </p:blipFill>
        <p:spPr>
          <a:xfrm>
            <a:off x="7553960" y="1105535"/>
            <a:ext cx="4527550" cy="2844165"/>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316EFB7-1C8C-5D44-928E-A8F783D019AF}" type="slidenum">
              <a:rPr kumimoji="1" lang="zh-CN" altLang="en-US" smtClean="0"/>
            </a:fld>
            <a:endParaRPr kumimoji="1" lang="zh-CN" altLang="en-US"/>
          </a:p>
        </p:txBody>
      </p:sp>
      <p:sp>
        <p:nvSpPr>
          <p:cNvPr id="3" name="文本占位符 2"/>
          <p:cNvSpPr>
            <a:spLocks noGrp="1"/>
          </p:cNvSpPr>
          <p:nvPr>
            <p:ph type="body" sz="quarter" idx="16"/>
          </p:nvPr>
        </p:nvSpPr>
        <p:spPr/>
        <p:txBody>
          <a:bodyPr/>
          <a:lstStyle/>
          <a:p>
            <a:r>
              <a:rPr lang="en-US" altLang="zh-CN" dirty="0"/>
              <a:t>RS</a:t>
            </a:r>
            <a:r>
              <a:rPr lang="zh-CN" altLang="en-US" dirty="0"/>
              <a:t>曲线</a:t>
            </a:r>
            <a:r>
              <a:rPr lang="zh-CN" altLang="en-US" dirty="0"/>
              <a:t>轻量化平滑</a:t>
            </a:r>
            <a:endParaRPr lang="zh-CN" altLang="en-US" dirty="0"/>
          </a:p>
        </p:txBody>
      </p:sp>
      <p:sp>
        <p:nvSpPr>
          <p:cNvPr id="5" name="文本框 4"/>
          <p:cNvSpPr txBox="1"/>
          <p:nvPr/>
        </p:nvSpPr>
        <p:spPr>
          <a:xfrm>
            <a:off x="267970" y="996315"/>
            <a:ext cx="6090920" cy="1476375"/>
          </a:xfrm>
          <a:prstGeom prst="rect">
            <a:avLst/>
          </a:prstGeom>
          <a:noFill/>
        </p:spPr>
        <p:txBody>
          <a:bodyPr wrap="square" rtlCol="0">
            <a:spAutoFit/>
          </a:bodyPr>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1. </a:t>
            </a:r>
            <a:r>
              <a:rPr lang="en-US" sz="1000" dirty="0">
                <a:latin typeface="微软雅黑" panose="020B0503020204020204" pitchFamily="34" charset="-122"/>
                <a:ea typeface="微软雅黑" panose="020B0503020204020204" pitchFamily="34" charset="-122"/>
                <a:cs typeface="微软雅黑" panose="020B0503020204020204" pitchFamily="34" charset="-122"/>
              </a:rPr>
              <a:t>RS path</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Pros：</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optimal path</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minimum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length path</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ons：discontinuous curvature junctions</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(DCJ)</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2. (clothiod-based) </a:t>
            </a:r>
            <a:r>
              <a:rPr lang="en-US" sz="1000" dirty="0">
                <a:latin typeface="微软雅黑" panose="020B0503020204020204" pitchFamily="34" charset="-122"/>
                <a:ea typeface="微软雅黑" panose="020B0503020204020204" pitchFamily="34" charset="-122"/>
                <a:cs typeface="微软雅黑" panose="020B0503020204020204" pitchFamily="34" charset="-122"/>
              </a:rPr>
              <a:t>CC path[3]</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Pros</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continuous curvature，</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post-proccess RS path by clothoid turns and lines.</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real-time，transition schemes to treat</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DCJ</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s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by utilizing</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µ−tangency</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Cons</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：sub-optimal，</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not minimum length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path</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4521200" y="5734050"/>
            <a:ext cx="7560945" cy="706755"/>
          </a:xfrm>
          <a:prstGeom prst="rect">
            <a:avLst/>
          </a:prstGeom>
          <a:noFill/>
        </p:spPr>
        <p:txBody>
          <a:bodyPr wrap="square" rtlCol="0">
            <a:spAutoFit/>
          </a:bodyPr>
          <a:p>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Reference:</a:t>
            </a:r>
            <a:endParaRPr lang="en-US" altLang="zh-CN" sz="8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[1] Fraichard T ,  Scheuer A ,  Desvigne R , et al. From Reeds and Shepp's to Continuous-Curvature Paths[J]. IEEE Transactions on Robotics, 2000, 20(6).</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 Jin D , Wang Y . On Existence Conditions of A Class of Continuous Curvature Paths[C]// 2017 36th Chinese Control Conference (CCC). 2017.</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8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800" dirty="0">
                <a:latin typeface="微软雅黑" panose="020B0503020204020204" pitchFamily="34" charset="-122"/>
                <a:ea typeface="微软雅黑" panose="020B0503020204020204" pitchFamily="34" charset="-122"/>
                <a:cs typeface="微软雅黑" panose="020B0503020204020204" pitchFamily="34" charset="-122"/>
              </a:rPr>
              <a:t>] Jin D , Wang Y , Bortoff S A , et al. From reeds-shepp's paths to continuous curvature paths-Part I: Transition schemes &amp; algorithms[C]// 2017 IEEE Conference on Control Technology and Applications (CCTA). IEEE, 2017.</a:t>
            </a:r>
            <a:endParaRPr lang="zh-CN" altLang="en-US" sz="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YWZjZjZmMmQzNzM4OWQxNGUyODhlYzM3ZDZiNGJjNz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en-US" altLang="zh-CN" sz="1000" b="1"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4025</Words>
  <Application>WPS 演示</Application>
  <PresentationFormat>宽屏</PresentationFormat>
  <Paragraphs>131</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vt:i4>
      </vt:variant>
    </vt:vector>
  </HeadingPairs>
  <TitlesOfParts>
    <vt:vector size="15" baseType="lpstr">
      <vt:lpstr>Arial</vt:lpstr>
      <vt:lpstr>宋体</vt:lpstr>
      <vt:lpstr>Wingdings</vt:lpstr>
      <vt:lpstr>微软雅黑</vt:lpstr>
      <vt:lpstr>黑体</vt:lpstr>
      <vt:lpstr>等线</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李莎 Lisa</dc:creator>
  <cp:lastModifiedBy>傲娇兽进化</cp:lastModifiedBy>
  <cp:revision>380</cp:revision>
  <dcterms:created xsi:type="dcterms:W3CDTF">2019-07-23T08:52:00Z</dcterms:created>
  <dcterms:modified xsi:type="dcterms:W3CDTF">2022-05-07T09:26:30Z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B4554313A2014EE18D7890C1527A5AED</vt:lpwstr>
  </property>
  <property fmtid="{D5CDD505-2E9C-101B-9397-08002B2CF9AE}" pid="3" name="KSOProductBuildVer">
    <vt:lpwstr>2052-11.1.0.11365</vt:lpwstr>
  </property>
</Properties>
</file>