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2189527"/>
            <a:ext cx="8637073" cy="1154202"/>
          </a:xfrm>
        </p:spPr>
        <p:txBody>
          <a:bodyPr>
            <a:normAutofit/>
          </a:bodyPr>
          <a:lstStyle/>
          <a:p>
            <a:r>
              <a:rPr lang="en-GB" sz="5400" dirty="0"/>
              <a:t>level 4/5 – group 10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Courtney-jade Pearson s185717</a:t>
            </a:r>
            <a:br>
              <a:rPr lang="en-GB" dirty="0"/>
            </a:br>
            <a:r>
              <a:rPr lang="en-GB" dirty="0"/>
              <a:t>Thomas McCarthy s183168</a:t>
            </a:r>
            <a:br>
              <a:rPr lang="en-GB" dirty="0"/>
            </a:br>
            <a:r>
              <a:rPr lang="en-GB" dirty="0"/>
              <a:t>Aaron kegge s186229</a:t>
            </a:r>
          </a:p>
        </p:txBody>
      </p:sp>
    </p:spTree>
    <p:extLst>
      <p:ext uri="{BB962C8B-B14F-4D97-AF65-F5344CB8AC3E}">
        <p14:creationId xmlns:p14="http://schemas.microsoft.com/office/powerpoint/2010/main" val="219317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59017"/>
            <a:ext cx="9603275" cy="494737"/>
          </a:xfrm>
        </p:spPr>
        <p:txBody>
          <a:bodyPr>
            <a:normAutofit fontScale="90000"/>
          </a:bodyPr>
          <a:lstStyle/>
          <a:p>
            <a:r>
              <a:rPr lang="en-GB" dirty="0"/>
              <a:t>Art assets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431" y="1853754"/>
            <a:ext cx="2311608" cy="1628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64039" y="2015732"/>
            <a:ext cx="2630931" cy="379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970" y="2015731"/>
            <a:ext cx="2659884" cy="37978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131" y="3385796"/>
            <a:ext cx="2334908" cy="1507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7436" y="1853754"/>
            <a:ext cx="1853345" cy="27861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1355" y="4726284"/>
            <a:ext cx="1432684" cy="1432684"/>
          </a:xfrm>
          <a:prstGeom prst="rect">
            <a:avLst/>
          </a:prstGeom>
        </p:spPr>
      </p:pic>
      <p:pic>
        <p:nvPicPr>
          <p:cNvPr id="1026" name="Picture 2" descr="ice_heart_ne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331" y="599365"/>
            <a:ext cx="863307" cy="119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art_new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121" y="599365"/>
            <a:ext cx="892998" cy="122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9154" y="4726284"/>
            <a:ext cx="1062201" cy="14215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0252" y="5201477"/>
            <a:ext cx="511276" cy="9464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5520" y="3519812"/>
            <a:ext cx="551916" cy="2580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9444" y="3519811"/>
            <a:ext cx="560552" cy="2580701"/>
          </a:xfrm>
          <a:prstGeom prst="rect">
            <a:avLst/>
          </a:prstGeom>
        </p:spPr>
      </p:pic>
      <p:pic>
        <p:nvPicPr>
          <p:cNvPr id="1030" name="Picture 6" descr="chicken_nugge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93" y="4893013"/>
            <a:ext cx="757037" cy="111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87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84182"/>
            <a:ext cx="9603275" cy="469571"/>
          </a:xfrm>
        </p:spPr>
        <p:txBody>
          <a:bodyPr>
            <a:normAutofit fontScale="90000"/>
          </a:bodyPr>
          <a:lstStyle/>
          <a:p>
            <a:r>
              <a:rPr lang="en-GB" dirty="0"/>
              <a:t>What to expect in the final presentation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Polished health bar </a:t>
            </a:r>
          </a:p>
          <a:p>
            <a:endParaRPr lang="en-GB" dirty="0"/>
          </a:p>
          <a:p>
            <a:r>
              <a:rPr lang="en-GB" dirty="0"/>
              <a:t>Animation complete </a:t>
            </a:r>
          </a:p>
          <a:p>
            <a:endParaRPr lang="en-GB" dirty="0"/>
          </a:p>
          <a:p>
            <a:r>
              <a:rPr lang="en-GB" dirty="0"/>
              <a:t>Controls fixed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26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42239"/>
            <a:ext cx="9603275" cy="511515"/>
          </a:xfrm>
        </p:spPr>
        <p:txBody>
          <a:bodyPr>
            <a:normAutofit fontScale="90000"/>
          </a:bodyPr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08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58349"/>
            <a:ext cx="9603275" cy="595405"/>
          </a:xfrm>
        </p:spPr>
        <p:txBody>
          <a:bodyPr/>
          <a:lstStyle/>
          <a:p>
            <a:r>
              <a:rPr lang="en-GB" dirty="0"/>
              <a:t>Genre / style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2D Platformer </a:t>
            </a:r>
          </a:p>
          <a:p>
            <a:endParaRPr lang="en-GB" dirty="0"/>
          </a:p>
          <a:p>
            <a:r>
              <a:rPr lang="en-GB" dirty="0"/>
              <a:t>Made for PC only</a:t>
            </a:r>
          </a:p>
          <a:p>
            <a:endParaRPr lang="en-GB" dirty="0"/>
          </a:p>
          <a:p>
            <a:r>
              <a:rPr lang="en-GB" dirty="0"/>
              <a:t>Competitive 2 players </a:t>
            </a:r>
          </a:p>
          <a:p>
            <a:endParaRPr lang="en-GB" dirty="0"/>
          </a:p>
          <a:p>
            <a:r>
              <a:rPr lang="en-GB" dirty="0"/>
              <a:t>Real time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811" y="1853754"/>
            <a:ext cx="5568043" cy="43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7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50628"/>
            <a:ext cx="9603275" cy="503126"/>
          </a:xfrm>
        </p:spPr>
        <p:txBody>
          <a:bodyPr>
            <a:normAutofit fontScale="90000"/>
          </a:bodyPr>
          <a:lstStyle/>
          <a:p>
            <a:r>
              <a:rPr lang="en-GB" dirty="0"/>
              <a:t>	Target Demographic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Socializers </a:t>
            </a:r>
          </a:p>
          <a:p>
            <a:endParaRPr lang="en-GB" dirty="0"/>
          </a:p>
          <a:p>
            <a:r>
              <a:rPr lang="en-GB" dirty="0"/>
              <a:t>Age 16+</a:t>
            </a:r>
          </a:p>
          <a:p>
            <a:endParaRPr lang="en-GB" dirty="0"/>
          </a:p>
          <a:p>
            <a:r>
              <a:rPr lang="en-GB" dirty="0"/>
              <a:t>Gender: Males and Females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1853753"/>
            <a:ext cx="5816088" cy="429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42239"/>
            <a:ext cx="9603275" cy="511515"/>
          </a:xfrm>
        </p:spPr>
        <p:txBody>
          <a:bodyPr>
            <a:normAutofit fontScale="90000"/>
          </a:bodyPr>
          <a:lstStyle/>
          <a:p>
            <a:r>
              <a:rPr lang="en-GB" dirty="0"/>
              <a:t>Visual hierarchy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0" y="1780162"/>
            <a:ext cx="9603274" cy="43190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1579" y="1752600"/>
            <a:ext cx="9603275" cy="4346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46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00294"/>
            <a:ext cx="9603275" cy="553460"/>
          </a:xfrm>
        </p:spPr>
        <p:txBody>
          <a:bodyPr/>
          <a:lstStyle/>
          <a:p>
            <a:r>
              <a:rPr lang="en-GB" dirty="0"/>
              <a:t>How does our game relate to the brief?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2D environment </a:t>
            </a:r>
          </a:p>
          <a:p>
            <a:r>
              <a:rPr lang="en-GB" dirty="0"/>
              <a:t>Gravity, Friction, Time </a:t>
            </a:r>
          </a:p>
          <a:p>
            <a:r>
              <a:rPr lang="en-GB" dirty="0"/>
              <a:t>Adversarial – 2 players</a:t>
            </a:r>
          </a:p>
          <a:p>
            <a:r>
              <a:rPr lang="en-GB" dirty="0"/>
              <a:t>Played on a single device </a:t>
            </a:r>
          </a:p>
          <a:p>
            <a:r>
              <a:rPr lang="en-GB" dirty="0"/>
              <a:t>Symmetric Gameplay </a:t>
            </a:r>
          </a:p>
          <a:p>
            <a:r>
              <a:rPr lang="en-GB" dirty="0"/>
              <a:t>Simple and intuitive rules </a:t>
            </a:r>
          </a:p>
        </p:txBody>
      </p:sp>
    </p:spTree>
    <p:extLst>
      <p:ext uri="{BB962C8B-B14F-4D97-AF65-F5344CB8AC3E}">
        <p14:creationId xmlns:p14="http://schemas.microsoft.com/office/powerpoint/2010/main" val="260624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59017"/>
            <a:ext cx="9603275" cy="494737"/>
          </a:xfrm>
        </p:spPr>
        <p:txBody>
          <a:bodyPr>
            <a:normAutofit fontScale="90000"/>
          </a:bodyPr>
          <a:lstStyle/>
          <a:p>
            <a:r>
              <a:rPr lang="en-GB" dirty="0"/>
              <a:t>Mechanics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Symmetric mechanics</a:t>
            </a:r>
          </a:p>
          <a:p>
            <a:r>
              <a:rPr lang="en-GB" dirty="0"/>
              <a:t>Damage </a:t>
            </a:r>
          </a:p>
          <a:p>
            <a:r>
              <a:rPr lang="en-GB" dirty="0"/>
              <a:t>Timer</a:t>
            </a:r>
          </a:p>
          <a:p>
            <a:r>
              <a:rPr lang="en-GB" dirty="0"/>
              <a:t>Wall jumping / double jumping</a:t>
            </a:r>
          </a:p>
          <a:p>
            <a:r>
              <a:rPr lang="en-GB" dirty="0"/>
              <a:t>Health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439" y="1853754"/>
            <a:ext cx="3310415" cy="424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8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50628"/>
            <a:ext cx="9603275" cy="503126"/>
          </a:xfrm>
        </p:spPr>
        <p:txBody>
          <a:bodyPr>
            <a:normAutofit fontScale="90000"/>
          </a:bodyPr>
          <a:lstStyle/>
          <a:p>
            <a:r>
              <a:rPr lang="en-GB" dirty="0"/>
              <a:t>What does the player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Button press</a:t>
            </a:r>
            <a:br>
              <a:rPr lang="en-GB" dirty="0"/>
            </a:br>
            <a:endParaRPr lang="en-GB" dirty="0"/>
          </a:p>
          <a:p>
            <a:r>
              <a:rPr lang="en-GB" dirty="0"/>
              <a:t>Competitive</a:t>
            </a:r>
            <a:br>
              <a:rPr lang="en-GB" dirty="0"/>
            </a:br>
            <a:endParaRPr lang="en-GB" dirty="0"/>
          </a:p>
          <a:p>
            <a:r>
              <a:rPr lang="en-GB" dirty="0"/>
              <a:t>Reflex – Avoid Damage </a:t>
            </a:r>
            <a:br>
              <a:rPr lang="en-GB" dirty="0"/>
            </a:br>
            <a:endParaRPr lang="en-GB" dirty="0"/>
          </a:p>
          <a:p>
            <a:r>
              <a:rPr lang="en-GB" dirty="0"/>
              <a:t>Triumph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94" b="98885" l="6226" r="96304">
                        <a14:foregroundMark x1="72957" y1="84015" x2="72957" y2="84015"/>
                        <a14:foregroundMark x1="83074" y1="84387" x2="83074" y2="84387"/>
                        <a14:foregroundMark x1="92607" y1="70632" x2="92607" y2="70632"/>
                        <a14:foregroundMark x1="96498" y1="69145" x2="96498" y2="69145"/>
                        <a14:foregroundMark x1="82685" y1="95911" x2="82685" y2="95911"/>
                        <a14:foregroundMark x1="72179" y1="98885" x2="72179" y2="98885"/>
                        <a14:foregroundMark x1="6226" y1="52416" x2="6226" y2="524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6253" y="2683661"/>
            <a:ext cx="4895850" cy="25622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1133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42239"/>
            <a:ext cx="9603275" cy="511515"/>
          </a:xfrm>
        </p:spPr>
        <p:txBody>
          <a:bodyPr>
            <a:normAutofit fontScale="90000"/>
          </a:bodyPr>
          <a:lstStyle/>
          <a:p>
            <a:r>
              <a:rPr lang="en-GB" dirty="0"/>
              <a:t>Prototype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8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84183"/>
            <a:ext cx="9603275" cy="469571"/>
          </a:xfrm>
        </p:spPr>
        <p:txBody>
          <a:bodyPr>
            <a:normAutofit fontScale="90000"/>
          </a:bodyPr>
          <a:lstStyle/>
          <a:p>
            <a:r>
              <a:rPr lang="en-GB" dirty="0"/>
              <a:t>Play testing feedback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Health Bar moves across the screen </a:t>
            </a:r>
          </a:p>
          <a:p>
            <a:endParaRPr lang="en-GB" dirty="0"/>
          </a:p>
          <a:p>
            <a:r>
              <a:rPr lang="en-GB" dirty="0"/>
              <a:t>Controls : Break down </a:t>
            </a:r>
          </a:p>
          <a:p>
            <a:endParaRPr lang="en-GB" dirty="0"/>
          </a:p>
          <a:p>
            <a:r>
              <a:rPr lang="en-GB" dirty="0"/>
              <a:t>Similar game play to worms </a:t>
            </a:r>
          </a:p>
          <a:p>
            <a:endParaRPr lang="en-GB" dirty="0"/>
          </a:p>
          <a:p>
            <a:r>
              <a:rPr lang="en-GB" dirty="0"/>
              <a:t>Need animation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7022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90</TotalTime>
  <Words>123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level 4/5 – group 10 </vt:lpstr>
      <vt:lpstr>Genre / style </vt:lpstr>
      <vt:lpstr> Target Demographic </vt:lpstr>
      <vt:lpstr>Visual hierarchy </vt:lpstr>
      <vt:lpstr>How does our game relate to the brief?</vt:lpstr>
      <vt:lpstr>Mechanics </vt:lpstr>
      <vt:lpstr>What does the player do?</vt:lpstr>
      <vt:lpstr>Prototype </vt:lpstr>
      <vt:lpstr>Play testing feedback </vt:lpstr>
      <vt:lpstr>Art assets </vt:lpstr>
      <vt:lpstr>What to expect in the final presentation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– group 10</dc:title>
  <dc:creator>Games</dc:creator>
  <cp:lastModifiedBy>Games</cp:lastModifiedBy>
  <cp:revision>9</cp:revision>
  <dcterms:created xsi:type="dcterms:W3CDTF">2017-03-28T11:44:08Z</dcterms:created>
  <dcterms:modified xsi:type="dcterms:W3CDTF">2017-03-29T10:27:11Z</dcterms:modified>
</cp:coreProperties>
</file>