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47285"/>
            <a:ext cx="6815669" cy="1339379"/>
          </a:xfrm>
        </p:spPr>
        <p:txBody>
          <a:bodyPr/>
          <a:lstStyle/>
          <a:p>
            <a:r>
              <a:rPr lang="en-GB" dirty="0" smtClean="0"/>
              <a:t>Level 4/5 Group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Courtney Pearson S185717</a:t>
            </a:r>
            <a:br>
              <a:rPr lang="en-GB" dirty="0" smtClean="0"/>
            </a:br>
            <a:r>
              <a:rPr lang="en-GB" dirty="0" smtClean="0"/>
              <a:t>Aaron Kegge S186229</a:t>
            </a:r>
            <a:br>
              <a:rPr lang="en-GB" dirty="0" smtClean="0"/>
            </a:br>
            <a:r>
              <a:rPr lang="en-GB" dirty="0" smtClean="0"/>
              <a:t>Thomas McCarthy S183168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3412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42552" y="5890054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Ak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5989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553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Genre/ Style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2D Platformer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Pc /Arcade Machine </a:t>
            </a:r>
          </a:p>
          <a:p>
            <a:endParaRPr lang="en-GB" dirty="0"/>
          </a:p>
          <a:p>
            <a:r>
              <a:rPr lang="en-GB" dirty="0" smtClean="0"/>
              <a:t>Competitive 2 Players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076" y="5881816"/>
            <a:ext cx="61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465" y="2394584"/>
            <a:ext cx="6441990" cy="391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803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Socializers+ Achievers </a:t>
            </a:r>
          </a:p>
          <a:p>
            <a:endParaRPr lang="en-GB" dirty="0"/>
          </a:p>
          <a:p>
            <a:r>
              <a:rPr lang="en-GB" dirty="0" smtClean="0"/>
              <a:t>Age: 16+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Gender: Males and Females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4312" y="5873578"/>
            <a:ext cx="7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 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5957" y="2428268"/>
            <a:ext cx="5239266" cy="3819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48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Hierarchy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9" y="2405447"/>
            <a:ext cx="3944835" cy="3492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76" y="5865341"/>
            <a:ext cx="675502" cy="37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6714" y="2413685"/>
            <a:ext cx="6994243" cy="384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49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Gravity – </a:t>
            </a:r>
            <a:br>
              <a:rPr lang="en-GB" dirty="0" smtClean="0"/>
            </a:br>
            <a:r>
              <a:rPr lang="en-GB" dirty="0" smtClean="0"/>
              <a:t>Items falling</a:t>
            </a:r>
            <a:br>
              <a:rPr lang="en-GB" dirty="0" smtClean="0"/>
            </a:br>
            <a:r>
              <a:rPr lang="en-GB" dirty="0" smtClean="0"/>
              <a:t>Players can fall off the ice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Items stun the players</a:t>
            </a:r>
          </a:p>
          <a:p>
            <a:r>
              <a:rPr lang="en-GB" dirty="0" smtClean="0"/>
              <a:t>Friction – </a:t>
            </a:r>
            <a:br>
              <a:rPr lang="en-GB" dirty="0" smtClean="0"/>
            </a:br>
            <a:r>
              <a:rPr lang="en-GB" dirty="0" smtClean="0"/>
              <a:t>Slippery Ice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076" y="5881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ak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9427" y="2413686"/>
            <a:ext cx="3311611" cy="383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36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Symmetric mechanic - shovels / Attack 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Damage ( Falling exploding chickens)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Timer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Wall Jumping / Double jumping 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Health - Hearts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076" y="5865341"/>
            <a:ext cx="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17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Button Press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Competitive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Reflex – Avoid Damage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Triumph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58818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TM</a:t>
            </a:r>
            <a:endParaRPr lang="en-GB" dirty="0"/>
          </a:p>
        </p:txBody>
      </p:sp>
      <p:pic>
        <p:nvPicPr>
          <p:cNvPr id="5122" name="Picture 2" descr="Image result for keybo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5040" y="3440026"/>
            <a:ext cx="5073688" cy="2120514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6606745" y="3237472"/>
            <a:ext cx="222422" cy="972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469924" y="4497859"/>
            <a:ext cx="955590" cy="19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6697362" y="4761470"/>
            <a:ext cx="247135" cy="906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0800000">
            <a:off x="7253416" y="4518453"/>
            <a:ext cx="955590" cy="19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484076" y="5366951"/>
            <a:ext cx="247135" cy="906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10202561" y="3752336"/>
            <a:ext cx="222422" cy="9720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10766854" y="5041556"/>
            <a:ext cx="955590" cy="1977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10247871" y="5346357"/>
            <a:ext cx="247135" cy="9061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0800000">
            <a:off x="9625914" y="5358713"/>
            <a:ext cx="247135" cy="9061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9868928" y="4061255"/>
            <a:ext cx="222422" cy="9720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10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Testing Feedback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Controls – </a:t>
            </a:r>
            <a:br>
              <a:rPr lang="en-GB" dirty="0" smtClean="0"/>
            </a:br>
            <a:r>
              <a:rPr lang="en-GB" dirty="0" smtClean="0"/>
              <a:t>Confusion</a:t>
            </a:r>
          </a:p>
          <a:p>
            <a:r>
              <a:rPr lang="en-GB" dirty="0" smtClean="0"/>
              <a:t>Visual Hierarchy –</a:t>
            </a:r>
            <a:br>
              <a:rPr lang="en-GB" dirty="0" smtClean="0"/>
            </a:br>
            <a:r>
              <a:rPr lang="en-GB" dirty="0" smtClean="0"/>
              <a:t>Colours on old prototype </a:t>
            </a:r>
          </a:p>
          <a:p>
            <a:r>
              <a:rPr lang="en-GB" dirty="0" smtClean="0"/>
              <a:t>Gameplay-</a:t>
            </a:r>
            <a:br>
              <a:rPr lang="en-GB" dirty="0" smtClean="0"/>
            </a:br>
            <a:r>
              <a:rPr lang="en-GB" dirty="0" smtClean="0"/>
              <a:t>Dig under own player / Competitive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075" y="58818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4478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Assets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348" y="2430071"/>
            <a:ext cx="2783745" cy="1962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11" y="2430071"/>
            <a:ext cx="2278075" cy="3257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41" y="2412859"/>
            <a:ext cx="2243770" cy="3274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348" y="4410027"/>
            <a:ext cx="2783745" cy="1796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216" y="2430071"/>
            <a:ext cx="879619" cy="1203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829" y="3719464"/>
            <a:ext cx="10096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525" y="4771266"/>
            <a:ext cx="1435324" cy="143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5093" y="5655564"/>
            <a:ext cx="1165169" cy="582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8345" y="5655563"/>
            <a:ext cx="1219537" cy="6097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63416" y="58653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4991" y="2419117"/>
            <a:ext cx="1855831" cy="27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7156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67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Level 4/5 Group 10</vt:lpstr>
      <vt:lpstr>Genre/ Style </vt:lpstr>
      <vt:lpstr>Target Demographic</vt:lpstr>
      <vt:lpstr>Visual Hierarchy</vt:lpstr>
      <vt:lpstr>Physics </vt:lpstr>
      <vt:lpstr>Mechanics </vt:lpstr>
      <vt:lpstr>What does the player do?</vt:lpstr>
      <vt:lpstr>Play Testing Feedback </vt:lpstr>
      <vt:lpstr>Art Assets </vt:lpstr>
      <vt:lpstr>Prototype </vt:lpstr>
      <vt:lpstr>Any 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Games</cp:lastModifiedBy>
  <cp:revision>12</cp:revision>
  <dcterms:created xsi:type="dcterms:W3CDTF">2017-02-22T13:03:29Z</dcterms:created>
  <dcterms:modified xsi:type="dcterms:W3CDTF">2017-03-01T11:13:37Z</dcterms:modified>
</cp:coreProperties>
</file>