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  <a:latin typeface="DFWaWaSC-W5"/>
                <a:ea typeface="DFWaWaSC-W5"/>
                <a:cs typeface="DFWaWaSC-W5"/>
                <a:sym typeface="DFWaWaSC-W5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1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2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3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 4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  <a:lvl2pPr marL="762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2pPr>
            <a:lvl3pPr marL="1143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3pPr>
            <a:lvl4pPr marL="1524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4pPr>
            <a:lvl5pPr marL="1905000" indent="-381000">
              <a:spcBef>
                <a:spcPts val="3800"/>
              </a:spcBef>
              <a:defRPr sz="30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5pPr>
          </a:lstStyle>
          <a:p>
            <a:pPr lvl="0">
              <a:defRPr sz="1800"/>
            </a:pPr>
            <a:r>
              <a:rPr sz="3000"/>
              <a:t>Texte niveau 1</a:t>
            </a:r>
            <a:endParaRPr sz="3000"/>
          </a:p>
          <a:p>
            <a:pPr lvl="1">
              <a:defRPr sz="1800"/>
            </a:pPr>
            <a:r>
              <a:rPr sz="3000"/>
              <a:t>Texte niveau 2</a:t>
            </a:r>
            <a:endParaRPr sz="3000"/>
          </a:p>
          <a:p>
            <a:pPr lvl="2">
              <a:defRPr sz="1800"/>
            </a:pPr>
            <a:r>
              <a:rPr sz="3000"/>
              <a:t>Texte niveau 3</a:t>
            </a:r>
            <a:endParaRPr sz="3000"/>
          </a:p>
          <a:p>
            <a:pPr lvl="3">
              <a:defRPr sz="1800"/>
            </a:pPr>
            <a:r>
              <a:rPr sz="3000"/>
              <a:t>Texte niveau 4</a:t>
            </a:r>
            <a:endParaRPr sz="3000"/>
          </a:p>
          <a:p>
            <a:pPr lvl="4">
              <a:defRPr sz="1800"/>
            </a:pPr>
            <a:r>
              <a:rPr sz="30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Texte du titre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1pPr>
      <a:lvl2pPr indent="2286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2pPr>
      <a:lvl3pPr indent="4572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3pPr>
      <a:lvl4pPr indent="6858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4pPr>
      <a:lvl5pPr indent="9144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5pPr>
      <a:lvl6pPr indent="11430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6pPr>
      <a:lvl7pPr indent="13716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7pPr>
      <a:lvl8pPr indent="16002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8pPr>
      <a:lvl9pPr indent="1828800" defTabSz="584200">
        <a:defRPr spc="-128" sz="6400">
          <a:solidFill>
            <a:srgbClr val="314864"/>
          </a:solidFill>
          <a:latin typeface="+mj-lt"/>
          <a:ea typeface="+mj-ea"/>
          <a:cs typeface="+mj-cs"/>
          <a:sym typeface="Roboto Thin"/>
        </a:defRPr>
      </a:lvl9pPr>
    </p:titleStyle>
    <p:bodyStyle>
      <a:lvl1pPr marL="50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1pPr>
      <a:lvl2pPr marL="101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2pPr>
      <a:lvl3pPr marL="152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3pPr>
      <a:lvl4pPr marL="203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4pPr>
      <a:lvl5pPr marL="2540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5pPr>
      <a:lvl6pPr marL="304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6pPr>
      <a:lvl7pPr marL="355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7pPr>
      <a:lvl8pPr marL="406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8pPr>
      <a:lvl9pPr marL="457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Roboto Regular"/>
          <a:ea typeface="Roboto Regular"/>
          <a:cs typeface="Roboto Regular"/>
          <a:sym typeface="Roboto Regular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jeudi 5 février 2015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un management libéré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900"/>
              </a:spcBef>
              <a:defRPr sz="23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5C86B9"/>
                </a:solidFill>
              </a:rPr>
              <a:t>Une méthode de management innovante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La fin des phares à 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flip dir="r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La fin des pharaons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>
        <p14:flip dir="r"/>
      </p:transition>
    </mc:Choice>
    <mc:Fallback>
      <p:transition xmlns:p14="http://schemas.microsoft.com/office/powerpoint/2010/main" spd="med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Renversez les pyramides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devenez le gardien de votre équipe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Managers, révélez tout le potentiel de votre équipe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Managers, cultivez la créativité de votre ruche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Recrutez la différence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Cueillez des idées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Gardez un œil protecteur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Managers, équipez vos hommes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liberté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Des objectifs intelligents, purs et clairs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Points de contrôle et devoir d’alerte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Une formation 2.0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Engagez une lutte contre le stress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Ça ne marchera jamais !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Le mot de la fin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906019" y="5409163"/>
            <a:ext cx="319276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/>
            </a:pPr>
            <a:r>
              <a:rPr sz="3800"/>
              <a:t>collaborateurs</a:t>
            </a:r>
          </a:p>
        </p:txBody>
      </p:sp>
      <p:sp>
        <p:nvSpPr>
          <p:cNvPr id="51" name="Shape 51"/>
          <p:cNvSpPr/>
          <p:nvPr/>
        </p:nvSpPr>
        <p:spPr>
          <a:xfrm>
            <a:off x="5862029" y="3064760"/>
            <a:ext cx="12807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/>
            </a:pPr>
            <a:r>
              <a:rPr sz="3800"/>
              <a:t>client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Managers, bousculez les conventions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Une nouvelle histoire du temps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l’avenir appartient à ceux qui ne dorment pas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quand on aime on ne compte pas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les vacances, encore des vacances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La fin des phares à On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Roboto Thin"/>
        <a:ea typeface="Roboto Thin"/>
        <a:cs typeface="Roboto Thin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Roboto Thin"/>
        <a:ea typeface="Roboto Thin"/>
        <a:cs typeface="Roboto Thin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