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1" r:id="rId6"/>
    <p:sldId id="260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78" autoAdjust="0"/>
  </p:normalViewPr>
  <p:slideViewPr>
    <p:cSldViewPr>
      <p:cViewPr varScale="1">
        <p:scale>
          <a:sx n="73" d="100"/>
          <a:sy n="73" d="100"/>
        </p:scale>
        <p:origin x="-27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521F2-2AC7-4438-87D1-EBE5C46870FE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6984-916F-4E35-805D-127F8F94340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OGC : Office for </a:t>
            </a:r>
            <a:r>
              <a:rPr lang="fr-FR" dirty="0" err="1" smtClean="0"/>
              <a:t>Governement</a:t>
            </a:r>
            <a:r>
              <a:rPr lang="fr-FR" dirty="0" smtClean="0"/>
              <a:t> Commerce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F6984-916F-4E35-805D-127F8F943401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F6984-916F-4E35-805D-127F8F94340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F6984-916F-4E35-805D-127F8F943401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A7F90-CE9B-4BA4-A957-1D1337A67F4F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B5CD069-C1C8-431E-A8FC-FA62A92786E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ITIL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4157790"/>
            <a:ext cx="7499176" cy="1287434"/>
          </a:xfrm>
        </p:spPr>
        <p:txBody>
          <a:bodyPr/>
          <a:lstStyle/>
          <a:p>
            <a:r>
              <a:rPr lang="fr-FR" b="1" dirty="0" smtClean="0"/>
              <a:t>I</a:t>
            </a:r>
            <a:r>
              <a:rPr lang="fr-FR" dirty="0" smtClean="0"/>
              <a:t>nformation  </a:t>
            </a:r>
            <a:r>
              <a:rPr lang="fr-FR" b="1" dirty="0" err="1" smtClean="0"/>
              <a:t>T</a:t>
            </a:r>
            <a:r>
              <a:rPr lang="fr-FR" dirty="0" err="1" smtClean="0"/>
              <a:t>echnology</a:t>
            </a:r>
            <a:r>
              <a:rPr lang="fr-FR" dirty="0" smtClean="0"/>
              <a:t> </a:t>
            </a:r>
            <a:r>
              <a:rPr lang="fr-FR" b="1" dirty="0" smtClean="0"/>
              <a:t>I</a:t>
            </a:r>
            <a:r>
              <a:rPr lang="fr-FR" dirty="0" smtClean="0"/>
              <a:t>nfrastructure </a:t>
            </a:r>
            <a:r>
              <a:rPr lang="fr-FR" b="1" dirty="0" smtClean="0"/>
              <a:t>L</a:t>
            </a:r>
            <a:r>
              <a:rPr lang="fr-FR" dirty="0" smtClean="0"/>
              <a:t>ibrary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5056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20486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1986 : Demande du gouvernement britannique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3568" y="342900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1989 : Création d’ITIL V1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5056"/>
          </a:xfrm>
        </p:spPr>
        <p:txBody>
          <a:bodyPr/>
          <a:lstStyle/>
          <a:p>
            <a:r>
              <a:rPr lang="fr-FR" dirty="0" smtClean="0"/>
              <a:t>C’est quoi ITIL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20486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Un référentiel rassemblant les meilleures pratiques en management de services informatiques</a:t>
            </a:r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691680" y="37890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-&gt; NE PAS REINVITER LA ROUE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ITIL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 Client/Fournisseur essentielle</a:t>
            </a:r>
          </a:p>
          <a:p>
            <a:endParaRPr lang="fr-FR" dirty="0" smtClean="0"/>
          </a:p>
          <a:p>
            <a:r>
              <a:rPr lang="fr-FR" dirty="0" smtClean="0"/>
              <a:t>Cycle de vie d’un service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d’ITIL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Améliorer la qualité des services fournis</a:t>
            </a:r>
          </a:p>
          <a:p>
            <a:endParaRPr lang="fr-FR" dirty="0" smtClean="0"/>
          </a:p>
          <a:p>
            <a:r>
              <a:rPr lang="fr-FR" dirty="0" smtClean="0"/>
              <a:t>Meilleure communication entre les acteurs</a:t>
            </a:r>
          </a:p>
          <a:p>
            <a:endParaRPr lang="fr-FR" dirty="0" smtClean="0"/>
          </a:p>
          <a:p>
            <a:r>
              <a:rPr lang="fr-FR" dirty="0" smtClean="0"/>
              <a:t>Satisfaction client</a:t>
            </a:r>
          </a:p>
          <a:p>
            <a:endParaRPr lang="fr-FR" dirty="0" smtClean="0"/>
          </a:p>
          <a:p>
            <a:r>
              <a:rPr lang="fr-FR" dirty="0" smtClean="0"/>
              <a:t>Réduction des couts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5056"/>
          </a:xfrm>
        </p:spPr>
        <p:txBody>
          <a:bodyPr/>
          <a:lstStyle/>
          <a:p>
            <a:r>
              <a:rPr lang="fr-FR" dirty="0" smtClean="0"/>
              <a:t>ITIL V2</a:t>
            </a:r>
            <a:endParaRPr lang="fr-FR" dirty="0"/>
          </a:p>
        </p:txBody>
      </p:sp>
      <p:pic>
        <p:nvPicPr>
          <p:cNvPr id="2050" name="Picture 2" descr="http://www.dekades-conseil.com/sites/default/files/Processus%20ITIL%20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848872" cy="5036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85056"/>
          </a:xfrm>
        </p:spPr>
        <p:txBody>
          <a:bodyPr/>
          <a:lstStyle/>
          <a:p>
            <a:r>
              <a:rPr lang="fr-FR" dirty="0" smtClean="0"/>
              <a:t>ITIL V3</a:t>
            </a:r>
            <a:endParaRPr lang="fr-FR" dirty="0"/>
          </a:p>
        </p:txBody>
      </p:sp>
      <p:pic>
        <p:nvPicPr>
          <p:cNvPr id="20482" name="Picture 2" descr="http://cfs11.tistory.com/image/35/tistory/2009/01/14/12/59/496d6326455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1628800"/>
            <a:ext cx="4968551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d’ITIL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propriétaire</a:t>
            </a:r>
          </a:p>
          <a:p>
            <a:endParaRPr lang="fr-FR" dirty="0" smtClean="0"/>
          </a:p>
          <a:p>
            <a:r>
              <a:rPr lang="fr-FR" dirty="0" smtClean="0"/>
              <a:t>Prouvée dans le temps</a:t>
            </a:r>
          </a:p>
          <a:p>
            <a:endParaRPr lang="fr-FR" dirty="0" smtClean="0"/>
          </a:p>
          <a:p>
            <a:r>
              <a:rPr lang="fr-FR" dirty="0" smtClean="0"/>
              <a:t>Pertinente dans tout type d’organisation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des outils complémentaires</a:t>
            </a:r>
          </a:p>
          <a:p>
            <a:endParaRPr lang="fr-FR" dirty="0" smtClean="0"/>
          </a:p>
          <a:p>
            <a:r>
              <a:rPr lang="fr-FR" dirty="0" smtClean="0"/>
              <a:t>Comment mettre en œuvre 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337</TotalTime>
  <Words>102</Words>
  <Application>Microsoft Office PowerPoint</Application>
  <PresentationFormat>Affichage à l'écran (4:3)</PresentationFormat>
  <Paragraphs>36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Urbain</vt:lpstr>
      <vt:lpstr>ITIL</vt:lpstr>
      <vt:lpstr>Introduction</vt:lpstr>
      <vt:lpstr>C’est quoi ITIL ?</vt:lpstr>
      <vt:lpstr>Philosophie ITIL</vt:lpstr>
      <vt:lpstr>Objectifs d’ITIL</vt:lpstr>
      <vt:lpstr>ITIL V2</vt:lpstr>
      <vt:lpstr>ITIL V3</vt:lpstr>
      <vt:lpstr>Avantages d’ITIL</vt:lpstr>
      <vt:lpstr>Inconvénients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</dc:title>
  <dc:creator>clemzou</dc:creator>
  <cp:lastModifiedBy>clemzou</cp:lastModifiedBy>
  <cp:revision>34</cp:revision>
  <dcterms:created xsi:type="dcterms:W3CDTF">2014-11-02T15:59:51Z</dcterms:created>
  <dcterms:modified xsi:type="dcterms:W3CDTF">2014-11-02T21:37:42Z</dcterms:modified>
</cp:coreProperties>
</file>