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lvl1pPr algn="ctr" defTabSz="584200">
      <a:defRPr sz="3000">
        <a:solidFill>
          <a:srgbClr val="324863"/>
        </a:solidFill>
        <a:latin typeface="Roboto Regular"/>
        <a:ea typeface="Roboto Regular"/>
        <a:cs typeface="Roboto Regular"/>
        <a:sym typeface="Roboto Regular"/>
      </a:defRPr>
    </a:lvl1pPr>
    <a:lvl2pPr indent="228600" algn="ctr" defTabSz="584200">
      <a:defRPr sz="3000">
        <a:solidFill>
          <a:srgbClr val="324863"/>
        </a:solidFill>
        <a:latin typeface="Roboto Regular"/>
        <a:ea typeface="Roboto Regular"/>
        <a:cs typeface="Roboto Regular"/>
        <a:sym typeface="Roboto Regular"/>
      </a:defRPr>
    </a:lvl2pPr>
    <a:lvl3pPr indent="457200" algn="ctr" defTabSz="584200">
      <a:defRPr sz="3000">
        <a:solidFill>
          <a:srgbClr val="324863"/>
        </a:solidFill>
        <a:latin typeface="Roboto Regular"/>
        <a:ea typeface="Roboto Regular"/>
        <a:cs typeface="Roboto Regular"/>
        <a:sym typeface="Roboto Regular"/>
      </a:defRPr>
    </a:lvl3pPr>
    <a:lvl4pPr indent="685800" algn="ctr" defTabSz="584200">
      <a:defRPr sz="3000">
        <a:solidFill>
          <a:srgbClr val="324863"/>
        </a:solidFill>
        <a:latin typeface="Roboto Regular"/>
        <a:ea typeface="Roboto Regular"/>
        <a:cs typeface="Roboto Regular"/>
        <a:sym typeface="Roboto Regular"/>
      </a:defRPr>
    </a:lvl4pPr>
    <a:lvl5pPr indent="914400" algn="ctr" defTabSz="584200">
      <a:defRPr sz="3000">
        <a:solidFill>
          <a:srgbClr val="324863"/>
        </a:solidFill>
        <a:latin typeface="Roboto Regular"/>
        <a:ea typeface="Roboto Regular"/>
        <a:cs typeface="Roboto Regular"/>
        <a:sym typeface="Roboto Regular"/>
      </a:defRPr>
    </a:lvl5pPr>
    <a:lvl6pPr indent="1143000" algn="ctr" defTabSz="584200">
      <a:defRPr sz="3000">
        <a:solidFill>
          <a:srgbClr val="324863"/>
        </a:solidFill>
        <a:latin typeface="Roboto Regular"/>
        <a:ea typeface="Roboto Regular"/>
        <a:cs typeface="Roboto Regular"/>
        <a:sym typeface="Roboto Regular"/>
      </a:defRPr>
    </a:lvl6pPr>
    <a:lvl7pPr indent="1371600" algn="ctr" defTabSz="584200">
      <a:defRPr sz="3000">
        <a:solidFill>
          <a:srgbClr val="324863"/>
        </a:solidFill>
        <a:latin typeface="Roboto Regular"/>
        <a:ea typeface="Roboto Regular"/>
        <a:cs typeface="Roboto Regular"/>
        <a:sym typeface="Roboto Regular"/>
      </a:defRPr>
    </a:lvl7pPr>
    <a:lvl8pPr indent="1600200" algn="ctr" defTabSz="584200">
      <a:defRPr sz="3000">
        <a:solidFill>
          <a:srgbClr val="324863"/>
        </a:solidFill>
        <a:latin typeface="Roboto Regular"/>
        <a:ea typeface="Roboto Regular"/>
        <a:cs typeface="Roboto Regular"/>
        <a:sym typeface="Roboto Regular"/>
      </a:defRPr>
    </a:lvl8pPr>
    <a:lvl9pPr indent="1828800" algn="ctr" defTabSz="584200">
      <a:defRPr sz="3000">
        <a:solidFill>
          <a:srgbClr val="324863"/>
        </a:solidFill>
        <a:latin typeface="Roboto Regular"/>
        <a:ea typeface="Roboto Regular"/>
        <a:cs typeface="Roboto Regular"/>
        <a:sym typeface="Roboto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1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2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3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4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1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2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3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4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06400" y="486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406400" y="49149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06400" y="52705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406400" y="53213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1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2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3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4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06400" y="25654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406400" y="26162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  <a:lvl2pPr marL="762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2pPr>
            <a:lvl3pPr marL="1143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3pPr>
            <a:lvl4pPr marL="1524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4pPr>
            <a:lvl5pPr marL="1905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5pPr>
          </a:lstStyle>
          <a:p>
            <a:pPr lvl="0">
              <a:defRPr sz="1800"/>
            </a:pPr>
            <a:r>
              <a:rPr sz="3000"/>
              <a:t>Texte niveau 1</a:t>
            </a:r>
            <a:endParaRPr sz="3000"/>
          </a:p>
          <a:p>
            <a:pPr lvl="1">
              <a:defRPr sz="1800"/>
            </a:pPr>
            <a:r>
              <a:rPr sz="3000"/>
              <a:t>Texte niveau 2</a:t>
            </a:r>
            <a:endParaRPr sz="3000"/>
          </a:p>
          <a:p>
            <a:pPr lvl="2">
              <a:defRPr sz="1800"/>
            </a:pPr>
            <a:r>
              <a:rPr sz="3000"/>
              <a:t>Texte niveau 3</a:t>
            </a:r>
            <a:endParaRPr sz="3000"/>
          </a:p>
          <a:p>
            <a:pPr lvl="3">
              <a:defRPr sz="1800"/>
            </a:pPr>
            <a:r>
              <a:rPr sz="3000"/>
              <a:t>Texte niveau 4</a:t>
            </a:r>
            <a:endParaRPr sz="3000"/>
          </a:p>
          <a:p>
            <a:pPr lvl="4">
              <a:defRPr sz="1800"/>
            </a:pPr>
            <a:r>
              <a:rPr sz="30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1pPr>
      <a:lvl2pPr indent="2286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2pPr>
      <a:lvl3pPr indent="4572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3pPr>
      <a:lvl4pPr indent="6858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4pPr>
      <a:lvl5pPr indent="9144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5pPr>
      <a:lvl6pPr indent="11430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6pPr>
      <a:lvl7pPr indent="13716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7pPr>
      <a:lvl8pPr indent="16002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8pPr>
      <a:lvl9pPr indent="18288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9pPr>
    </p:titleStyle>
    <p:bodyStyle>
      <a:lvl1pPr marL="50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1pPr>
      <a:lvl2pPr marL="101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2pPr>
      <a:lvl3pPr marL="152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3pPr>
      <a:lvl4pPr marL="203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4pPr>
      <a:lvl5pPr marL="2540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5pPr>
      <a:lvl6pPr marL="304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6pPr>
      <a:lvl7pPr marL="355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7pPr>
      <a:lvl8pPr marL="406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8pPr>
      <a:lvl9pPr marL="457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74649" y="8750299"/>
            <a:ext cx="12255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800">
                <a:solidFill>
                  <a:srgbClr val="5C86B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C86B9"/>
                </a:solidFill>
              </a:rPr>
              <a:t>Axel Richier</a:t>
            </a:r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355600" y="6489827"/>
            <a:ext cx="12293600" cy="2108201"/>
          </a:xfrm>
          <a:prstGeom prst="rect">
            <a:avLst/>
          </a:prstGeom>
        </p:spPr>
        <p:txBody>
          <a:bodyPr/>
          <a:lstStyle>
            <a:lvl1pPr>
              <a:defRPr cap="small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small" spc="-128" sz="6400">
                <a:solidFill>
                  <a:srgbClr val="314864"/>
                </a:solidFill>
              </a:rPr>
              <a:t>une présentation idéale</a:t>
            </a:r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689754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3643041" y="488950"/>
            <a:ext cx="3873501" cy="877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1" sz="500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sz="1800"/>
            </a:pPr>
            <a:r>
              <a:rPr b="1" sz="50000"/>
              <a:t>1</a:t>
            </a:r>
          </a:p>
        </p:txBody>
      </p:sp>
      <p:sp>
        <p:nvSpPr>
          <p:cNvPr id="49" name="Shape 49"/>
          <p:cNvSpPr/>
          <p:nvPr/>
        </p:nvSpPr>
        <p:spPr>
          <a:xfrm>
            <a:off x="6733911" y="2164434"/>
            <a:ext cx="2902088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cap="all" sz="4600"/>
              <a:t>idée</a:t>
            </a:r>
            <a:endParaRPr cap="all" sz="4600"/>
          </a:p>
          <a:p>
            <a:pPr lvl="0" algn="l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cap="all" sz="4600"/>
              <a:t>message</a:t>
            </a:r>
            <a:endParaRPr cap="all" sz="4600"/>
          </a:p>
          <a:p>
            <a:pPr lvl="0" algn="l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cap="all" sz="4600"/>
              <a:t>minute</a:t>
            </a:r>
            <a:endParaRPr cap="all" sz="4600"/>
          </a:p>
          <a:p>
            <a:pPr lvl="0" algn="l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cap="all" sz="4600"/>
              <a:t>image</a:t>
            </a:r>
            <a:endParaRPr cap="all" sz="4600"/>
          </a:p>
          <a:p>
            <a:pPr lvl="0" algn="l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cap="all" sz="4600"/>
              <a:t>police</a:t>
            </a:r>
          </a:p>
        </p:txBody>
      </p:sp>
      <p:sp>
        <p:nvSpPr>
          <p:cNvPr id="50" name="Shape 50"/>
          <p:cNvSpPr/>
          <p:nvPr/>
        </p:nvSpPr>
        <p:spPr>
          <a:xfrm>
            <a:off x="1276540" y="336666"/>
            <a:ext cx="10344881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cap="small" spc="-128" sz="6400">
                <a:solidFill>
                  <a:srgbClr val="314864"/>
                </a:solidFill>
                <a:latin typeface="Roboto Light"/>
                <a:ea typeface="Roboto Light"/>
                <a:cs typeface="Roboto Light"/>
                <a:sym typeface="Roboto Light"/>
              </a:rPr>
              <a:t>un support qui va à l’</a:t>
            </a:r>
            <a:r>
              <a:rPr cap="small" spc="-128" sz="6400">
                <a:solidFill>
                  <a:srgbClr val="314864"/>
                </a:solidFill>
                <a:latin typeface="Roboto Black"/>
                <a:ea typeface="Roboto Black"/>
                <a:cs typeface="Roboto Black"/>
                <a:sym typeface="Roboto Black"/>
              </a:rPr>
              <a:t>essentiel</a:t>
            </a:r>
          </a:p>
        </p:txBody>
      </p:sp>
      <p:sp>
        <p:nvSpPr>
          <p:cNvPr id="51" name="Shape 51"/>
          <p:cNvSpPr/>
          <p:nvPr/>
        </p:nvSpPr>
        <p:spPr>
          <a:xfrm>
            <a:off x="350602" y="8061783"/>
            <a:ext cx="1230359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324863"/>
                </a:solidFill>
                <a:latin typeface="Roboto Medium"/>
                <a:ea typeface="Roboto Medium"/>
                <a:cs typeface="Roboto Medium"/>
                <a:sym typeface="Roboto Medium"/>
              </a:rPr>
              <a:t>PRÉCISION </a:t>
            </a:r>
            <a:r>
              <a:rPr sz="6700">
                <a:solidFill>
                  <a:srgbClr val="324863"/>
                </a:solidFill>
                <a:latin typeface="Roboto Light"/>
                <a:ea typeface="Roboto Light"/>
                <a:cs typeface="Roboto Light"/>
                <a:sym typeface="Roboto Light"/>
              </a:rPr>
              <a:t>&amp;</a:t>
            </a:r>
            <a:r>
              <a:rPr sz="6700">
                <a:solidFill>
                  <a:srgbClr val="324863"/>
                </a:solidFill>
                <a:latin typeface="Roboto Medium"/>
                <a:ea typeface="Roboto Medium"/>
                <a:cs typeface="Roboto Medium"/>
                <a:sym typeface="Roboto Medium"/>
              </a:rPr>
              <a:t> CONCISION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897398" y="1891044"/>
            <a:ext cx="21007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D5B85"/>
                </a:solidFill>
              </a:rPr>
              <a:t>regard vers </a:t>
            </a:r>
            <a:br>
              <a:rPr sz="3000">
                <a:solidFill>
                  <a:srgbClr val="3D5B85"/>
                </a:solidFill>
              </a:rPr>
            </a:br>
            <a:r>
              <a:rPr sz="3000">
                <a:solidFill>
                  <a:srgbClr val="3D5B85"/>
                </a:solidFill>
              </a:rPr>
              <a:t>le </a:t>
            </a:r>
            <a:r>
              <a:rPr sz="3000">
                <a:solidFill>
                  <a:srgbClr val="3D5B85"/>
                </a:solidFill>
                <a:latin typeface="Roboto Bold"/>
                <a:ea typeface="Roboto Bold"/>
                <a:cs typeface="Roboto Bold"/>
                <a:sym typeface="Roboto Bold"/>
              </a:rPr>
              <a:t>public</a:t>
            </a:r>
          </a:p>
        </p:txBody>
      </p:sp>
      <p:sp>
        <p:nvSpPr>
          <p:cNvPr id="54" name="Shape 54"/>
          <p:cNvSpPr/>
          <p:nvPr/>
        </p:nvSpPr>
        <p:spPr>
          <a:xfrm>
            <a:off x="9519058" y="2027391"/>
            <a:ext cx="183531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D5B85"/>
                </a:solidFill>
              </a:rPr>
              <a:t>voix </a:t>
            </a:r>
            <a:r>
              <a:rPr sz="3000">
                <a:solidFill>
                  <a:srgbClr val="3D5B85"/>
                </a:solidFill>
                <a:latin typeface="Roboto Bold"/>
                <a:ea typeface="Roboto Bold"/>
                <a:cs typeface="Roboto Bold"/>
                <a:sym typeface="Roboto Bold"/>
              </a:rPr>
              <a:t>claire</a:t>
            </a:r>
          </a:p>
        </p:txBody>
      </p:sp>
      <p:sp>
        <p:nvSpPr>
          <p:cNvPr id="55" name="Shape 55"/>
          <p:cNvSpPr/>
          <p:nvPr/>
        </p:nvSpPr>
        <p:spPr>
          <a:xfrm>
            <a:off x="1209580" y="5319971"/>
            <a:ext cx="265312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D5B85"/>
                </a:solidFill>
              </a:rPr>
              <a:t>bras &amp; mains </a:t>
            </a:r>
            <a:br>
              <a:rPr sz="3000">
                <a:solidFill>
                  <a:srgbClr val="3D5B85"/>
                </a:solidFill>
              </a:rPr>
            </a:br>
            <a:r>
              <a:rPr sz="3000">
                <a:solidFill>
                  <a:srgbClr val="3D5B85"/>
                </a:solidFill>
              </a:rPr>
              <a:t>en </a:t>
            </a:r>
            <a:r>
              <a:rPr sz="3000">
                <a:solidFill>
                  <a:srgbClr val="3D5B85"/>
                </a:solidFill>
                <a:latin typeface="Roboto Bold"/>
                <a:ea typeface="Roboto Bold"/>
                <a:cs typeface="Roboto Bold"/>
                <a:sym typeface="Roboto Bold"/>
              </a:rPr>
              <a:t>mouvement</a:t>
            </a:r>
          </a:p>
        </p:txBody>
      </p:sp>
      <p:sp>
        <p:nvSpPr>
          <p:cNvPr id="56" name="Shape 56"/>
          <p:cNvSpPr/>
          <p:nvPr/>
        </p:nvSpPr>
        <p:spPr>
          <a:xfrm>
            <a:off x="9255074" y="2467662"/>
            <a:ext cx="236328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D5B85"/>
                </a:solidFill>
              </a:rPr>
              <a:t>débit </a:t>
            </a:r>
            <a:r>
              <a:rPr sz="3000">
                <a:solidFill>
                  <a:srgbClr val="3D5B85"/>
                </a:solidFill>
                <a:latin typeface="Roboto Bold"/>
                <a:ea typeface="Roboto Bold"/>
                <a:cs typeface="Roboto Bold"/>
                <a:sym typeface="Roboto Bold"/>
              </a:rPr>
              <a:t>modéré</a:t>
            </a:r>
          </a:p>
        </p:txBody>
      </p:sp>
      <p:sp>
        <p:nvSpPr>
          <p:cNvPr id="57" name="Shape 57"/>
          <p:cNvSpPr/>
          <p:nvPr/>
        </p:nvSpPr>
        <p:spPr>
          <a:xfrm>
            <a:off x="2843480" y="8949968"/>
            <a:ext cx="2086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 </a:t>
            </a:r>
          </a:p>
        </p:txBody>
      </p:sp>
      <p:pic>
        <p:nvPicPr>
          <p:cNvPr id="58" name="Capture d’écran 2014-11-29 à 17.35.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6852" y="2026650"/>
            <a:ext cx="2351096" cy="6047377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884539" y="226763"/>
            <a:ext cx="11128884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cap="small" spc="-128" sz="6400">
                <a:solidFill>
                  <a:srgbClr val="314864"/>
                </a:solidFill>
                <a:latin typeface="Roboto Light"/>
                <a:ea typeface="Roboto Light"/>
                <a:cs typeface="Roboto Light"/>
                <a:sym typeface="Roboto Light"/>
              </a:rPr>
              <a:t>un orateur qui capte l’</a:t>
            </a:r>
            <a:r>
              <a:rPr cap="small" spc="-128" sz="6400">
                <a:solidFill>
                  <a:srgbClr val="314864"/>
                </a:solidFill>
                <a:latin typeface="Roboto Bold"/>
                <a:ea typeface="Roboto Bold"/>
                <a:cs typeface="Roboto Bold"/>
                <a:sym typeface="Roboto Bold"/>
              </a:rPr>
              <a:t>attention</a:t>
            </a:r>
          </a:p>
        </p:txBody>
      </p:sp>
      <p:sp>
        <p:nvSpPr>
          <p:cNvPr id="60" name="Shape 60"/>
          <p:cNvSpPr/>
          <p:nvPr/>
        </p:nvSpPr>
        <p:spPr>
          <a:xfrm>
            <a:off x="9250480" y="5717906"/>
            <a:ext cx="233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D5B85"/>
                </a:solidFill>
              </a:rPr>
              <a:t>corps en </a:t>
            </a:r>
            <a:br>
              <a:rPr sz="3000">
                <a:solidFill>
                  <a:srgbClr val="3D5B85"/>
                </a:solidFill>
              </a:rPr>
            </a:br>
            <a:r>
              <a:rPr sz="3000">
                <a:solidFill>
                  <a:srgbClr val="3D5B85"/>
                </a:solidFill>
                <a:latin typeface="Roboto Bold"/>
                <a:ea typeface="Roboto Bold"/>
                <a:cs typeface="Roboto Bold"/>
                <a:sym typeface="Roboto Bold"/>
              </a:rPr>
              <a:t>déplacement</a:t>
            </a:r>
          </a:p>
        </p:txBody>
      </p:sp>
      <p:sp>
        <p:nvSpPr>
          <p:cNvPr id="61" name="Shape 61"/>
          <p:cNvSpPr/>
          <p:nvPr/>
        </p:nvSpPr>
        <p:spPr>
          <a:xfrm>
            <a:off x="1403833" y="8430553"/>
            <a:ext cx="1019713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324863"/>
                </a:solidFill>
              </a:rPr>
              <a:t>BODY LANGUAGE POSITIF</a:t>
            </a:r>
          </a:p>
        </p:txBody>
      </p:sp>
      <p:sp>
        <p:nvSpPr>
          <p:cNvPr id="62" name="Shape 62"/>
          <p:cNvSpPr/>
          <p:nvPr/>
        </p:nvSpPr>
        <p:spPr>
          <a:xfrm>
            <a:off x="3970531" y="2149302"/>
            <a:ext cx="1423127" cy="1"/>
          </a:xfrm>
          <a:prstGeom prst="line">
            <a:avLst/>
          </a:prstGeom>
          <a:ln w="38100">
            <a:solidFill>
              <a:srgbClr val="7996B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6677007" y="2386344"/>
            <a:ext cx="1260919" cy="510094"/>
          </a:xfrm>
          <a:prstGeom prst="line">
            <a:avLst/>
          </a:prstGeom>
          <a:ln w="38100">
            <a:solidFill>
              <a:srgbClr val="7996B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7876863" y="6213206"/>
            <a:ext cx="1174702" cy="1"/>
          </a:xfrm>
          <a:prstGeom prst="line">
            <a:avLst/>
          </a:prstGeom>
          <a:ln w="38100">
            <a:solidFill>
              <a:srgbClr val="7996B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5" name="Shape 65"/>
          <p:cNvSpPr/>
          <p:nvPr/>
        </p:nvSpPr>
        <p:spPr>
          <a:xfrm flipV="1">
            <a:off x="4805814" y="5372279"/>
            <a:ext cx="663129" cy="663128"/>
          </a:xfrm>
          <a:prstGeom prst="line">
            <a:avLst/>
          </a:prstGeom>
          <a:ln w="38100">
            <a:solidFill>
              <a:srgbClr val="7996B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5374953" y="2153093"/>
            <a:ext cx="819797" cy="200776"/>
          </a:xfrm>
          <a:prstGeom prst="line">
            <a:avLst/>
          </a:prstGeom>
          <a:ln w="38100">
            <a:solidFill>
              <a:srgbClr val="7996B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7924218" y="2399044"/>
            <a:ext cx="1273371" cy="1"/>
          </a:xfrm>
          <a:prstGeom prst="line">
            <a:avLst/>
          </a:prstGeom>
          <a:ln w="38100">
            <a:solidFill>
              <a:srgbClr val="7996B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8" name="Shape 68"/>
          <p:cNvSpPr/>
          <p:nvPr/>
        </p:nvSpPr>
        <p:spPr>
          <a:xfrm flipH="1">
            <a:off x="6910844" y="6209043"/>
            <a:ext cx="963660" cy="963660"/>
          </a:xfrm>
          <a:prstGeom prst="line">
            <a:avLst/>
          </a:prstGeom>
          <a:ln w="38100">
            <a:solidFill>
              <a:srgbClr val="7996B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4130098" y="6035406"/>
            <a:ext cx="690069" cy="1"/>
          </a:xfrm>
          <a:prstGeom prst="line">
            <a:avLst/>
          </a:prstGeom>
          <a:ln w="38100">
            <a:solidFill>
              <a:srgbClr val="7996B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Roboto Thin"/>
        <a:ea typeface="Roboto Thin"/>
        <a:cs typeface="Roboto Thin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Roboto Regular"/>
            <a:ea typeface="Roboto Regular"/>
            <a:cs typeface="Roboto Regular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Roboto Thin"/>
        <a:ea typeface="Roboto Thin"/>
        <a:cs typeface="Roboto Thin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Roboto Regular"/>
            <a:ea typeface="Roboto Regular"/>
            <a:cs typeface="Roboto Regular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